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9" r:id="rId2"/>
    <p:sldMasterId id="2147483701" r:id="rId3"/>
    <p:sldMasterId id="2147483715" r:id="rId4"/>
  </p:sldMasterIdLst>
  <p:notesMasterIdLst>
    <p:notesMasterId r:id="rId60"/>
  </p:notesMasterIdLst>
  <p:sldIdLst>
    <p:sldId id="555" r:id="rId5"/>
    <p:sldId id="538" r:id="rId6"/>
    <p:sldId id="539" r:id="rId7"/>
    <p:sldId id="550" r:id="rId8"/>
    <p:sldId id="557" r:id="rId9"/>
    <p:sldId id="264" r:id="rId10"/>
    <p:sldId id="295" r:id="rId11"/>
    <p:sldId id="559" r:id="rId12"/>
    <p:sldId id="364" r:id="rId13"/>
    <p:sldId id="266" r:id="rId14"/>
    <p:sldId id="560" r:id="rId15"/>
    <p:sldId id="569" r:id="rId16"/>
    <p:sldId id="575" r:id="rId17"/>
    <p:sldId id="287" r:id="rId18"/>
    <p:sldId id="558" r:id="rId19"/>
    <p:sldId id="556" r:id="rId20"/>
    <p:sldId id="561" r:id="rId21"/>
    <p:sldId id="352" r:id="rId22"/>
    <p:sldId id="258" r:id="rId23"/>
    <p:sldId id="259" r:id="rId24"/>
    <p:sldId id="353" r:id="rId25"/>
    <p:sldId id="278" r:id="rId26"/>
    <p:sldId id="354" r:id="rId27"/>
    <p:sldId id="355" r:id="rId28"/>
    <p:sldId id="356" r:id="rId29"/>
    <p:sldId id="357" r:id="rId30"/>
    <p:sldId id="358" r:id="rId31"/>
    <p:sldId id="273" r:id="rId32"/>
    <p:sldId id="277" r:id="rId33"/>
    <p:sldId id="361" r:id="rId34"/>
    <p:sldId id="348" r:id="rId35"/>
    <p:sldId id="574" r:id="rId36"/>
    <p:sldId id="267" r:id="rId37"/>
    <p:sldId id="260" r:id="rId38"/>
    <p:sldId id="257" r:id="rId39"/>
    <p:sldId id="340" r:id="rId40"/>
    <p:sldId id="330" r:id="rId41"/>
    <p:sldId id="334" r:id="rId42"/>
    <p:sldId id="302" r:id="rId43"/>
    <p:sldId id="301" r:id="rId44"/>
    <p:sldId id="562" r:id="rId45"/>
    <p:sldId id="563" r:id="rId46"/>
    <p:sldId id="570" r:id="rId47"/>
    <p:sldId id="564" r:id="rId48"/>
    <p:sldId id="565" r:id="rId49"/>
    <p:sldId id="568" r:id="rId50"/>
    <p:sldId id="567" r:id="rId51"/>
    <p:sldId id="566" r:id="rId52"/>
    <p:sldId id="571" r:id="rId53"/>
    <p:sldId id="572" r:id="rId54"/>
    <p:sldId id="573" r:id="rId55"/>
    <p:sldId id="304" r:id="rId56"/>
    <p:sldId id="298" r:id="rId57"/>
    <p:sldId id="541" r:id="rId58"/>
    <p:sldId id="542" r:id="rId5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67E6EF-8EFF-45ED-92F2-E74567254879}" v="81" dt="2022-10-31T21:57:24.2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04" autoAdjust="0"/>
  </p:normalViewPr>
  <p:slideViewPr>
    <p:cSldViewPr>
      <p:cViewPr>
        <p:scale>
          <a:sx n="75" d="100"/>
          <a:sy n="75" d="100"/>
        </p:scale>
        <p:origin x="102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67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Redelsheimer" userId="0bc5b4da-4472-4765-be32-514c3730ecac" providerId="ADAL" clId="{DE67E6EF-8EFF-45ED-92F2-E74567254879}"/>
    <pc:docChg chg="undo redo custSel addSld delSld modSld sldOrd">
      <pc:chgData name="James Redelsheimer" userId="0bc5b4da-4472-4765-be32-514c3730ecac" providerId="ADAL" clId="{DE67E6EF-8EFF-45ED-92F2-E74567254879}" dt="2022-10-31T21:57:24.216" v="521"/>
      <pc:docMkLst>
        <pc:docMk/>
      </pc:docMkLst>
      <pc:sldChg chg="add ord">
        <pc:chgData name="James Redelsheimer" userId="0bc5b4da-4472-4765-be32-514c3730ecac" providerId="ADAL" clId="{DE67E6EF-8EFF-45ED-92F2-E74567254879}" dt="2022-10-31T20:03:35.896" v="446"/>
        <pc:sldMkLst>
          <pc:docMk/>
          <pc:sldMk cId="0" sldId="257"/>
        </pc:sldMkLst>
      </pc:sldChg>
      <pc:sldChg chg="modSp add ord">
        <pc:chgData name="James Redelsheimer" userId="0bc5b4da-4472-4765-be32-514c3730ecac" providerId="ADAL" clId="{DE67E6EF-8EFF-45ED-92F2-E74567254879}" dt="2022-10-31T20:18:03.871" v="497"/>
        <pc:sldMkLst>
          <pc:docMk/>
          <pc:sldMk cId="0" sldId="258"/>
        </pc:sldMkLst>
        <pc:spChg chg="mod">
          <ac:chgData name="James Redelsheimer" userId="0bc5b4da-4472-4765-be32-514c3730ecac" providerId="ADAL" clId="{DE67E6EF-8EFF-45ED-92F2-E74567254879}" dt="2022-10-30T22:21:00.914" v="74"/>
          <ac:spMkLst>
            <pc:docMk/>
            <pc:sldMk cId="0" sldId="258"/>
            <ac:spMk id="35844" creationId="{00000000-0000-0000-0000-000000000000}"/>
          </ac:spMkLst>
        </pc:spChg>
      </pc:sldChg>
      <pc:sldChg chg="add">
        <pc:chgData name="James Redelsheimer" userId="0bc5b4da-4472-4765-be32-514c3730ecac" providerId="ADAL" clId="{DE67E6EF-8EFF-45ED-92F2-E74567254879}" dt="2022-10-30T22:20:39.035" v="71"/>
        <pc:sldMkLst>
          <pc:docMk/>
          <pc:sldMk cId="0" sldId="259"/>
        </pc:sldMkLst>
      </pc:sldChg>
      <pc:sldChg chg="addSp delSp modSp add mod ord setBg">
        <pc:chgData name="James Redelsheimer" userId="0bc5b4da-4472-4765-be32-514c3730ecac" providerId="ADAL" clId="{DE67E6EF-8EFF-45ED-92F2-E74567254879}" dt="2022-10-31T20:15:41.459" v="450"/>
        <pc:sldMkLst>
          <pc:docMk/>
          <pc:sldMk cId="0" sldId="260"/>
        </pc:sldMkLst>
        <pc:spChg chg="mod">
          <ac:chgData name="James Redelsheimer" userId="0bc5b4da-4472-4765-be32-514c3730ecac" providerId="ADAL" clId="{DE67E6EF-8EFF-45ED-92F2-E74567254879}" dt="2022-10-31T01:03:39.817" v="336" actId="1076"/>
          <ac:spMkLst>
            <pc:docMk/>
            <pc:sldMk cId="0" sldId="260"/>
            <ac:spMk id="39939" creationId="{4F758519-4374-08D9-8A72-543E92722B48}"/>
          </ac:spMkLst>
        </pc:spChg>
        <pc:spChg chg="del">
          <ac:chgData name="James Redelsheimer" userId="0bc5b4da-4472-4765-be32-514c3730ecac" providerId="ADAL" clId="{DE67E6EF-8EFF-45ED-92F2-E74567254879}" dt="2022-10-31T01:03:36.499" v="335" actId="478"/>
          <ac:spMkLst>
            <pc:docMk/>
            <pc:sldMk cId="0" sldId="260"/>
            <ac:spMk id="41986" creationId="{CA03522E-FFF1-5E04-682D-EC6610473C0E}"/>
          </ac:spMkLst>
        </pc:spChg>
        <pc:picChg chg="add mod">
          <ac:chgData name="James Redelsheimer" userId="0bc5b4da-4472-4765-be32-514c3730ecac" providerId="ADAL" clId="{DE67E6EF-8EFF-45ED-92F2-E74567254879}" dt="2022-10-31T20:01:45.763" v="440" actId="14100"/>
          <ac:picMkLst>
            <pc:docMk/>
            <pc:sldMk cId="0" sldId="260"/>
            <ac:picMk id="3" creationId="{7107E57B-DED3-EA4F-C755-9541DFE6BA91}"/>
          </ac:picMkLst>
        </pc:picChg>
      </pc:sldChg>
      <pc:sldChg chg="modSp add del setBg">
        <pc:chgData name="James Redelsheimer" userId="0bc5b4da-4472-4765-be32-514c3730ecac" providerId="ADAL" clId="{DE67E6EF-8EFF-45ED-92F2-E74567254879}" dt="2022-10-30T22:22:47.300" v="102" actId="47"/>
        <pc:sldMkLst>
          <pc:docMk/>
          <pc:sldMk cId="0" sldId="263"/>
        </pc:sldMkLst>
        <pc:spChg chg="mod">
          <ac:chgData name="James Redelsheimer" userId="0bc5b4da-4472-4765-be32-514c3730ecac" providerId="ADAL" clId="{DE67E6EF-8EFF-45ED-92F2-E74567254879}" dt="2022-10-30T22:21:00.914" v="74"/>
          <ac:spMkLst>
            <pc:docMk/>
            <pc:sldMk cId="0" sldId="263"/>
            <ac:spMk id="19459" creationId="{6CFA6D0D-07DA-2FBE-868D-12F72BEA0FBC}"/>
          </ac:spMkLst>
        </pc:spChg>
        <pc:spChg chg="mod">
          <ac:chgData name="James Redelsheimer" userId="0bc5b4da-4472-4765-be32-514c3730ecac" providerId="ADAL" clId="{DE67E6EF-8EFF-45ED-92F2-E74567254879}" dt="2022-10-30T22:21:00.914" v="74"/>
          <ac:spMkLst>
            <pc:docMk/>
            <pc:sldMk cId="0" sldId="263"/>
            <ac:spMk id="19463" creationId="{8D98FC53-E25F-7A68-1FEC-2FB839C9670C}"/>
          </ac:spMkLst>
        </pc:spChg>
        <pc:picChg chg="mod">
          <ac:chgData name="James Redelsheimer" userId="0bc5b4da-4472-4765-be32-514c3730ecac" providerId="ADAL" clId="{DE67E6EF-8EFF-45ED-92F2-E74567254879}" dt="2022-10-30T22:21:00.914" v="74"/>
          <ac:picMkLst>
            <pc:docMk/>
            <pc:sldMk cId="0" sldId="263"/>
            <ac:picMk id="14347" creationId="{324D8976-B6AD-8B10-7B5C-ED3BC58AF323}"/>
          </ac:picMkLst>
        </pc:picChg>
      </pc:sldChg>
      <pc:sldChg chg="addSp modSp add del mod ord setBg">
        <pc:chgData name="James Redelsheimer" userId="0bc5b4da-4472-4765-be32-514c3730ecac" providerId="ADAL" clId="{DE67E6EF-8EFF-45ED-92F2-E74567254879}" dt="2022-10-31T19:59:42.106" v="422" actId="114"/>
        <pc:sldMkLst>
          <pc:docMk/>
          <pc:sldMk cId="0" sldId="264"/>
        </pc:sldMkLst>
        <pc:spChg chg="mod">
          <ac:chgData name="James Redelsheimer" userId="0bc5b4da-4472-4765-be32-514c3730ecac" providerId="ADAL" clId="{DE67E6EF-8EFF-45ED-92F2-E74567254879}" dt="2022-10-31T19:59:34.206" v="420" actId="1076"/>
          <ac:spMkLst>
            <pc:docMk/>
            <pc:sldMk cId="0" sldId="264"/>
            <ac:spMk id="2" creationId="{C9433F7E-62D1-FCF6-B581-F73AD06A1C3E}"/>
          </ac:spMkLst>
        </pc:spChg>
        <pc:spChg chg="mod">
          <ac:chgData name="James Redelsheimer" userId="0bc5b4da-4472-4765-be32-514c3730ecac" providerId="ADAL" clId="{DE67E6EF-8EFF-45ED-92F2-E74567254879}" dt="2022-10-31T19:59:42.106" v="422" actId="114"/>
          <ac:spMkLst>
            <pc:docMk/>
            <pc:sldMk cId="0" sldId="264"/>
            <ac:spMk id="3" creationId="{1D1BCD95-C589-E49A-5D7C-3D0D5EFC1A3C}"/>
          </ac:spMkLst>
        </pc:spChg>
        <pc:spChg chg="mod">
          <ac:chgData name="James Redelsheimer" userId="0bc5b4da-4472-4765-be32-514c3730ecac" providerId="ADAL" clId="{DE67E6EF-8EFF-45ED-92F2-E74567254879}" dt="2022-10-31T00:58:29.440" v="330" actId="1076"/>
          <ac:spMkLst>
            <pc:docMk/>
            <pc:sldMk cId="0" sldId="264"/>
            <ac:spMk id="10246" creationId="{AB7CDBDA-CA02-D6AB-BA54-31154A71EE62}"/>
          </ac:spMkLst>
        </pc:spChg>
        <pc:picChg chg="add mod">
          <ac:chgData name="James Redelsheimer" userId="0bc5b4da-4472-4765-be32-514c3730ecac" providerId="ADAL" clId="{DE67E6EF-8EFF-45ED-92F2-E74567254879}" dt="2022-10-31T18:49:50.060" v="354" actId="14100"/>
          <ac:picMkLst>
            <pc:docMk/>
            <pc:sldMk cId="0" sldId="264"/>
            <ac:picMk id="5" creationId="{C80061A9-0A3C-4002-125F-BA4EDF3C7A88}"/>
          </ac:picMkLst>
        </pc:picChg>
      </pc:sldChg>
      <pc:sldChg chg="modSp add mod ord setBg modAnim">
        <pc:chgData name="James Redelsheimer" userId="0bc5b4da-4472-4765-be32-514c3730ecac" providerId="ADAL" clId="{DE67E6EF-8EFF-45ED-92F2-E74567254879}" dt="2022-10-31T19:50:59.532" v="372" actId="1076"/>
        <pc:sldMkLst>
          <pc:docMk/>
          <pc:sldMk cId="0" sldId="266"/>
        </pc:sldMkLst>
        <pc:spChg chg="mod">
          <ac:chgData name="James Redelsheimer" userId="0bc5b4da-4472-4765-be32-514c3730ecac" providerId="ADAL" clId="{DE67E6EF-8EFF-45ED-92F2-E74567254879}" dt="2022-10-31T19:50:59.532" v="372" actId="1076"/>
          <ac:spMkLst>
            <pc:docMk/>
            <pc:sldMk cId="0" sldId="266"/>
            <ac:spMk id="17411" creationId="{64882084-4CD2-FD09-369D-60908864E39E}"/>
          </ac:spMkLst>
        </pc:spChg>
      </pc:sldChg>
      <pc:sldChg chg="addSp modSp add mod ord setBg">
        <pc:chgData name="James Redelsheimer" userId="0bc5b4da-4472-4765-be32-514c3730ecac" providerId="ADAL" clId="{DE67E6EF-8EFF-45ED-92F2-E74567254879}" dt="2022-10-31T20:03:35.896" v="446"/>
        <pc:sldMkLst>
          <pc:docMk/>
          <pc:sldMk cId="0" sldId="267"/>
        </pc:sldMkLst>
        <pc:spChg chg="mod">
          <ac:chgData name="James Redelsheimer" userId="0bc5b4da-4472-4765-be32-514c3730ecac" providerId="ADAL" clId="{DE67E6EF-8EFF-45ED-92F2-E74567254879}" dt="2022-10-31T00:34:19.984" v="272" actId="1076"/>
          <ac:spMkLst>
            <pc:docMk/>
            <pc:sldMk cId="0" sldId="267"/>
            <ac:spMk id="18434" creationId="{CE22AA77-9AD1-0A03-236F-488EE779797F}"/>
          </ac:spMkLst>
        </pc:spChg>
        <pc:spChg chg="mod">
          <ac:chgData name="James Redelsheimer" userId="0bc5b4da-4472-4765-be32-514c3730ecac" providerId="ADAL" clId="{DE67E6EF-8EFF-45ED-92F2-E74567254879}" dt="2022-10-31T00:34:17.007" v="271" actId="1076"/>
          <ac:spMkLst>
            <pc:docMk/>
            <pc:sldMk cId="0" sldId="267"/>
            <ac:spMk id="18435" creationId="{85AEA89F-9DD8-4059-673F-182E80761342}"/>
          </ac:spMkLst>
        </pc:spChg>
        <pc:picChg chg="add mod">
          <ac:chgData name="James Redelsheimer" userId="0bc5b4da-4472-4765-be32-514c3730ecac" providerId="ADAL" clId="{DE67E6EF-8EFF-45ED-92F2-E74567254879}" dt="2022-10-31T20:01:32.102" v="434" actId="14100"/>
          <ac:picMkLst>
            <pc:docMk/>
            <pc:sldMk cId="0" sldId="267"/>
            <ac:picMk id="3" creationId="{7F7A4039-11A2-888C-BDED-ABC5E3568297}"/>
          </ac:picMkLst>
        </pc:picChg>
      </pc:sldChg>
      <pc:sldChg chg="modSp add">
        <pc:chgData name="James Redelsheimer" userId="0bc5b4da-4472-4765-be32-514c3730ecac" providerId="ADAL" clId="{DE67E6EF-8EFF-45ED-92F2-E74567254879}" dt="2022-10-30T22:21:00.914" v="74"/>
        <pc:sldMkLst>
          <pc:docMk/>
          <pc:sldMk cId="0" sldId="273"/>
        </pc:sldMkLst>
        <pc:spChg chg="mod">
          <ac:chgData name="James Redelsheimer" userId="0bc5b4da-4472-4765-be32-514c3730ecac" providerId="ADAL" clId="{DE67E6EF-8EFF-45ED-92F2-E74567254879}" dt="2022-10-30T22:21:00.914" v="74"/>
          <ac:spMkLst>
            <pc:docMk/>
            <pc:sldMk cId="0" sldId="273"/>
            <ac:spMk id="2" creationId="{00000000-0000-0000-0000-000000000000}"/>
          </ac:spMkLst>
        </pc:spChg>
        <pc:spChg chg="mod">
          <ac:chgData name="James Redelsheimer" userId="0bc5b4da-4472-4765-be32-514c3730ecac" providerId="ADAL" clId="{DE67E6EF-8EFF-45ED-92F2-E74567254879}" dt="2022-10-30T22:21:00.914" v="74"/>
          <ac:spMkLst>
            <pc:docMk/>
            <pc:sldMk cId="0" sldId="273"/>
            <ac:spMk id="3" creationId="{00000000-0000-0000-0000-000000000000}"/>
          </ac:spMkLst>
        </pc:spChg>
      </pc:sldChg>
      <pc:sldChg chg="delSp add del mod setBg">
        <pc:chgData name="James Redelsheimer" userId="0bc5b4da-4472-4765-be32-514c3730ecac" providerId="ADAL" clId="{DE67E6EF-8EFF-45ED-92F2-E74567254879}" dt="2022-10-30T22:15:36.189" v="52" actId="47"/>
        <pc:sldMkLst>
          <pc:docMk/>
          <pc:sldMk cId="0" sldId="274"/>
        </pc:sldMkLst>
        <pc:spChg chg="del">
          <ac:chgData name="James Redelsheimer" userId="0bc5b4da-4472-4765-be32-514c3730ecac" providerId="ADAL" clId="{DE67E6EF-8EFF-45ED-92F2-E74567254879}" dt="2022-10-30T22:15:30.957" v="50" actId="21"/>
          <ac:spMkLst>
            <pc:docMk/>
            <pc:sldMk cId="0" sldId="274"/>
            <ac:spMk id="8196" creationId="{E1261B7C-D63D-6A62-4875-3B1E4799AB89}"/>
          </ac:spMkLst>
        </pc:spChg>
      </pc:sldChg>
      <pc:sldChg chg="modSp add mod">
        <pc:chgData name="James Redelsheimer" userId="0bc5b4da-4472-4765-be32-514c3730ecac" providerId="ADAL" clId="{DE67E6EF-8EFF-45ED-92F2-E74567254879}" dt="2022-10-30T22:22:38.248" v="101" actId="1076"/>
        <pc:sldMkLst>
          <pc:docMk/>
          <pc:sldMk cId="0" sldId="277"/>
        </pc:sldMkLst>
        <pc:spChg chg="mod">
          <ac:chgData name="James Redelsheimer" userId="0bc5b4da-4472-4765-be32-514c3730ecac" providerId="ADAL" clId="{DE67E6EF-8EFF-45ED-92F2-E74567254879}" dt="2022-10-30T22:22:38.248" v="101" actId="1076"/>
          <ac:spMkLst>
            <pc:docMk/>
            <pc:sldMk cId="0" sldId="277"/>
            <ac:spMk id="2" creationId="{00000000-0000-0000-0000-000000000000}"/>
          </ac:spMkLst>
        </pc:spChg>
      </pc:sldChg>
      <pc:sldChg chg="modSp add mod">
        <pc:chgData name="James Redelsheimer" userId="0bc5b4da-4472-4765-be32-514c3730ecac" providerId="ADAL" clId="{DE67E6EF-8EFF-45ED-92F2-E74567254879}" dt="2022-10-30T22:21:31.844" v="81" actId="1076"/>
        <pc:sldMkLst>
          <pc:docMk/>
          <pc:sldMk cId="702091030" sldId="278"/>
        </pc:sldMkLst>
        <pc:spChg chg="mod">
          <ac:chgData name="James Redelsheimer" userId="0bc5b4da-4472-4765-be32-514c3730ecac" providerId="ADAL" clId="{DE67E6EF-8EFF-45ED-92F2-E74567254879}" dt="2022-10-30T22:21:31.844" v="81" actId="1076"/>
          <ac:spMkLst>
            <pc:docMk/>
            <pc:sldMk cId="702091030" sldId="278"/>
            <ac:spMk id="2" creationId="{00000000-0000-0000-0000-000000000000}"/>
          </ac:spMkLst>
        </pc:spChg>
      </pc:sldChg>
      <pc:sldChg chg="del">
        <pc:chgData name="James Redelsheimer" userId="0bc5b4da-4472-4765-be32-514c3730ecac" providerId="ADAL" clId="{DE67E6EF-8EFF-45ED-92F2-E74567254879}" dt="2022-10-30T21:22:31.977" v="0" actId="47"/>
        <pc:sldMkLst>
          <pc:docMk/>
          <pc:sldMk cId="779990474" sldId="278"/>
        </pc:sldMkLst>
      </pc:sldChg>
      <pc:sldChg chg="del">
        <pc:chgData name="James Redelsheimer" userId="0bc5b4da-4472-4765-be32-514c3730ecac" providerId="ADAL" clId="{DE67E6EF-8EFF-45ED-92F2-E74567254879}" dt="2022-10-30T21:22:31.977" v="0" actId="47"/>
        <pc:sldMkLst>
          <pc:docMk/>
          <pc:sldMk cId="3609902377" sldId="279"/>
        </pc:sldMkLst>
      </pc:sldChg>
      <pc:sldChg chg="del">
        <pc:chgData name="James Redelsheimer" userId="0bc5b4da-4472-4765-be32-514c3730ecac" providerId="ADAL" clId="{DE67E6EF-8EFF-45ED-92F2-E74567254879}" dt="2022-10-30T21:22:31.977" v="0" actId="47"/>
        <pc:sldMkLst>
          <pc:docMk/>
          <pc:sldMk cId="0" sldId="286"/>
        </pc:sldMkLst>
      </pc:sldChg>
      <pc:sldChg chg="delSp modSp add mod ord">
        <pc:chgData name="James Redelsheimer" userId="0bc5b4da-4472-4765-be32-514c3730ecac" providerId="ADAL" clId="{DE67E6EF-8EFF-45ED-92F2-E74567254879}" dt="2022-10-31T20:17:20.419" v="456"/>
        <pc:sldMkLst>
          <pc:docMk/>
          <pc:sldMk cId="0" sldId="287"/>
        </pc:sldMkLst>
        <pc:spChg chg="mod">
          <ac:chgData name="James Redelsheimer" userId="0bc5b4da-4472-4765-be32-514c3730ecac" providerId="ADAL" clId="{DE67E6EF-8EFF-45ED-92F2-E74567254879}" dt="2022-10-31T20:00:29.671" v="428" actId="20577"/>
          <ac:spMkLst>
            <pc:docMk/>
            <pc:sldMk cId="0" sldId="287"/>
            <ac:spMk id="28687" creationId="{A303BB53-5038-EE8E-63A6-E4C09D812375}"/>
          </ac:spMkLst>
        </pc:spChg>
        <pc:spChg chg="mod">
          <ac:chgData name="James Redelsheimer" userId="0bc5b4da-4472-4765-be32-514c3730ecac" providerId="ADAL" clId="{DE67E6EF-8EFF-45ED-92F2-E74567254879}" dt="2022-10-31T20:00:25.843" v="426" actId="20577"/>
          <ac:spMkLst>
            <pc:docMk/>
            <pc:sldMk cId="0" sldId="287"/>
            <ac:spMk id="51206" creationId="{31EB8C36-0634-2104-4456-808493E8BA25}"/>
          </ac:spMkLst>
        </pc:spChg>
        <pc:picChg chg="del">
          <ac:chgData name="James Redelsheimer" userId="0bc5b4da-4472-4765-be32-514c3730ecac" providerId="ADAL" clId="{DE67E6EF-8EFF-45ED-92F2-E74567254879}" dt="2022-10-31T19:50:30.633" v="368" actId="478"/>
          <ac:picMkLst>
            <pc:docMk/>
            <pc:sldMk cId="0" sldId="287"/>
            <ac:picMk id="28676" creationId="{691275DF-A1C9-57F2-8BFB-F4CCB488C9F5}"/>
          </ac:picMkLst>
        </pc:picChg>
      </pc:sldChg>
      <pc:sldChg chg="del">
        <pc:chgData name="James Redelsheimer" userId="0bc5b4da-4472-4765-be32-514c3730ecac" providerId="ADAL" clId="{DE67E6EF-8EFF-45ED-92F2-E74567254879}" dt="2022-10-30T21:22:31.977" v="0" actId="47"/>
        <pc:sldMkLst>
          <pc:docMk/>
          <pc:sldMk cId="773972844" sldId="289"/>
        </pc:sldMkLst>
      </pc:sldChg>
      <pc:sldChg chg="del">
        <pc:chgData name="James Redelsheimer" userId="0bc5b4da-4472-4765-be32-514c3730ecac" providerId="ADAL" clId="{DE67E6EF-8EFF-45ED-92F2-E74567254879}" dt="2022-10-30T21:22:31.977" v="0" actId="47"/>
        <pc:sldMkLst>
          <pc:docMk/>
          <pc:sldMk cId="278729964" sldId="291"/>
        </pc:sldMkLst>
      </pc:sldChg>
      <pc:sldChg chg="del">
        <pc:chgData name="James Redelsheimer" userId="0bc5b4da-4472-4765-be32-514c3730ecac" providerId="ADAL" clId="{DE67E6EF-8EFF-45ED-92F2-E74567254879}" dt="2022-10-30T21:22:31.977" v="0" actId="47"/>
        <pc:sldMkLst>
          <pc:docMk/>
          <pc:sldMk cId="1296392386" sldId="292"/>
        </pc:sldMkLst>
      </pc:sldChg>
      <pc:sldChg chg="del">
        <pc:chgData name="James Redelsheimer" userId="0bc5b4da-4472-4765-be32-514c3730ecac" providerId="ADAL" clId="{DE67E6EF-8EFF-45ED-92F2-E74567254879}" dt="2022-10-30T21:22:31.977" v="0" actId="47"/>
        <pc:sldMkLst>
          <pc:docMk/>
          <pc:sldMk cId="3579090232" sldId="293"/>
        </pc:sldMkLst>
      </pc:sldChg>
      <pc:sldChg chg="modSp add ord modAnim">
        <pc:chgData name="James Redelsheimer" userId="0bc5b4da-4472-4765-be32-514c3730ecac" providerId="ADAL" clId="{DE67E6EF-8EFF-45ED-92F2-E74567254879}" dt="2022-10-31T20:00:03.612" v="425" actId="20577"/>
        <pc:sldMkLst>
          <pc:docMk/>
          <pc:sldMk cId="3563830276" sldId="295"/>
        </pc:sldMkLst>
        <pc:spChg chg="mod">
          <ac:chgData name="James Redelsheimer" userId="0bc5b4da-4472-4765-be32-514c3730ecac" providerId="ADAL" clId="{DE67E6EF-8EFF-45ED-92F2-E74567254879}" dt="2022-10-31T20:00:03.612" v="425" actId="20577"/>
          <ac:spMkLst>
            <pc:docMk/>
            <pc:sldMk cId="3563830276" sldId="295"/>
            <ac:spMk id="75" creationId="{00000000-0000-0000-0000-000000000000}"/>
          </ac:spMkLst>
        </pc:spChg>
      </pc:sldChg>
      <pc:sldChg chg="addSp delSp modSp add del mod">
        <pc:chgData name="James Redelsheimer" userId="0bc5b4da-4472-4765-be32-514c3730ecac" providerId="ADAL" clId="{DE67E6EF-8EFF-45ED-92F2-E74567254879}" dt="2022-10-30T21:26:10.053" v="43" actId="47"/>
        <pc:sldMkLst>
          <pc:docMk/>
          <pc:sldMk cId="236036026" sldId="296"/>
        </pc:sldMkLst>
        <pc:spChg chg="mod">
          <ac:chgData name="James Redelsheimer" userId="0bc5b4da-4472-4765-be32-514c3730ecac" providerId="ADAL" clId="{DE67E6EF-8EFF-45ED-92F2-E74567254879}" dt="2022-10-30T21:25:26.383" v="22" actId="21"/>
          <ac:spMkLst>
            <pc:docMk/>
            <pc:sldMk cId="236036026" sldId="296"/>
            <ac:spMk id="82" creationId="{00000000-0000-0000-0000-000000000000}"/>
          </ac:spMkLst>
        </pc:spChg>
        <pc:spChg chg="del mod">
          <ac:chgData name="James Redelsheimer" userId="0bc5b4da-4472-4765-be32-514c3730ecac" providerId="ADAL" clId="{DE67E6EF-8EFF-45ED-92F2-E74567254879}" dt="2022-10-30T21:25:52.224" v="37" actId="21"/>
          <ac:spMkLst>
            <pc:docMk/>
            <pc:sldMk cId="236036026" sldId="296"/>
            <ac:spMk id="84" creationId="{00000000-0000-0000-0000-000000000000}"/>
          </ac:spMkLst>
        </pc:spChg>
        <pc:spChg chg="del">
          <ac:chgData name="James Redelsheimer" userId="0bc5b4da-4472-4765-be32-514c3730ecac" providerId="ADAL" clId="{DE67E6EF-8EFF-45ED-92F2-E74567254879}" dt="2022-10-30T21:23:42.506" v="8" actId="478"/>
          <ac:spMkLst>
            <pc:docMk/>
            <pc:sldMk cId="236036026" sldId="296"/>
            <ac:spMk id="86" creationId="{00000000-0000-0000-0000-000000000000}"/>
          </ac:spMkLst>
        </pc:spChg>
        <pc:picChg chg="del">
          <ac:chgData name="James Redelsheimer" userId="0bc5b4da-4472-4765-be32-514c3730ecac" providerId="ADAL" clId="{DE67E6EF-8EFF-45ED-92F2-E74567254879}" dt="2022-10-30T21:25:58.692" v="39" actId="21"/>
          <ac:picMkLst>
            <pc:docMk/>
            <pc:sldMk cId="236036026" sldId="296"/>
            <ac:picMk id="85" creationId="{00000000-0000-0000-0000-000000000000}"/>
          </ac:picMkLst>
        </pc:picChg>
        <pc:picChg chg="add del mod">
          <ac:chgData name="James Redelsheimer" userId="0bc5b4da-4472-4765-be32-514c3730ecac" providerId="ADAL" clId="{DE67E6EF-8EFF-45ED-92F2-E74567254879}" dt="2022-10-30T21:25:22.421" v="20" actId="21"/>
          <ac:picMkLst>
            <pc:docMk/>
            <pc:sldMk cId="236036026" sldId="296"/>
            <ac:picMk id="87" creationId="{00000000-0000-0000-0000-000000000000}"/>
          </ac:picMkLst>
        </pc:picChg>
      </pc:sldChg>
      <pc:sldChg chg="del">
        <pc:chgData name="James Redelsheimer" userId="0bc5b4da-4472-4765-be32-514c3730ecac" providerId="ADAL" clId="{DE67E6EF-8EFF-45ED-92F2-E74567254879}" dt="2022-10-30T21:22:31.977" v="0" actId="47"/>
        <pc:sldMkLst>
          <pc:docMk/>
          <pc:sldMk cId="3297851113" sldId="297"/>
        </pc:sldMkLst>
      </pc:sldChg>
      <pc:sldChg chg="delSp add mod">
        <pc:chgData name="James Redelsheimer" userId="0bc5b4da-4472-4765-be32-514c3730ecac" providerId="ADAL" clId="{DE67E6EF-8EFF-45ED-92F2-E74567254879}" dt="2022-10-30T21:23:20.071" v="5" actId="478"/>
        <pc:sldMkLst>
          <pc:docMk/>
          <pc:sldMk cId="232566810" sldId="298"/>
        </pc:sldMkLst>
        <pc:spChg chg="del">
          <ac:chgData name="James Redelsheimer" userId="0bc5b4da-4472-4765-be32-514c3730ecac" providerId="ADAL" clId="{DE67E6EF-8EFF-45ED-92F2-E74567254879}" dt="2022-10-30T21:23:20.071" v="5" actId="478"/>
          <ac:spMkLst>
            <pc:docMk/>
            <pc:sldMk cId="232566810" sldId="298"/>
            <ac:spMk id="105" creationId="{00000000-0000-0000-0000-000000000000}"/>
          </ac:spMkLst>
        </pc:spChg>
      </pc:sldChg>
      <pc:sldChg chg="modSp add">
        <pc:chgData name="James Redelsheimer" userId="0bc5b4da-4472-4765-be32-514c3730ecac" providerId="ADAL" clId="{DE67E6EF-8EFF-45ED-92F2-E74567254879}" dt="2022-10-30T22:21:00.914" v="74"/>
        <pc:sldMkLst>
          <pc:docMk/>
          <pc:sldMk cId="3447951536" sldId="301"/>
        </pc:sldMkLst>
        <pc:spChg chg="mod">
          <ac:chgData name="James Redelsheimer" userId="0bc5b4da-4472-4765-be32-514c3730ecac" providerId="ADAL" clId="{DE67E6EF-8EFF-45ED-92F2-E74567254879}" dt="2022-10-30T22:21:00.914" v="74"/>
          <ac:spMkLst>
            <pc:docMk/>
            <pc:sldMk cId="3447951536" sldId="301"/>
            <ac:spMk id="2" creationId="{00000000-0000-0000-0000-000000000000}"/>
          </ac:spMkLst>
        </pc:spChg>
      </pc:sldChg>
      <pc:sldChg chg="delSp add mod modShow">
        <pc:chgData name="James Redelsheimer" userId="0bc5b4da-4472-4765-be32-514c3730ecac" providerId="ADAL" clId="{DE67E6EF-8EFF-45ED-92F2-E74567254879}" dt="2022-10-30T21:24:50.533" v="11" actId="729"/>
        <pc:sldMkLst>
          <pc:docMk/>
          <pc:sldMk cId="602410447" sldId="302"/>
        </pc:sldMkLst>
        <pc:spChg chg="del">
          <ac:chgData name="James Redelsheimer" userId="0bc5b4da-4472-4765-be32-514c3730ecac" providerId="ADAL" clId="{DE67E6EF-8EFF-45ED-92F2-E74567254879}" dt="2022-10-30T21:23:08.721" v="3" actId="478"/>
          <ac:spMkLst>
            <pc:docMk/>
            <pc:sldMk cId="602410447" sldId="302"/>
            <ac:spMk id="882" creationId="{00000000-0000-0000-0000-000000000000}"/>
          </ac:spMkLst>
        </pc:spChg>
      </pc:sldChg>
      <pc:sldChg chg="modSp add mod">
        <pc:chgData name="James Redelsheimer" userId="0bc5b4da-4472-4765-be32-514c3730ecac" providerId="ADAL" clId="{DE67E6EF-8EFF-45ED-92F2-E74567254879}" dt="2022-10-30T21:24:17.209" v="10" actId="1076"/>
        <pc:sldMkLst>
          <pc:docMk/>
          <pc:sldMk cId="3670804418" sldId="304"/>
        </pc:sldMkLst>
        <pc:spChg chg="mod">
          <ac:chgData name="James Redelsheimer" userId="0bc5b4da-4472-4765-be32-514c3730ecac" providerId="ADAL" clId="{DE67E6EF-8EFF-45ED-92F2-E74567254879}" dt="2022-10-30T21:24:17.209" v="10" actId="1076"/>
          <ac:spMkLst>
            <pc:docMk/>
            <pc:sldMk cId="3670804418" sldId="304"/>
            <ac:spMk id="885" creationId="{00000000-0000-0000-0000-000000000000}"/>
          </ac:spMkLst>
        </pc:spChg>
      </pc:sldChg>
      <pc:sldChg chg="modSp add">
        <pc:chgData name="James Redelsheimer" userId="0bc5b4da-4472-4765-be32-514c3730ecac" providerId="ADAL" clId="{DE67E6EF-8EFF-45ED-92F2-E74567254879}" dt="2022-10-30T22:21:00.914" v="74"/>
        <pc:sldMkLst>
          <pc:docMk/>
          <pc:sldMk cId="0" sldId="330"/>
        </pc:sldMkLst>
        <pc:spChg chg="mod">
          <ac:chgData name="James Redelsheimer" userId="0bc5b4da-4472-4765-be32-514c3730ecac" providerId="ADAL" clId="{DE67E6EF-8EFF-45ED-92F2-E74567254879}" dt="2022-10-30T22:21:00.914" v="74"/>
          <ac:spMkLst>
            <pc:docMk/>
            <pc:sldMk cId="0" sldId="330"/>
            <ac:spMk id="23554" creationId="{1C00AD50-E1F2-1409-5601-0C7289C49637}"/>
          </ac:spMkLst>
        </pc:spChg>
        <pc:spChg chg="mod">
          <ac:chgData name="James Redelsheimer" userId="0bc5b4da-4472-4765-be32-514c3730ecac" providerId="ADAL" clId="{DE67E6EF-8EFF-45ED-92F2-E74567254879}" dt="2022-10-30T22:21:00.914" v="74"/>
          <ac:spMkLst>
            <pc:docMk/>
            <pc:sldMk cId="0" sldId="330"/>
            <ac:spMk id="23555" creationId="{2648AA33-C9BD-13A5-1F63-351E179DF66E}"/>
          </ac:spMkLst>
        </pc:spChg>
        <pc:spChg chg="mod">
          <ac:chgData name="James Redelsheimer" userId="0bc5b4da-4472-4765-be32-514c3730ecac" providerId="ADAL" clId="{DE67E6EF-8EFF-45ED-92F2-E74567254879}" dt="2022-10-30T22:21:00.914" v="74"/>
          <ac:spMkLst>
            <pc:docMk/>
            <pc:sldMk cId="0" sldId="330"/>
            <ac:spMk id="23556" creationId="{F0BE3B78-CABC-93FD-452B-73D96501E519}"/>
          </ac:spMkLst>
        </pc:spChg>
        <pc:spChg chg="mod">
          <ac:chgData name="James Redelsheimer" userId="0bc5b4da-4472-4765-be32-514c3730ecac" providerId="ADAL" clId="{DE67E6EF-8EFF-45ED-92F2-E74567254879}" dt="2022-10-30T22:21:00.914" v="74"/>
          <ac:spMkLst>
            <pc:docMk/>
            <pc:sldMk cId="0" sldId="330"/>
            <ac:spMk id="23557" creationId="{8CE2BDD0-566D-DDD0-3088-1D2C8A6A3191}"/>
          </ac:spMkLst>
        </pc:spChg>
      </pc:sldChg>
      <pc:sldChg chg="delSp modSp add mod">
        <pc:chgData name="James Redelsheimer" userId="0bc5b4da-4472-4765-be32-514c3730ecac" providerId="ADAL" clId="{DE67E6EF-8EFF-45ED-92F2-E74567254879}" dt="2022-10-30T22:23:02.625" v="105" actId="478"/>
        <pc:sldMkLst>
          <pc:docMk/>
          <pc:sldMk cId="0" sldId="334"/>
        </pc:sldMkLst>
        <pc:spChg chg="mod">
          <ac:chgData name="James Redelsheimer" userId="0bc5b4da-4472-4765-be32-514c3730ecac" providerId="ADAL" clId="{DE67E6EF-8EFF-45ED-92F2-E74567254879}" dt="2022-10-30T22:21:00.914" v="74"/>
          <ac:spMkLst>
            <pc:docMk/>
            <pc:sldMk cId="0" sldId="334"/>
            <ac:spMk id="25602" creationId="{3CFF6BA7-8EE1-8104-7703-1EB8EFA0249F}"/>
          </ac:spMkLst>
        </pc:spChg>
        <pc:spChg chg="del mod">
          <ac:chgData name="James Redelsheimer" userId="0bc5b4da-4472-4765-be32-514c3730ecac" providerId="ADAL" clId="{DE67E6EF-8EFF-45ED-92F2-E74567254879}" dt="2022-10-30T22:22:59.977" v="104" actId="478"/>
          <ac:spMkLst>
            <pc:docMk/>
            <pc:sldMk cId="0" sldId="334"/>
            <ac:spMk id="25603" creationId="{DD540029-A613-91FE-B317-A18478424AB5}"/>
          </ac:spMkLst>
        </pc:spChg>
        <pc:spChg chg="mod">
          <ac:chgData name="James Redelsheimer" userId="0bc5b4da-4472-4765-be32-514c3730ecac" providerId="ADAL" clId="{DE67E6EF-8EFF-45ED-92F2-E74567254879}" dt="2022-10-30T22:21:00.914" v="74"/>
          <ac:spMkLst>
            <pc:docMk/>
            <pc:sldMk cId="0" sldId="334"/>
            <ac:spMk id="25604" creationId="{FEFA472F-FE0C-A35E-CD8C-C7A7C3EA79CC}"/>
          </ac:spMkLst>
        </pc:spChg>
        <pc:spChg chg="del mod">
          <ac:chgData name="James Redelsheimer" userId="0bc5b4da-4472-4765-be32-514c3730ecac" providerId="ADAL" clId="{DE67E6EF-8EFF-45ED-92F2-E74567254879}" dt="2022-10-30T22:23:02.625" v="105" actId="478"/>
          <ac:spMkLst>
            <pc:docMk/>
            <pc:sldMk cId="0" sldId="334"/>
            <ac:spMk id="25605" creationId="{BDEE1891-6969-F44B-5E73-19C998D1A1A4}"/>
          </ac:spMkLst>
        </pc:spChg>
      </pc:sldChg>
      <pc:sldChg chg="del">
        <pc:chgData name="James Redelsheimer" userId="0bc5b4da-4472-4765-be32-514c3730ecac" providerId="ADAL" clId="{DE67E6EF-8EFF-45ED-92F2-E74567254879}" dt="2022-10-30T21:22:31.977" v="0" actId="47"/>
        <pc:sldMkLst>
          <pc:docMk/>
          <pc:sldMk cId="0" sldId="337"/>
        </pc:sldMkLst>
      </pc:sldChg>
      <pc:sldChg chg="modSp add ord">
        <pc:chgData name="James Redelsheimer" userId="0bc5b4da-4472-4765-be32-514c3730ecac" providerId="ADAL" clId="{DE67E6EF-8EFF-45ED-92F2-E74567254879}" dt="2022-10-31T20:18:38.479" v="499"/>
        <pc:sldMkLst>
          <pc:docMk/>
          <pc:sldMk cId="0" sldId="340"/>
        </pc:sldMkLst>
        <pc:spChg chg="mod">
          <ac:chgData name="James Redelsheimer" userId="0bc5b4da-4472-4765-be32-514c3730ecac" providerId="ADAL" clId="{DE67E6EF-8EFF-45ED-92F2-E74567254879}" dt="2022-10-30T22:21:00.914" v="74"/>
          <ac:spMkLst>
            <pc:docMk/>
            <pc:sldMk cId="0" sldId="340"/>
            <ac:spMk id="24578" creationId="{35F9AB3D-A576-AF2B-843D-7313798E3626}"/>
          </ac:spMkLst>
        </pc:spChg>
        <pc:spChg chg="mod">
          <ac:chgData name="James Redelsheimer" userId="0bc5b4da-4472-4765-be32-514c3730ecac" providerId="ADAL" clId="{DE67E6EF-8EFF-45ED-92F2-E74567254879}" dt="2022-10-30T22:21:00.914" v="74"/>
          <ac:spMkLst>
            <pc:docMk/>
            <pc:sldMk cId="0" sldId="340"/>
            <ac:spMk id="24579" creationId="{F789CF2C-88E6-009D-8322-3A05E704FB91}"/>
          </ac:spMkLst>
        </pc:spChg>
        <pc:spChg chg="mod">
          <ac:chgData name="James Redelsheimer" userId="0bc5b4da-4472-4765-be32-514c3730ecac" providerId="ADAL" clId="{DE67E6EF-8EFF-45ED-92F2-E74567254879}" dt="2022-10-30T22:21:00.914" v="74"/>
          <ac:spMkLst>
            <pc:docMk/>
            <pc:sldMk cId="0" sldId="340"/>
            <ac:spMk id="24580" creationId="{E375A89F-EA80-102B-C472-EEB2788E54BD}"/>
          </ac:spMkLst>
        </pc:spChg>
        <pc:spChg chg="mod">
          <ac:chgData name="James Redelsheimer" userId="0bc5b4da-4472-4765-be32-514c3730ecac" providerId="ADAL" clId="{DE67E6EF-8EFF-45ED-92F2-E74567254879}" dt="2022-10-30T22:21:00.914" v="74"/>
          <ac:spMkLst>
            <pc:docMk/>
            <pc:sldMk cId="0" sldId="340"/>
            <ac:spMk id="24581" creationId="{2B7027FC-21C6-15A3-7F3D-0CA472EE030F}"/>
          </ac:spMkLst>
        </pc:spChg>
        <pc:picChg chg="mod">
          <ac:chgData name="James Redelsheimer" userId="0bc5b4da-4472-4765-be32-514c3730ecac" providerId="ADAL" clId="{DE67E6EF-8EFF-45ED-92F2-E74567254879}" dt="2022-10-30T22:22:55.598" v="103" actId="1076"/>
          <ac:picMkLst>
            <pc:docMk/>
            <pc:sldMk cId="0" sldId="340"/>
            <ac:picMk id="24582" creationId="{96E1FE2E-361C-38E3-4B20-89E215BDF3DE}"/>
          </ac:picMkLst>
        </pc:picChg>
      </pc:sldChg>
      <pc:sldChg chg="modSp add setBg">
        <pc:chgData name="James Redelsheimer" userId="0bc5b4da-4472-4765-be32-514c3730ecac" providerId="ADAL" clId="{DE67E6EF-8EFF-45ED-92F2-E74567254879}" dt="2022-10-30T22:21:00.914" v="74"/>
        <pc:sldMkLst>
          <pc:docMk/>
          <pc:sldMk cId="0" sldId="348"/>
        </pc:sldMkLst>
        <pc:spChg chg="mod">
          <ac:chgData name="James Redelsheimer" userId="0bc5b4da-4472-4765-be32-514c3730ecac" providerId="ADAL" clId="{DE67E6EF-8EFF-45ED-92F2-E74567254879}" dt="2022-10-30T22:21:00.914" v="74"/>
          <ac:spMkLst>
            <pc:docMk/>
            <pc:sldMk cId="0" sldId="348"/>
            <ac:spMk id="21506" creationId="{04BE6EF9-5C35-8672-B5DB-DCFAE3668703}"/>
          </ac:spMkLst>
        </pc:spChg>
        <pc:spChg chg="mod">
          <ac:chgData name="James Redelsheimer" userId="0bc5b4da-4472-4765-be32-514c3730ecac" providerId="ADAL" clId="{DE67E6EF-8EFF-45ED-92F2-E74567254879}" dt="2022-10-30T22:21:00.914" v="74"/>
          <ac:spMkLst>
            <pc:docMk/>
            <pc:sldMk cId="0" sldId="348"/>
            <ac:spMk id="21507" creationId="{DFB0920B-60CD-6C7A-1DBF-9270E7987C72}"/>
          </ac:spMkLst>
        </pc:spChg>
      </pc:sldChg>
      <pc:sldChg chg="delSp modSp add del mod">
        <pc:chgData name="James Redelsheimer" userId="0bc5b4da-4472-4765-be32-514c3730ecac" providerId="ADAL" clId="{DE67E6EF-8EFF-45ED-92F2-E74567254879}" dt="2022-10-30T22:21:18.183" v="79" actId="47"/>
        <pc:sldMkLst>
          <pc:docMk/>
          <pc:sldMk cId="0" sldId="351"/>
        </pc:sldMkLst>
        <pc:spChg chg="del">
          <ac:chgData name="James Redelsheimer" userId="0bc5b4da-4472-4765-be32-514c3730ecac" providerId="ADAL" clId="{DE67E6EF-8EFF-45ED-92F2-E74567254879}" dt="2022-10-30T22:20:46.209" v="72" actId="478"/>
          <ac:spMkLst>
            <pc:docMk/>
            <pc:sldMk cId="0" sldId="351"/>
            <ac:spMk id="2" creationId="{00000000-0000-0000-0000-000000000000}"/>
          </ac:spMkLst>
        </pc:spChg>
        <pc:spChg chg="mod">
          <ac:chgData name="James Redelsheimer" userId="0bc5b4da-4472-4765-be32-514c3730ecac" providerId="ADAL" clId="{DE67E6EF-8EFF-45ED-92F2-E74567254879}" dt="2022-10-30T22:21:00.914" v="74"/>
          <ac:spMkLst>
            <pc:docMk/>
            <pc:sldMk cId="0" sldId="351"/>
            <ac:spMk id="3" creationId="{00000000-0000-0000-0000-000000000000}"/>
          </ac:spMkLst>
        </pc:spChg>
      </pc:sldChg>
      <pc:sldChg chg="modSp add ord">
        <pc:chgData name="James Redelsheimer" userId="0bc5b4da-4472-4765-be32-514c3730ecac" providerId="ADAL" clId="{DE67E6EF-8EFF-45ED-92F2-E74567254879}" dt="2022-10-31T00:56:02.570" v="318"/>
        <pc:sldMkLst>
          <pc:docMk/>
          <pc:sldMk cId="0" sldId="352"/>
        </pc:sldMkLst>
        <pc:spChg chg="mod">
          <ac:chgData name="James Redelsheimer" userId="0bc5b4da-4472-4765-be32-514c3730ecac" providerId="ADAL" clId="{DE67E6EF-8EFF-45ED-92F2-E74567254879}" dt="2022-10-30T22:21:00.914" v="74"/>
          <ac:spMkLst>
            <pc:docMk/>
            <pc:sldMk cId="0" sldId="352"/>
            <ac:spMk id="34819" creationId="{00000000-0000-0000-0000-000000000000}"/>
          </ac:spMkLst>
        </pc:spChg>
      </pc:sldChg>
      <pc:sldChg chg="add">
        <pc:chgData name="James Redelsheimer" userId="0bc5b4da-4472-4765-be32-514c3730ecac" providerId="ADAL" clId="{DE67E6EF-8EFF-45ED-92F2-E74567254879}" dt="2022-10-30T22:20:39.035" v="71"/>
        <pc:sldMkLst>
          <pc:docMk/>
          <pc:sldMk cId="0" sldId="353"/>
        </pc:sldMkLst>
      </pc:sldChg>
      <pc:sldChg chg="add">
        <pc:chgData name="James Redelsheimer" userId="0bc5b4da-4472-4765-be32-514c3730ecac" providerId="ADAL" clId="{DE67E6EF-8EFF-45ED-92F2-E74567254879}" dt="2022-10-30T22:20:39.035" v="71"/>
        <pc:sldMkLst>
          <pc:docMk/>
          <pc:sldMk cId="0" sldId="354"/>
        </pc:sldMkLst>
      </pc:sldChg>
      <pc:sldChg chg="modSp add mod">
        <pc:chgData name="James Redelsheimer" userId="0bc5b4da-4472-4765-be32-514c3730ecac" providerId="ADAL" clId="{DE67E6EF-8EFF-45ED-92F2-E74567254879}" dt="2022-10-30T22:21:39.883" v="82" actId="404"/>
        <pc:sldMkLst>
          <pc:docMk/>
          <pc:sldMk cId="0" sldId="355"/>
        </pc:sldMkLst>
        <pc:spChg chg="mod">
          <ac:chgData name="James Redelsheimer" userId="0bc5b4da-4472-4765-be32-514c3730ecac" providerId="ADAL" clId="{DE67E6EF-8EFF-45ED-92F2-E74567254879}" dt="2022-10-30T22:21:00.914" v="74"/>
          <ac:spMkLst>
            <pc:docMk/>
            <pc:sldMk cId="0" sldId="355"/>
            <ac:spMk id="2" creationId="{00000000-0000-0000-0000-000000000000}"/>
          </ac:spMkLst>
        </pc:spChg>
        <pc:spChg chg="mod">
          <ac:chgData name="James Redelsheimer" userId="0bc5b4da-4472-4765-be32-514c3730ecac" providerId="ADAL" clId="{DE67E6EF-8EFF-45ED-92F2-E74567254879}" dt="2022-10-30T22:21:39.883" v="82" actId="404"/>
          <ac:spMkLst>
            <pc:docMk/>
            <pc:sldMk cId="0" sldId="355"/>
            <ac:spMk id="3" creationId="{00000000-0000-0000-0000-000000000000}"/>
          </ac:spMkLst>
        </pc:spChg>
      </pc:sldChg>
      <pc:sldChg chg="modSp add">
        <pc:chgData name="James Redelsheimer" userId="0bc5b4da-4472-4765-be32-514c3730ecac" providerId="ADAL" clId="{DE67E6EF-8EFF-45ED-92F2-E74567254879}" dt="2022-10-30T22:21:00.914" v="74"/>
        <pc:sldMkLst>
          <pc:docMk/>
          <pc:sldMk cId="0" sldId="356"/>
        </pc:sldMkLst>
        <pc:spChg chg="mod">
          <ac:chgData name="James Redelsheimer" userId="0bc5b4da-4472-4765-be32-514c3730ecac" providerId="ADAL" clId="{DE67E6EF-8EFF-45ED-92F2-E74567254879}" dt="2022-10-30T22:21:00.914" v="74"/>
          <ac:spMkLst>
            <pc:docMk/>
            <pc:sldMk cId="0" sldId="356"/>
            <ac:spMk id="39938" creationId="{00000000-0000-0000-0000-000000000000}"/>
          </ac:spMkLst>
        </pc:spChg>
        <pc:spChg chg="mod">
          <ac:chgData name="James Redelsheimer" userId="0bc5b4da-4472-4765-be32-514c3730ecac" providerId="ADAL" clId="{DE67E6EF-8EFF-45ED-92F2-E74567254879}" dt="2022-10-30T22:21:00.914" v="74"/>
          <ac:spMkLst>
            <pc:docMk/>
            <pc:sldMk cId="0" sldId="356"/>
            <ac:spMk id="39939" creationId="{00000000-0000-0000-0000-000000000000}"/>
          </ac:spMkLst>
        </pc:spChg>
      </pc:sldChg>
      <pc:sldChg chg="modSp add mod">
        <pc:chgData name="James Redelsheimer" userId="0bc5b4da-4472-4765-be32-514c3730ecac" providerId="ADAL" clId="{DE67E6EF-8EFF-45ED-92F2-E74567254879}" dt="2022-10-30T22:22:02.839" v="89" actId="1076"/>
        <pc:sldMkLst>
          <pc:docMk/>
          <pc:sldMk cId="0" sldId="357"/>
        </pc:sldMkLst>
        <pc:spChg chg="mod">
          <ac:chgData name="James Redelsheimer" userId="0bc5b4da-4472-4765-be32-514c3730ecac" providerId="ADAL" clId="{DE67E6EF-8EFF-45ED-92F2-E74567254879}" dt="2022-10-30T22:22:02.839" v="89" actId="1076"/>
          <ac:spMkLst>
            <pc:docMk/>
            <pc:sldMk cId="0" sldId="357"/>
            <ac:spMk id="40963" creationId="{00000000-0000-0000-0000-000000000000}"/>
          </ac:spMkLst>
        </pc:spChg>
        <pc:picChg chg="mod">
          <ac:chgData name="James Redelsheimer" userId="0bc5b4da-4472-4765-be32-514c3730ecac" providerId="ADAL" clId="{DE67E6EF-8EFF-45ED-92F2-E74567254879}" dt="2022-10-30T22:21:53.529" v="85" actId="1076"/>
          <ac:picMkLst>
            <pc:docMk/>
            <pc:sldMk cId="0" sldId="357"/>
            <ac:picMk id="40962" creationId="{00000000-0000-0000-0000-000000000000}"/>
          </ac:picMkLst>
        </pc:picChg>
      </pc:sldChg>
      <pc:sldChg chg="modSp add">
        <pc:chgData name="James Redelsheimer" userId="0bc5b4da-4472-4765-be32-514c3730ecac" providerId="ADAL" clId="{DE67E6EF-8EFF-45ED-92F2-E74567254879}" dt="2022-10-30T22:21:00.914" v="74"/>
        <pc:sldMkLst>
          <pc:docMk/>
          <pc:sldMk cId="0" sldId="358"/>
        </pc:sldMkLst>
        <pc:spChg chg="mod">
          <ac:chgData name="James Redelsheimer" userId="0bc5b4da-4472-4765-be32-514c3730ecac" providerId="ADAL" clId="{DE67E6EF-8EFF-45ED-92F2-E74567254879}" dt="2022-10-30T22:21:00.914" v="74"/>
          <ac:spMkLst>
            <pc:docMk/>
            <pc:sldMk cId="0" sldId="358"/>
            <ac:spMk id="3" creationId="{00000000-0000-0000-0000-000000000000}"/>
          </ac:spMkLst>
        </pc:spChg>
      </pc:sldChg>
      <pc:sldChg chg="modSp add del mod">
        <pc:chgData name="James Redelsheimer" userId="0bc5b4da-4472-4765-be32-514c3730ecac" providerId="ADAL" clId="{DE67E6EF-8EFF-45ED-92F2-E74567254879}" dt="2022-10-30T22:22:27.374" v="97" actId="47"/>
        <pc:sldMkLst>
          <pc:docMk/>
          <pc:sldMk cId="0" sldId="359"/>
        </pc:sldMkLst>
        <pc:spChg chg="mod">
          <ac:chgData name="James Redelsheimer" userId="0bc5b4da-4472-4765-be32-514c3730ecac" providerId="ADAL" clId="{DE67E6EF-8EFF-45ED-92F2-E74567254879}" dt="2022-10-30T22:22:12.243" v="91" actId="21"/>
          <ac:spMkLst>
            <pc:docMk/>
            <pc:sldMk cId="0" sldId="359"/>
            <ac:spMk id="2" creationId="{00000000-0000-0000-0000-000000000000}"/>
          </ac:spMkLst>
        </pc:spChg>
      </pc:sldChg>
      <pc:sldChg chg="modSp add del">
        <pc:chgData name="James Redelsheimer" userId="0bc5b4da-4472-4765-be32-514c3730ecac" providerId="ADAL" clId="{DE67E6EF-8EFF-45ED-92F2-E74567254879}" dt="2022-10-30T22:22:29.090" v="99" actId="47"/>
        <pc:sldMkLst>
          <pc:docMk/>
          <pc:sldMk cId="0" sldId="360"/>
        </pc:sldMkLst>
        <pc:spChg chg="mod">
          <ac:chgData name="James Redelsheimer" userId="0bc5b4da-4472-4765-be32-514c3730ecac" providerId="ADAL" clId="{DE67E6EF-8EFF-45ED-92F2-E74567254879}" dt="2022-10-30T22:21:00.914" v="74"/>
          <ac:spMkLst>
            <pc:docMk/>
            <pc:sldMk cId="0" sldId="360"/>
            <ac:spMk id="3" creationId="{00000000-0000-0000-0000-000000000000}"/>
          </ac:spMkLst>
        </pc:spChg>
      </pc:sldChg>
      <pc:sldChg chg="modSp add mod">
        <pc:chgData name="James Redelsheimer" userId="0bc5b4da-4472-4765-be32-514c3730ecac" providerId="ADAL" clId="{DE67E6EF-8EFF-45ED-92F2-E74567254879}" dt="2022-10-30T22:22:34.251" v="100" actId="20577"/>
        <pc:sldMkLst>
          <pc:docMk/>
          <pc:sldMk cId="0" sldId="361"/>
        </pc:sldMkLst>
        <pc:spChg chg="mod">
          <ac:chgData name="James Redelsheimer" userId="0bc5b4da-4472-4765-be32-514c3730ecac" providerId="ADAL" clId="{DE67E6EF-8EFF-45ED-92F2-E74567254879}" dt="2022-10-30T22:21:00.914" v="74"/>
          <ac:spMkLst>
            <pc:docMk/>
            <pc:sldMk cId="0" sldId="361"/>
            <ac:spMk id="2" creationId="{00000000-0000-0000-0000-000000000000}"/>
          </ac:spMkLst>
        </pc:spChg>
        <pc:spChg chg="mod">
          <ac:chgData name="James Redelsheimer" userId="0bc5b4da-4472-4765-be32-514c3730ecac" providerId="ADAL" clId="{DE67E6EF-8EFF-45ED-92F2-E74567254879}" dt="2022-10-30T22:21:00.914" v="74"/>
          <ac:spMkLst>
            <pc:docMk/>
            <pc:sldMk cId="0" sldId="361"/>
            <ac:spMk id="3" creationId="{00000000-0000-0000-0000-000000000000}"/>
          </ac:spMkLst>
        </pc:spChg>
        <pc:spChg chg="mod">
          <ac:chgData name="James Redelsheimer" userId="0bc5b4da-4472-4765-be32-514c3730ecac" providerId="ADAL" clId="{DE67E6EF-8EFF-45ED-92F2-E74567254879}" dt="2022-10-30T22:22:34.251" v="100" actId="20577"/>
          <ac:spMkLst>
            <pc:docMk/>
            <pc:sldMk cId="0" sldId="361"/>
            <ac:spMk id="5" creationId="{00000000-0000-0000-0000-000000000000}"/>
          </ac:spMkLst>
        </pc:spChg>
      </pc:sldChg>
      <pc:sldChg chg="addSp modSp add mod ord setBg">
        <pc:chgData name="James Redelsheimer" userId="0bc5b4da-4472-4765-be32-514c3730ecac" providerId="ADAL" clId="{DE67E6EF-8EFF-45ED-92F2-E74567254879}" dt="2022-10-31T20:17:08.787" v="454"/>
        <pc:sldMkLst>
          <pc:docMk/>
          <pc:sldMk cId="65479232" sldId="364"/>
        </pc:sldMkLst>
        <pc:spChg chg="mod">
          <ac:chgData name="James Redelsheimer" userId="0bc5b4da-4472-4765-be32-514c3730ecac" providerId="ADAL" clId="{DE67E6EF-8EFF-45ED-92F2-E74567254879}" dt="2022-10-30T22:21:00.914" v="74"/>
          <ac:spMkLst>
            <pc:docMk/>
            <pc:sldMk cId="65479232" sldId="364"/>
            <ac:spMk id="2" creationId="{2F70C518-1EF5-463A-13E6-160695DA04B5}"/>
          </ac:spMkLst>
        </pc:spChg>
        <pc:spChg chg="mod">
          <ac:chgData name="James Redelsheimer" userId="0bc5b4da-4472-4765-be32-514c3730ecac" providerId="ADAL" clId="{DE67E6EF-8EFF-45ED-92F2-E74567254879}" dt="2022-10-30T22:21:00.914" v="74"/>
          <ac:spMkLst>
            <pc:docMk/>
            <pc:sldMk cId="65479232" sldId="364"/>
            <ac:spMk id="3" creationId="{42268AF3-ECC2-166E-8D74-AE0167CC67B5}"/>
          </ac:spMkLst>
        </pc:spChg>
        <pc:picChg chg="add mod">
          <ac:chgData name="James Redelsheimer" userId="0bc5b4da-4472-4765-be32-514c3730ecac" providerId="ADAL" clId="{DE67E6EF-8EFF-45ED-92F2-E74567254879}" dt="2022-10-31T20:01:39.053" v="437" actId="14100"/>
          <ac:picMkLst>
            <pc:docMk/>
            <pc:sldMk cId="65479232" sldId="364"/>
            <ac:picMk id="5" creationId="{C58562B8-B4E1-2D77-B6DC-3B0CE8AD123F}"/>
          </ac:picMkLst>
        </pc:picChg>
        <pc:picChg chg="mod">
          <ac:chgData name="James Redelsheimer" userId="0bc5b4da-4472-4765-be32-514c3730ecac" providerId="ADAL" clId="{DE67E6EF-8EFF-45ED-92F2-E74567254879}" dt="2022-10-30T22:18:39.454" v="66" actId="1076"/>
          <ac:picMkLst>
            <pc:docMk/>
            <pc:sldMk cId="65479232" sldId="364"/>
            <ac:picMk id="1026" creationId="{D09A94AD-8BAD-2120-7CCB-5C35F2BC9910}"/>
          </ac:picMkLst>
        </pc:picChg>
      </pc:sldChg>
      <pc:sldChg chg="del">
        <pc:chgData name="James Redelsheimer" userId="0bc5b4da-4472-4765-be32-514c3730ecac" providerId="ADAL" clId="{DE67E6EF-8EFF-45ED-92F2-E74567254879}" dt="2022-10-30T21:22:31.977" v="0" actId="47"/>
        <pc:sldMkLst>
          <pc:docMk/>
          <pc:sldMk cId="0" sldId="368"/>
        </pc:sldMkLst>
      </pc:sldChg>
      <pc:sldChg chg="modSp mod">
        <pc:chgData name="James Redelsheimer" userId="0bc5b4da-4472-4765-be32-514c3730ecac" providerId="ADAL" clId="{DE67E6EF-8EFF-45ED-92F2-E74567254879}" dt="2022-10-30T22:53:25.383" v="176" actId="20577"/>
        <pc:sldMkLst>
          <pc:docMk/>
          <pc:sldMk cId="0" sldId="538"/>
        </pc:sldMkLst>
        <pc:spChg chg="mod">
          <ac:chgData name="James Redelsheimer" userId="0bc5b4da-4472-4765-be32-514c3730ecac" providerId="ADAL" clId="{DE67E6EF-8EFF-45ED-92F2-E74567254879}" dt="2022-10-30T22:53:21.155" v="172" actId="20577"/>
          <ac:spMkLst>
            <pc:docMk/>
            <pc:sldMk cId="0" sldId="538"/>
            <ac:spMk id="193" creationId="{00000000-0000-0000-0000-000000000000}"/>
          </ac:spMkLst>
        </pc:spChg>
        <pc:spChg chg="mod">
          <ac:chgData name="James Redelsheimer" userId="0bc5b4da-4472-4765-be32-514c3730ecac" providerId="ADAL" clId="{DE67E6EF-8EFF-45ED-92F2-E74567254879}" dt="2022-10-30T22:53:25.383" v="176" actId="20577"/>
          <ac:spMkLst>
            <pc:docMk/>
            <pc:sldMk cId="0" sldId="538"/>
            <ac:spMk id="194" creationId="{00000000-0000-0000-0000-000000000000}"/>
          </ac:spMkLst>
        </pc:spChg>
      </pc:sldChg>
      <pc:sldChg chg="modSp">
        <pc:chgData name="James Redelsheimer" userId="0bc5b4da-4472-4765-be32-514c3730ecac" providerId="ADAL" clId="{DE67E6EF-8EFF-45ED-92F2-E74567254879}" dt="2022-10-30T22:21:00.914" v="74"/>
        <pc:sldMkLst>
          <pc:docMk/>
          <pc:sldMk cId="0" sldId="539"/>
        </pc:sldMkLst>
        <pc:spChg chg="mod">
          <ac:chgData name="James Redelsheimer" userId="0bc5b4da-4472-4765-be32-514c3730ecac" providerId="ADAL" clId="{DE67E6EF-8EFF-45ED-92F2-E74567254879}" dt="2022-10-30T22:21:00.914" v="74"/>
          <ac:spMkLst>
            <pc:docMk/>
            <pc:sldMk cId="0" sldId="539"/>
            <ac:spMk id="206" creationId="{00000000-0000-0000-0000-000000000000}"/>
          </ac:spMkLst>
        </pc:spChg>
      </pc:sldChg>
      <pc:sldChg chg="modSp">
        <pc:chgData name="James Redelsheimer" userId="0bc5b4da-4472-4765-be32-514c3730ecac" providerId="ADAL" clId="{DE67E6EF-8EFF-45ED-92F2-E74567254879}" dt="2022-10-30T22:21:00.914" v="74"/>
        <pc:sldMkLst>
          <pc:docMk/>
          <pc:sldMk cId="2379881095" sldId="541"/>
        </pc:sldMkLst>
        <pc:spChg chg="mod">
          <ac:chgData name="James Redelsheimer" userId="0bc5b4da-4472-4765-be32-514c3730ecac" providerId="ADAL" clId="{DE67E6EF-8EFF-45ED-92F2-E74567254879}" dt="2022-10-30T22:21:00.914" v="74"/>
          <ac:spMkLst>
            <pc:docMk/>
            <pc:sldMk cId="2379881095" sldId="541"/>
            <ac:spMk id="241" creationId="{00000000-0000-0000-0000-000000000000}"/>
          </ac:spMkLst>
        </pc:spChg>
      </pc:sldChg>
      <pc:sldChg chg="modSp">
        <pc:chgData name="James Redelsheimer" userId="0bc5b4da-4472-4765-be32-514c3730ecac" providerId="ADAL" clId="{DE67E6EF-8EFF-45ED-92F2-E74567254879}" dt="2022-10-30T22:21:00.914" v="74"/>
        <pc:sldMkLst>
          <pc:docMk/>
          <pc:sldMk cId="2345083891" sldId="542"/>
        </pc:sldMkLst>
        <pc:spChg chg="mod">
          <ac:chgData name="James Redelsheimer" userId="0bc5b4da-4472-4765-be32-514c3730ecac" providerId="ADAL" clId="{DE67E6EF-8EFF-45ED-92F2-E74567254879}" dt="2022-10-30T22:21:00.914" v="74"/>
          <ac:spMkLst>
            <pc:docMk/>
            <pc:sldMk cId="2345083891" sldId="542"/>
            <ac:spMk id="241" creationId="{00000000-0000-0000-0000-000000000000}"/>
          </ac:spMkLst>
        </pc:spChg>
      </pc:sldChg>
      <pc:sldChg chg="modSp mod ord">
        <pc:chgData name="James Redelsheimer" userId="0bc5b4da-4472-4765-be32-514c3730ecac" providerId="ADAL" clId="{DE67E6EF-8EFF-45ED-92F2-E74567254879}" dt="2022-10-31T00:33:43.876" v="267" actId="15"/>
        <pc:sldMkLst>
          <pc:docMk/>
          <pc:sldMk cId="0" sldId="550"/>
        </pc:sldMkLst>
        <pc:spChg chg="mod">
          <ac:chgData name="James Redelsheimer" userId="0bc5b4da-4472-4765-be32-514c3730ecac" providerId="ADAL" clId="{DE67E6EF-8EFF-45ED-92F2-E74567254879}" dt="2022-10-30T22:21:00.914" v="74"/>
          <ac:spMkLst>
            <pc:docMk/>
            <pc:sldMk cId="0" sldId="550"/>
            <ac:spMk id="214" creationId="{00000000-0000-0000-0000-000000000000}"/>
          </ac:spMkLst>
        </pc:spChg>
        <pc:spChg chg="mod">
          <ac:chgData name="James Redelsheimer" userId="0bc5b4da-4472-4765-be32-514c3730ecac" providerId="ADAL" clId="{DE67E6EF-8EFF-45ED-92F2-E74567254879}" dt="2022-10-31T00:33:43.876" v="267" actId="15"/>
          <ac:spMkLst>
            <pc:docMk/>
            <pc:sldMk cId="0" sldId="550"/>
            <ac:spMk id="216" creationId="{00000000-0000-0000-0000-000000000000}"/>
          </ac:spMkLst>
        </pc:spChg>
      </pc:sldChg>
      <pc:sldChg chg="addSp delSp modSp new mod ord">
        <pc:chgData name="James Redelsheimer" userId="0bc5b4da-4472-4765-be32-514c3730ecac" providerId="ADAL" clId="{DE67E6EF-8EFF-45ED-92F2-E74567254879}" dt="2022-10-31T20:00:43.420" v="430"/>
        <pc:sldMkLst>
          <pc:docMk/>
          <pc:sldMk cId="3901863280" sldId="556"/>
        </pc:sldMkLst>
        <pc:spChg chg="add mod">
          <ac:chgData name="James Redelsheimer" userId="0bc5b4da-4472-4765-be32-514c3730ecac" providerId="ADAL" clId="{DE67E6EF-8EFF-45ED-92F2-E74567254879}" dt="2022-10-30T21:25:41.264" v="34" actId="1076"/>
          <ac:spMkLst>
            <pc:docMk/>
            <pc:sldMk cId="3901863280" sldId="556"/>
            <ac:spMk id="4" creationId="{905ED290-9FBE-DB97-B82B-710738B99559}"/>
          </ac:spMkLst>
        </pc:spChg>
        <pc:spChg chg="add mod">
          <ac:chgData name="James Redelsheimer" userId="0bc5b4da-4472-4765-be32-514c3730ecac" providerId="ADAL" clId="{DE67E6EF-8EFF-45ED-92F2-E74567254879}" dt="2022-10-30T21:25:54.654" v="38"/>
          <ac:spMkLst>
            <pc:docMk/>
            <pc:sldMk cId="3901863280" sldId="556"/>
            <ac:spMk id="5" creationId="{47E82105-6DD6-AB8E-5938-343C30367832}"/>
          </ac:spMkLst>
        </pc:spChg>
        <pc:picChg chg="add del mod">
          <ac:chgData name="James Redelsheimer" userId="0bc5b4da-4472-4765-be32-514c3730ecac" providerId="ADAL" clId="{DE67E6EF-8EFF-45ED-92F2-E74567254879}" dt="2022-10-30T21:26:07.861" v="42" actId="14100"/>
          <ac:picMkLst>
            <pc:docMk/>
            <pc:sldMk cId="3901863280" sldId="556"/>
            <ac:picMk id="2" creationId="{92B49E28-7980-D088-0381-3920ABB487DD}"/>
          </ac:picMkLst>
        </pc:picChg>
        <pc:picChg chg="add mod">
          <ac:chgData name="James Redelsheimer" userId="0bc5b4da-4472-4765-be32-514c3730ecac" providerId="ADAL" clId="{DE67E6EF-8EFF-45ED-92F2-E74567254879}" dt="2022-10-30T21:26:01.079" v="40"/>
          <ac:picMkLst>
            <pc:docMk/>
            <pc:sldMk cId="3901863280" sldId="556"/>
            <ac:picMk id="6" creationId="{A410D9F4-D61C-7F86-820A-D496C78A5B95}"/>
          </ac:picMkLst>
        </pc:picChg>
      </pc:sldChg>
      <pc:sldChg chg="addSp modSp new ord">
        <pc:chgData name="James Redelsheimer" userId="0bc5b4da-4472-4765-be32-514c3730ecac" providerId="ADAL" clId="{DE67E6EF-8EFF-45ED-92F2-E74567254879}" dt="2022-10-31T00:33:50.146" v="269"/>
        <pc:sldMkLst>
          <pc:docMk/>
          <pc:sldMk cId="1564908000" sldId="557"/>
        </pc:sldMkLst>
        <pc:spChg chg="add mod">
          <ac:chgData name="James Redelsheimer" userId="0bc5b4da-4472-4765-be32-514c3730ecac" providerId="ADAL" clId="{DE67E6EF-8EFF-45ED-92F2-E74567254879}" dt="2022-10-30T22:15:32.920" v="51"/>
          <ac:spMkLst>
            <pc:docMk/>
            <pc:sldMk cId="1564908000" sldId="557"/>
            <ac:spMk id="2" creationId="{CE4CE0B8-B4AE-8C2C-9FF3-08DF32AB1D50}"/>
          </ac:spMkLst>
        </pc:spChg>
      </pc:sldChg>
      <pc:sldChg chg="addSp delSp modSp new mod ord">
        <pc:chgData name="James Redelsheimer" userId="0bc5b4da-4472-4765-be32-514c3730ecac" providerId="ADAL" clId="{DE67E6EF-8EFF-45ED-92F2-E74567254879}" dt="2022-10-31T20:00:58.200" v="431"/>
        <pc:sldMkLst>
          <pc:docMk/>
          <pc:sldMk cId="953606835" sldId="558"/>
        </pc:sldMkLst>
        <pc:spChg chg="add del">
          <ac:chgData name="James Redelsheimer" userId="0bc5b4da-4472-4765-be32-514c3730ecac" providerId="ADAL" clId="{DE67E6EF-8EFF-45ED-92F2-E74567254879}" dt="2022-10-30T22:17:21.711" v="58" actId="478"/>
          <ac:spMkLst>
            <pc:docMk/>
            <pc:sldMk cId="953606835" sldId="558"/>
            <ac:spMk id="4" creationId="{B0C1BA25-BDB9-65FE-BCE5-649284D11128}"/>
          </ac:spMkLst>
        </pc:spChg>
        <pc:spChg chg="add mod">
          <ac:chgData name="James Redelsheimer" userId="0bc5b4da-4472-4765-be32-514c3730ecac" providerId="ADAL" clId="{DE67E6EF-8EFF-45ED-92F2-E74567254879}" dt="2022-10-31T20:00:58.200" v="431"/>
          <ac:spMkLst>
            <pc:docMk/>
            <pc:sldMk cId="953606835" sldId="558"/>
            <ac:spMk id="7" creationId="{5E8C9BEA-E4D0-D3BE-6D3B-C391AD474297}"/>
          </ac:spMkLst>
        </pc:spChg>
        <pc:picChg chg="add del mod">
          <ac:chgData name="James Redelsheimer" userId="0bc5b4da-4472-4765-be32-514c3730ecac" providerId="ADAL" clId="{DE67E6EF-8EFF-45ED-92F2-E74567254879}" dt="2022-10-30T22:16:54.259" v="56" actId="478"/>
          <ac:picMkLst>
            <pc:docMk/>
            <pc:sldMk cId="953606835" sldId="558"/>
            <ac:picMk id="2" creationId="{1BE73676-AFC0-2260-466B-92D856652E9D}"/>
          </ac:picMkLst>
        </pc:picChg>
        <pc:picChg chg="add mod">
          <ac:chgData name="James Redelsheimer" userId="0bc5b4da-4472-4765-be32-514c3730ecac" providerId="ADAL" clId="{DE67E6EF-8EFF-45ED-92F2-E74567254879}" dt="2022-10-30T22:17:28.087" v="61" actId="14100"/>
          <ac:picMkLst>
            <pc:docMk/>
            <pc:sldMk cId="953606835" sldId="558"/>
            <ac:picMk id="6" creationId="{1AF331AF-FC4C-9B17-49FF-0F77CD103E4A}"/>
          </ac:picMkLst>
        </pc:picChg>
        <pc:picChg chg="add mod">
          <ac:chgData name="James Redelsheimer" userId="0bc5b4da-4472-4765-be32-514c3730ecac" providerId="ADAL" clId="{DE67E6EF-8EFF-45ED-92F2-E74567254879}" dt="2022-10-31T20:00:58.200" v="431"/>
          <ac:picMkLst>
            <pc:docMk/>
            <pc:sldMk cId="953606835" sldId="558"/>
            <ac:picMk id="8" creationId="{A468DF08-917E-FCDB-646A-B648F022E470}"/>
          </ac:picMkLst>
        </pc:picChg>
      </pc:sldChg>
      <pc:sldChg chg="addSp modSp new ord">
        <pc:chgData name="James Redelsheimer" userId="0bc5b4da-4472-4765-be32-514c3730ecac" providerId="ADAL" clId="{DE67E6EF-8EFF-45ED-92F2-E74567254879}" dt="2022-10-31T00:55:37.855" v="312"/>
        <pc:sldMkLst>
          <pc:docMk/>
          <pc:sldMk cId="545208591" sldId="559"/>
        </pc:sldMkLst>
        <pc:picChg chg="add mod">
          <ac:chgData name="James Redelsheimer" userId="0bc5b4da-4472-4765-be32-514c3730ecac" providerId="ADAL" clId="{DE67E6EF-8EFF-45ED-92F2-E74567254879}" dt="2022-10-30T22:18:16.222" v="64" actId="1076"/>
          <ac:picMkLst>
            <pc:docMk/>
            <pc:sldMk cId="545208591" sldId="559"/>
            <ac:picMk id="2" creationId="{F7F26D0E-0E7C-5EE3-7886-08BA0CD79BE2}"/>
          </ac:picMkLst>
        </pc:picChg>
      </pc:sldChg>
      <pc:sldChg chg="new del">
        <pc:chgData name="James Redelsheimer" userId="0bc5b4da-4472-4765-be32-514c3730ecac" providerId="ADAL" clId="{DE67E6EF-8EFF-45ED-92F2-E74567254879}" dt="2022-10-30T22:19:09.418" v="68" actId="680"/>
        <pc:sldMkLst>
          <pc:docMk/>
          <pc:sldMk cId="1524371394" sldId="560"/>
        </pc:sldMkLst>
      </pc:sldChg>
      <pc:sldChg chg="addSp modSp new ord">
        <pc:chgData name="James Redelsheimer" userId="0bc5b4da-4472-4765-be32-514c3730ecac" providerId="ADAL" clId="{DE67E6EF-8EFF-45ED-92F2-E74567254879}" dt="2022-10-31T01:03:31.625" v="334"/>
        <pc:sldMkLst>
          <pc:docMk/>
          <pc:sldMk cId="2881234598" sldId="560"/>
        </pc:sldMkLst>
        <pc:picChg chg="add mod">
          <ac:chgData name="James Redelsheimer" userId="0bc5b4da-4472-4765-be32-514c3730ecac" providerId="ADAL" clId="{DE67E6EF-8EFF-45ED-92F2-E74567254879}" dt="2022-10-30T23:54:01.416" v="255"/>
          <ac:picMkLst>
            <pc:docMk/>
            <pc:sldMk cId="2881234598" sldId="560"/>
            <ac:picMk id="2" creationId="{4612AF85-DD2D-5EAD-D35E-CCDD3130B84F}"/>
          </ac:picMkLst>
        </pc:picChg>
      </pc:sldChg>
      <pc:sldChg chg="new del">
        <pc:chgData name="James Redelsheimer" userId="0bc5b4da-4472-4765-be32-514c3730ecac" providerId="ADAL" clId="{DE67E6EF-8EFF-45ED-92F2-E74567254879}" dt="2022-10-30T22:21:12.915" v="76" actId="680"/>
        <pc:sldMkLst>
          <pc:docMk/>
          <pc:sldMk cId="1005596470" sldId="561"/>
        </pc:sldMkLst>
      </pc:sldChg>
      <pc:sldChg chg="addSp modSp new mod">
        <pc:chgData name="James Redelsheimer" userId="0bc5b4da-4472-4765-be32-514c3730ecac" providerId="ADAL" clId="{DE67E6EF-8EFF-45ED-92F2-E74567254879}" dt="2022-10-31T20:17:56.716" v="495" actId="1076"/>
        <pc:sldMkLst>
          <pc:docMk/>
          <pc:sldMk cId="2418828945" sldId="561"/>
        </pc:sldMkLst>
        <pc:spChg chg="add mod">
          <ac:chgData name="James Redelsheimer" userId="0bc5b4da-4472-4765-be32-514c3730ecac" providerId="ADAL" clId="{DE67E6EF-8EFF-45ED-92F2-E74567254879}" dt="2022-10-31T20:17:56.716" v="495" actId="1076"/>
          <ac:spMkLst>
            <pc:docMk/>
            <pc:sldMk cId="2418828945" sldId="561"/>
            <ac:spMk id="2" creationId="{8097A210-7DA8-20C6-0295-E5867C2BCF89}"/>
          </ac:spMkLst>
        </pc:spChg>
      </pc:sldChg>
      <pc:sldChg chg="addSp modSp new mod modAnim">
        <pc:chgData name="James Redelsheimer" userId="0bc5b4da-4472-4765-be32-514c3730ecac" providerId="ADAL" clId="{DE67E6EF-8EFF-45ED-92F2-E74567254879}" dt="2022-10-30T22:56:34.502" v="192"/>
        <pc:sldMkLst>
          <pc:docMk/>
          <pc:sldMk cId="575705155" sldId="562"/>
        </pc:sldMkLst>
        <pc:spChg chg="add mod">
          <ac:chgData name="James Redelsheimer" userId="0bc5b4da-4472-4765-be32-514c3730ecac" providerId="ADAL" clId="{DE67E6EF-8EFF-45ED-92F2-E74567254879}" dt="2022-10-30T22:56:26.887" v="191" actId="208"/>
          <ac:spMkLst>
            <pc:docMk/>
            <pc:sldMk cId="575705155" sldId="562"/>
            <ac:spMk id="4" creationId="{1BEB063B-6AAE-F628-AF37-D705E0837C68}"/>
          </ac:spMkLst>
        </pc:spChg>
        <pc:picChg chg="add mod">
          <ac:chgData name="James Redelsheimer" userId="0bc5b4da-4472-4765-be32-514c3730ecac" providerId="ADAL" clId="{DE67E6EF-8EFF-45ED-92F2-E74567254879}" dt="2022-10-30T22:55:24.266" v="182" actId="14100"/>
          <ac:picMkLst>
            <pc:docMk/>
            <pc:sldMk cId="575705155" sldId="562"/>
            <ac:picMk id="3" creationId="{5A5A55F0-4B02-8498-0851-99ACBB1A5D45}"/>
          </ac:picMkLst>
        </pc:picChg>
      </pc:sldChg>
      <pc:sldChg chg="new del">
        <pc:chgData name="James Redelsheimer" userId="0bc5b4da-4472-4765-be32-514c3730ecac" providerId="ADAL" clId="{DE67E6EF-8EFF-45ED-92F2-E74567254879}" dt="2022-10-30T22:22:16.691" v="93" actId="680"/>
        <pc:sldMkLst>
          <pc:docMk/>
          <pc:sldMk cId="1661761153" sldId="562"/>
        </pc:sldMkLst>
      </pc:sldChg>
      <pc:sldChg chg="addSp modSp new del mod">
        <pc:chgData name="James Redelsheimer" userId="0bc5b4da-4472-4765-be32-514c3730ecac" providerId="ADAL" clId="{DE67E6EF-8EFF-45ED-92F2-E74567254879}" dt="2022-10-30T22:22:28.141" v="98" actId="47"/>
        <pc:sldMkLst>
          <pc:docMk/>
          <pc:sldMk cId="2394017331" sldId="562"/>
        </pc:sldMkLst>
        <pc:spChg chg="add mod">
          <ac:chgData name="James Redelsheimer" userId="0bc5b4da-4472-4765-be32-514c3730ecac" providerId="ADAL" clId="{DE67E6EF-8EFF-45ED-92F2-E74567254879}" dt="2022-10-30T22:22:22.251" v="96" actId="1076"/>
          <ac:spMkLst>
            <pc:docMk/>
            <pc:sldMk cId="2394017331" sldId="562"/>
            <ac:spMk id="3" creationId="{1714369F-D789-C70F-48D7-1766F0D90456}"/>
          </ac:spMkLst>
        </pc:spChg>
      </pc:sldChg>
      <pc:sldChg chg="addSp modSp new mod modAnim">
        <pc:chgData name="James Redelsheimer" userId="0bc5b4da-4472-4765-be32-514c3730ecac" providerId="ADAL" clId="{DE67E6EF-8EFF-45ED-92F2-E74567254879}" dt="2022-10-30T23:01:15.203" v="198" actId="1076"/>
        <pc:sldMkLst>
          <pc:docMk/>
          <pc:sldMk cId="244371366" sldId="563"/>
        </pc:sldMkLst>
        <pc:spChg chg="add mod">
          <ac:chgData name="James Redelsheimer" userId="0bc5b4da-4472-4765-be32-514c3730ecac" providerId="ADAL" clId="{DE67E6EF-8EFF-45ED-92F2-E74567254879}" dt="2022-10-30T23:01:15.203" v="198" actId="1076"/>
          <ac:spMkLst>
            <pc:docMk/>
            <pc:sldMk cId="244371366" sldId="563"/>
            <ac:spMk id="4" creationId="{497A35FB-5907-E0BA-460A-450B210DC40D}"/>
          </ac:spMkLst>
        </pc:spChg>
        <pc:picChg chg="add mod">
          <ac:chgData name="James Redelsheimer" userId="0bc5b4da-4472-4765-be32-514c3730ecac" providerId="ADAL" clId="{DE67E6EF-8EFF-45ED-92F2-E74567254879}" dt="2022-10-30T23:00:59.431" v="196" actId="14100"/>
          <ac:picMkLst>
            <pc:docMk/>
            <pc:sldMk cId="244371366" sldId="563"/>
            <ac:picMk id="3" creationId="{BB040FEA-6C25-05A0-C2CE-C7ED363F45AF}"/>
          </ac:picMkLst>
        </pc:picChg>
      </pc:sldChg>
      <pc:sldChg chg="addSp modSp new mod modAnim">
        <pc:chgData name="James Redelsheimer" userId="0bc5b4da-4472-4765-be32-514c3730ecac" providerId="ADAL" clId="{DE67E6EF-8EFF-45ED-92F2-E74567254879}" dt="2022-10-30T23:03:18.622" v="205" actId="1076"/>
        <pc:sldMkLst>
          <pc:docMk/>
          <pc:sldMk cId="366108814" sldId="564"/>
        </pc:sldMkLst>
        <pc:spChg chg="add mod">
          <ac:chgData name="James Redelsheimer" userId="0bc5b4da-4472-4765-be32-514c3730ecac" providerId="ADAL" clId="{DE67E6EF-8EFF-45ED-92F2-E74567254879}" dt="2022-10-30T23:03:18.622" v="205" actId="1076"/>
          <ac:spMkLst>
            <pc:docMk/>
            <pc:sldMk cId="366108814" sldId="564"/>
            <ac:spMk id="4" creationId="{862E1596-5747-671B-1DA2-4DECB97B531B}"/>
          </ac:spMkLst>
        </pc:spChg>
        <pc:picChg chg="add mod">
          <ac:chgData name="James Redelsheimer" userId="0bc5b4da-4472-4765-be32-514c3730ecac" providerId="ADAL" clId="{DE67E6EF-8EFF-45ED-92F2-E74567254879}" dt="2022-10-30T23:02:53.334" v="202" actId="14100"/>
          <ac:picMkLst>
            <pc:docMk/>
            <pc:sldMk cId="366108814" sldId="564"/>
            <ac:picMk id="3" creationId="{FD58C10A-4E08-647B-6373-82385939207C}"/>
          </ac:picMkLst>
        </pc:picChg>
      </pc:sldChg>
      <pc:sldChg chg="addSp modSp new mod modAnim">
        <pc:chgData name="James Redelsheimer" userId="0bc5b4da-4472-4765-be32-514c3730ecac" providerId="ADAL" clId="{DE67E6EF-8EFF-45ED-92F2-E74567254879}" dt="2022-10-30T23:13:04.165" v="229" actId="14100"/>
        <pc:sldMkLst>
          <pc:docMk/>
          <pc:sldMk cId="3303117944" sldId="565"/>
        </pc:sldMkLst>
        <pc:picChg chg="add mod modCrop">
          <ac:chgData name="James Redelsheimer" userId="0bc5b4da-4472-4765-be32-514c3730ecac" providerId="ADAL" clId="{DE67E6EF-8EFF-45ED-92F2-E74567254879}" dt="2022-10-30T23:10:52.246" v="214" actId="732"/>
          <ac:picMkLst>
            <pc:docMk/>
            <pc:sldMk cId="3303117944" sldId="565"/>
            <ac:picMk id="3" creationId="{D7ACE962-77CC-09EF-3CC0-9EEA9655AAE6}"/>
          </ac:picMkLst>
        </pc:picChg>
        <pc:picChg chg="add mod modCrop">
          <ac:chgData name="James Redelsheimer" userId="0bc5b4da-4472-4765-be32-514c3730ecac" providerId="ADAL" clId="{DE67E6EF-8EFF-45ED-92F2-E74567254879}" dt="2022-10-30T23:13:04.165" v="229" actId="14100"/>
          <ac:picMkLst>
            <pc:docMk/>
            <pc:sldMk cId="3303117944" sldId="565"/>
            <ac:picMk id="5" creationId="{0BCB6D26-3833-F013-7E86-5178101A10E5}"/>
          </ac:picMkLst>
        </pc:picChg>
      </pc:sldChg>
      <pc:sldChg chg="addSp modSp add mod modAnim">
        <pc:chgData name="James Redelsheimer" userId="0bc5b4da-4472-4765-be32-514c3730ecac" providerId="ADAL" clId="{DE67E6EF-8EFF-45ED-92F2-E74567254879}" dt="2022-10-30T23:14:59.853" v="250"/>
        <pc:sldMkLst>
          <pc:docMk/>
          <pc:sldMk cId="2033232996" sldId="566"/>
        </pc:sldMkLst>
        <pc:picChg chg="mod">
          <ac:chgData name="James Redelsheimer" userId="0bc5b4da-4472-4765-be32-514c3730ecac" providerId="ADAL" clId="{DE67E6EF-8EFF-45ED-92F2-E74567254879}" dt="2022-10-30T23:14:51.479" v="247" actId="1076"/>
          <ac:picMkLst>
            <pc:docMk/>
            <pc:sldMk cId="2033232996" sldId="566"/>
            <ac:picMk id="3" creationId="{D7ACE962-77CC-09EF-3CC0-9EEA9655AAE6}"/>
          </ac:picMkLst>
        </pc:picChg>
        <pc:picChg chg="add mod">
          <ac:chgData name="James Redelsheimer" userId="0bc5b4da-4472-4765-be32-514c3730ecac" providerId="ADAL" clId="{DE67E6EF-8EFF-45ED-92F2-E74567254879}" dt="2022-10-30T23:14:57.521" v="249" actId="14100"/>
          <ac:picMkLst>
            <pc:docMk/>
            <pc:sldMk cId="2033232996" sldId="566"/>
            <ac:picMk id="4" creationId="{40F965AF-FBA2-9611-D9AB-47AF9B207D3A}"/>
          </ac:picMkLst>
        </pc:picChg>
      </pc:sldChg>
      <pc:sldChg chg="addSp modSp add mod modAnim">
        <pc:chgData name="James Redelsheimer" userId="0bc5b4da-4472-4765-be32-514c3730ecac" providerId="ADAL" clId="{DE67E6EF-8EFF-45ED-92F2-E74567254879}" dt="2022-10-30T23:14:09.157" v="243" actId="14100"/>
        <pc:sldMkLst>
          <pc:docMk/>
          <pc:sldMk cId="2415457016" sldId="567"/>
        </pc:sldMkLst>
        <pc:picChg chg="mod modCrop">
          <ac:chgData name="James Redelsheimer" userId="0bc5b4da-4472-4765-be32-514c3730ecac" providerId="ADAL" clId="{DE67E6EF-8EFF-45ED-92F2-E74567254879}" dt="2022-10-30T23:14:05.103" v="241" actId="1076"/>
          <ac:picMkLst>
            <pc:docMk/>
            <pc:sldMk cId="2415457016" sldId="567"/>
            <ac:picMk id="3" creationId="{D7ACE962-77CC-09EF-3CC0-9EEA9655AAE6}"/>
          </ac:picMkLst>
        </pc:picChg>
        <pc:picChg chg="add mod">
          <ac:chgData name="James Redelsheimer" userId="0bc5b4da-4472-4765-be32-514c3730ecac" providerId="ADAL" clId="{DE67E6EF-8EFF-45ED-92F2-E74567254879}" dt="2022-10-30T23:14:09.157" v="243" actId="14100"/>
          <ac:picMkLst>
            <pc:docMk/>
            <pc:sldMk cId="2415457016" sldId="567"/>
            <ac:picMk id="4" creationId="{56D07783-5380-2C43-F2E1-BBA524DA5FE1}"/>
          </ac:picMkLst>
        </pc:picChg>
      </pc:sldChg>
      <pc:sldChg chg="addSp modSp add mod modAnim">
        <pc:chgData name="James Redelsheimer" userId="0bc5b4da-4472-4765-be32-514c3730ecac" providerId="ADAL" clId="{DE67E6EF-8EFF-45ED-92F2-E74567254879}" dt="2022-10-30T23:13:12.348" v="231"/>
        <pc:sldMkLst>
          <pc:docMk/>
          <pc:sldMk cId="419263761" sldId="568"/>
        </pc:sldMkLst>
        <pc:picChg chg="mod modCrop">
          <ac:chgData name="James Redelsheimer" userId="0bc5b4da-4472-4765-be32-514c3730ecac" providerId="ADAL" clId="{DE67E6EF-8EFF-45ED-92F2-E74567254879}" dt="2022-10-30T23:11:53.518" v="222" actId="732"/>
          <ac:picMkLst>
            <pc:docMk/>
            <pc:sldMk cId="419263761" sldId="568"/>
            <ac:picMk id="3" creationId="{D7ACE962-77CC-09EF-3CC0-9EEA9655AAE6}"/>
          </ac:picMkLst>
        </pc:picChg>
        <pc:picChg chg="add mod modCrop">
          <ac:chgData name="James Redelsheimer" userId="0bc5b4da-4472-4765-be32-514c3730ecac" providerId="ADAL" clId="{DE67E6EF-8EFF-45ED-92F2-E74567254879}" dt="2022-10-30T23:13:08.991" v="230" actId="1076"/>
          <ac:picMkLst>
            <pc:docMk/>
            <pc:sldMk cId="419263761" sldId="568"/>
            <ac:picMk id="4" creationId="{1881CF34-8F04-678E-EDA8-A7AA48C8ED00}"/>
          </ac:picMkLst>
        </pc:picChg>
      </pc:sldChg>
      <pc:sldChg chg="addSp modSp new mod ord">
        <pc:chgData name="James Redelsheimer" userId="0bc5b4da-4472-4765-be32-514c3730ecac" providerId="ADAL" clId="{DE67E6EF-8EFF-45ED-92F2-E74567254879}" dt="2022-10-31T01:03:31.625" v="334"/>
        <pc:sldMkLst>
          <pc:docMk/>
          <pc:sldMk cId="4080848867" sldId="569"/>
        </pc:sldMkLst>
        <pc:picChg chg="add mod">
          <ac:chgData name="James Redelsheimer" userId="0bc5b4da-4472-4765-be32-514c3730ecac" providerId="ADAL" clId="{DE67E6EF-8EFF-45ED-92F2-E74567254879}" dt="2022-10-30T23:53:15.711" v="254"/>
          <ac:picMkLst>
            <pc:docMk/>
            <pc:sldMk cId="4080848867" sldId="569"/>
            <ac:picMk id="3" creationId="{618D1E18-F385-2F82-39AC-9E3519A6E89F}"/>
          </ac:picMkLst>
        </pc:picChg>
      </pc:sldChg>
      <pc:sldChg chg="addSp modSp new mod modAnim">
        <pc:chgData name="James Redelsheimer" userId="0bc5b4da-4472-4765-be32-514c3730ecac" providerId="ADAL" clId="{DE67E6EF-8EFF-45ED-92F2-E74567254879}" dt="2022-10-30T23:57:24.759" v="264" actId="1076"/>
        <pc:sldMkLst>
          <pc:docMk/>
          <pc:sldMk cId="469378661" sldId="570"/>
        </pc:sldMkLst>
        <pc:spChg chg="add mod">
          <ac:chgData name="James Redelsheimer" userId="0bc5b4da-4472-4765-be32-514c3730ecac" providerId="ADAL" clId="{DE67E6EF-8EFF-45ED-92F2-E74567254879}" dt="2022-10-30T23:57:24.759" v="264" actId="1076"/>
          <ac:spMkLst>
            <pc:docMk/>
            <pc:sldMk cId="469378661" sldId="570"/>
            <ac:spMk id="4" creationId="{E344010F-6093-80B5-560C-B3FF4726D1BD}"/>
          </ac:spMkLst>
        </pc:spChg>
        <pc:picChg chg="add mod">
          <ac:chgData name="James Redelsheimer" userId="0bc5b4da-4472-4765-be32-514c3730ecac" providerId="ADAL" clId="{DE67E6EF-8EFF-45ED-92F2-E74567254879}" dt="2022-10-30T23:57:05.166" v="261" actId="34135"/>
          <ac:picMkLst>
            <pc:docMk/>
            <pc:sldMk cId="469378661" sldId="570"/>
            <ac:picMk id="3" creationId="{11489AD8-FCF8-FF82-848F-720AA4EF321A}"/>
          </ac:picMkLst>
        </pc:picChg>
      </pc:sldChg>
      <pc:sldChg chg="addSp modSp new mod">
        <pc:chgData name="James Redelsheimer" userId="0bc5b4da-4472-4765-be32-514c3730ecac" providerId="ADAL" clId="{DE67E6EF-8EFF-45ED-92F2-E74567254879}" dt="2022-10-31T00:51:23.105" v="295" actId="14100"/>
        <pc:sldMkLst>
          <pc:docMk/>
          <pc:sldMk cId="2552541651" sldId="571"/>
        </pc:sldMkLst>
        <pc:picChg chg="add mod">
          <ac:chgData name="James Redelsheimer" userId="0bc5b4da-4472-4765-be32-514c3730ecac" providerId="ADAL" clId="{DE67E6EF-8EFF-45ED-92F2-E74567254879}" dt="2022-10-31T00:51:23.105" v="295" actId="14100"/>
          <ac:picMkLst>
            <pc:docMk/>
            <pc:sldMk cId="2552541651" sldId="571"/>
            <ac:picMk id="3" creationId="{43CF906D-1C0A-9027-F46C-F6FE676B26F1}"/>
          </ac:picMkLst>
        </pc:picChg>
      </pc:sldChg>
      <pc:sldChg chg="addSp modSp new mod modAnim">
        <pc:chgData name="James Redelsheimer" userId="0bc5b4da-4472-4765-be32-514c3730ecac" providerId="ADAL" clId="{DE67E6EF-8EFF-45ED-92F2-E74567254879}" dt="2022-10-31T20:18:59.391" v="500" actId="1076"/>
        <pc:sldMkLst>
          <pc:docMk/>
          <pc:sldMk cId="802038443" sldId="572"/>
        </pc:sldMkLst>
        <pc:picChg chg="add mod">
          <ac:chgData name="James Redelsheimer" userId="0bc5b4da-4472-4765-be32-514c3730ecac" providerId="ADAL" clId="{DE67E6EF-8EFF-45ED-92F2-E74567254879}" dt="2022-10-31T20:18:59.391" v="500" actId="1076"/>
          <ac:picMkLst>
            <pc:docMk/>
            <pc:sldMk cId="802038443" sldId="572"/>
            <ac:picMk id="3" creationId="{659997BA-715A-FD4C-6360-3DD06897DDCF}"/>
          </ac:picMkLst>
        </pc:picChg>
        <pc:picChg chg="add mod">
          <ac:chgData name="James Redelsheimer" userId="0bc5b4da-4472-4765-be32-514c3730ecac" providerId="ADAL" clId="{DE67E6EF-8EFF-45ED-92F2-E74567254879}" dt="2022-10-31T00:51:01.807" v="293" actId="688"/>
          <ac:picMkLst>
            <pc:docMk/>
            <pc:sldMk cId="802038443" sldId="572"/>
            <ac:picMk id="5" creationId="{D87C7623-906E-884B-FE23-B67E3C3ED6C8}"/>
          </ac:picMkLst>
        </pc:picChg>
      </pc:sldChg>
      <pc:sldChg chg="addSp modSp new mod modAnim">
        <pc:chgData name="James Redelsheimer" userId="0bc5b4da-4472-4765-be32-514c3730ecac" providerId="ADAL" clId="{DE67E6EF-8EFF-45ED-92F2-E74567254879}" dt="2022-10-31T00:55:05.602" v="306"/>
        <pc:sldMkLst>
          <pc:docMk/>
          <pc:sldMk cId="2923009397" sldId="573"/>
        </pc:sldMkLst>
        <pc:picChg chg="add mod">
          <ac:chgData name="James Redelsheimer" userId="0bc5b4da-4472-4765-be32-514c3730ecac" providerId="ADAL" clId="{DE67E6EF-8EFF-45ED-92F2-E74567254879}" dt="2022-10-31T00:53:03.822" v="299" actId="14100"/>
          <ac:picMkLst>
            <pc:docMk/>
            <pc:sldMk cId="2923009397" sldId="573"/>
            <ac:picMk id="3" creationId="{DC6A8124-DDBA-FC0A-C1BB-E0E95B5CE742}"/>
          </ac:picMkLst>
        </pc:picChg>
        <pc:picChg chg="add mod">
          <ac:chgData name="James Redelsheimer" userId="0bc5b4da-4472-4765-be32-514c3730ecac" providerId="ADAL" clId="{DE67E6EF-8EFF-45ED-92F2-E74567254879}" dt="2022-10-31T00:55:00.799" v="305" actId="1076"/>
          <ac:picMkLst>
            <pc:docMk/>
            <pc:sldMk cId="2923009397" sldId="573"/>
            <ac:picMk id="5" creationId="{A25C88CA-B2A7-3D2E-CF71-6B59DBF03C58}"/>
          </ac:picMkLst>
        </pc:picChg>
      </pc:sldChg>
      <pc:sldChg chg="new del">
        <pc:chgData name="James Redelsheimer" userId="0bc5b4da-4472-4765-be32-514c3730ecac" providerId="ADAL" clId="{DE67E6EF-8EFF-45ED-92F2-E74567254879}" dt="2022-10-31T01:09:15.154" v="338" actId="680"/>
        <pc:sldMkLst>
          <pc:docMk/>
          <pc:sldMk cId="119538096" sldId="574"/>
        </pc:sldMkLst>
      </pc:sldChg>
      <pc:sldChg chg="addSp modSp new mod ord">
        <pc:chgData name="James Redelsheimer" userId="0bc5b4da-4472-4765-be32-514c3730ecac" providerId="ADAL" clId="{DE67E6EF-8EFF-45ED-92F2-E74567254879}" dt="2022-10-31T20:27:13.230" v="503"/>
        <pc:sldMkLst>
          <pc:docMk/>
          <pc:sldMk cId="178659506" sldId="574"/>
        </pc:sldMkLst>
        <pc:picChg chg="add mod">
          <ac:chgData name="James Redelsheimer" userId="0bc5b4da-4472-4765-be32-514c3730ecac" providerId="ADAL" clId="{DE67E6EF-8EFF-45ED-92F2-E74567254879}" dt="2022-10-31T20:27:13.230" v="503"/>
          <ac:picMkLst>
            <pc:docMk/>
            <pc:sldMk cId="178659506" sldId="574"/>
            <ac:picMk id="3" creationId="{1687A9F3-0142-4D79-A852-DE810EBFB9D5}"/>
          </ac:picMkLst>
        </pc:picChg>
      </pc:sldChg>
      <pc:sldChg chg="del">
        <pc:chgData name="James Redelsheimer" userId="0bc5b4da-4472-4765-be32-514c3730ecac" providerId="ADAL" clId="{DE67E6EF-8EFF-45ED-92F2-E74567254879}" dt="2022-10-30T21:22:31.977" v="0" actId="47"/>
        <pc:sldMkLst>
          <pc:docMk/>
          <pc:sldMk cId="1101883310" sldId="574"/>
        </pc:sldMkLst>
      </pc:sldChg>
      <pc:sldChg chg="addSp delSp modSp new del mod">
        <pc:chgData name="James Redelsheimer" userId="0bc5b4da-4472-4765-be32-514c3730ecac" providerId="ADAL" clId="{DE67E6EF-8EFF-45ED-92F2-E74567254879}" dt="2022-10-31T21:56:43.440" v="512" actId="2696"/>
        <pc:sldMkLst>
          <pc:docMk/>
          <pc:sldMk cId="1172849805" sldId="575"/>
        </pc:sldMkLst>
        <pc:picChg chg="add del mod">
          <ac:chgData name="James Redelsheimer" userId="0bc5b4da-4472-4765-be32-514c3730ecac" providerId="ADAL" clId="{DE67E6EF-8EFF-45ED-92F2-E74567254879}" dt="2022-10-31T21:56:39.537" v="511"/>
          <ac:picMkLst>
            <pc:docMk/>
            <pc:sldMk cId="1172849805" sldId="575"/>
            <ac:picMk id="3" creationId="{DCE1E840-51C6-2101-1A80-922606AE40F3}"/>
          </ac:picMkLst>
        </pc:picChg>
      </pc:sldChg>
      <pc:sldChg chg="addSp modSp new mod">
        <pc:chgData name="James Redelsheimer" userId="0bc5b4da-4472-4765-be32-514c3730ecac" providerId="ADAL" clId="{DE67E6EF-8EFF-45ED-92F2-E74567254879}" dt="2022-10-31T21:57:24.216" v="521"/>
        <pc:sldMkLst>
          <pc:docMk/>
          <pc:sldMk cId="3578200954" sldId="575"/>
        </pc:sldMkLst>
        <pc:picChg chg="add mod">
          <ac:chgData name="James Redelsheimer" userId="0bc5b4da-4472-4765-be32-514c3730ecac" providerId="ADAL" clId="{DE67E6EF-8EFF-45ED-92F2-E74567254879}" dt="2022-10-31T21:57:24.216" v="521"/>
          <ac:picMkLst>
            <pc:docMk/>
            <pc:sldMk cId="3578200954" sldId="575"/>
            <ac:picMk id="3" creationId="{F149025E-8C14-13E7-9FCD-A6E09CC4EEDF}"/>
          </ac:picMkLst>
        </pc:picChg>
      </pc:sldChg>
      <pc:sldChg chg="del">
        <pc:chgData name="James Redelsheimer" userId="0bc5b4da-4472-4765-be32-514c3730ecac" providerId="ADAL" clId="{DE67E6EF-8EFF-45ED-92F2-E74567254879}" dt="2022-10-30T21:22:31.977" v="0" actId="47"/>
        <pc:sldMkLst>
          <pc:docMk/>
          <pc:sldMk cId="4110421045" sldId="575"/>
        </pc:sldMkLst>
      </pc:sldChg>
      <pc:sldChg chg="del">
        <pc:chgData name="James Redelsheimer" userId="0bc5b4da-4472-4765-be32-514c3730ecac" providerId="ADAL" clId="{DE67E6EF-8EFF-45ED-92F2-E74567254879}" dt="2022-10-30T21:22:31.977" v="0" actId="47"/>
        <pc:sldMkLst>
          <pc:docMk/>
          <pc:sldMk cId="3308878877" sldId="576"/>
        </pc:sldMkLst>
      </pc:sldChg>
      <pc:sldChg chg="del">
        <pc:chgData name="James Redelsheimer" userId="0bc5b4da-4472-4765-be32-514c3730ecac" providerId="ADAL" clId="{DE67E6EF-8EFF-45ED-92F2-E74567254879}" dt="2022-10-30T21:22:31.977" v="0" actId="47"/>
        <pc:sldMkLst>
          <pc:docMk/>
          <pc:sldMk cId="2505161937" sldId="577"/>
        </pc:sldMkLst>
      </pc:sldChg>
      <pc:sldChg chg="del">
        <pc:chgData name="James Redelsheimer" userId="0bc5b4da-4472-4765-be32-514c3730ecac" providerId="ADAL" clId="{DE67E6EF-8EFF-45ED-92F2-E74567254879}" dt="2022-10-30T21:22:31.977" v="0" actId="47"/>
        <pc:sldMkLst>
          <pc:docMk/>
          <pc:sldMk cId="2939393592" sldId="578"/>
        </pc:sldMkLst>
      </pc:sldChg>
      <pc:sldChg chg="del">
        <pc:chgData name="James Redelsheimer" userId="0bc5b4da-4472-4765-be32-514c3730ecac" providerId="ADAL" clId="{DE67E6EF-8EFF-45ED-92F2-E74567254879}" dt="2022-10-30T21:22:31.977" v="0" actId="47"/>
        <pc:sldMkLst>
          <pc:docMk/>
          <pc:sldMk cId="3169824176" sldId="580"/>
        </pc:sldMkLst>
      </pc:sldChg>
      <pc:sldChg chg="del">
        <pc:chgData name="James Redelsheimer" userId="0bc5b4da-4472-4765-be32-514c3730ecac" providerId="ADAL" clId="{DE67E6EF-8EFF-45ED-92F2-E74567254879}" dt="2022-10-30T21:22:31.977" v="0" actId="47"/>
        <pc:sldMkLst>
          <pc:docMk/>
          <pc:sldMk cId="3356396732" sldId="581"/>
        </pc:sldMkLst>
      </pc:sldChg>
      <pc:sldChg chg="del">
        <pc:chgData name="James Redelsheimer" userId="0bc5b4da-4472-4765-be32-514c3730ecac" providerId="ADAL" clId="{DE67E6EF-8EFF-45ED-92F2-E74567254879}" dt="2022-10-30T21:22:31.977" v="0" actId="47"/>
        <pc:sldMkLst>
          <pc:docMk/>
          <pc:sldMk cId="718779295" sldId="582"/>
        </pc:sldMkLst>
      </pc:sldChg>
      <pc:sldChg chg="del">
        <pc:chgData name="James Redelsheimer" userId="0bc5b4da-4472-4765-be32-514c3730ecac" providerId="ADAL" clId="{DE67E6EF-8EFF-45ED-92F2-E74567254879}" dt="2022-10-30T21:22:31.977" v="0" actId="47"/>
        <pc:sldMkLst>
          <pc:docMk/>
          <pc:sldMk cId="1281427067" sldId="583"/>
        </pc:sldMkLst>
      </pc:sldChg>
      <pc:sldChg chg="del">
        <pc:chgData name="James Redelsheimer" userId="0bc5b4da-4472-4765-be32-514c3730ecac" providerId="ADAL" clId="{DE67E6EF-8EFF-45ED-92F2-E74567254879}" dt="2022-10-30T21:22:31.977" v="0" actId="47"/>
        <pc:sldMkLst>
          <pc:docMk/>
          <pc:sldMk cId="1035861494" sldId="584"/>
        </pc:sldMkLst>
      </pc:sldChg>
      <pc:sldChg chg="del">
        <pc:chgData name="James Redelsheimer" userId="0bc5b4da-4472-4765-be32-514c3730ecac" providerId="ADAL" clId="{DE67E6EF-8EFF-45ED-92F2-E74567254879}" dt="2022-10-30T21:22:31.977" v="0" actId="47"/>
        <pc:sldMkLst>
          <pc:docMk/>
          <pc:sldMk cId="728807858" sldId="585"/>
        </pc:sldMkLst>
      </pc:sldChg>
      <pc:sldChg chg="del">
        <pc:chgData name="James Redelsheimer" userId="0bc5b4da-4472-4765-be32-514c3730ecac" providerId="ADAL" clId="{DE67E6EF-8EFF-45ED-92F2-E74567254879}" dt="2022-10-30T21:22:31.977" v="0" actId="47"/>
        <pc:sldMkLst>
          <pc:docMk/>
          <pc:sldMk cId="63224363" sldId="589"/>
        </pc:sldMkLst>
      </pc:sldChg>
      <pc:sldChg chg="del">
        <pc:chgData name="James Redelsheimer" userId="0bc5b4da-4472-4765-be32-514c3730ecac" providerId="ADAL" clId="{DE67E6EF-8EFF-45ED-92F2-E74567254879}" dt="2022-10-30T21:22:31.977" v="0" actId="47"/>
        <pc:sldMkLst>
          <pc:docMk/>
          <pc:sldMk cId="2304024721" sldId="590"/>
        </pc:sldMkLst>
      </pc:sldChg>
      <pc:sldChg chg="del">
        <pc:chgData name="James Redelsheimer" userId="0bc5b4da-4472-4765-be32-514c3730ecac" providerId="ADAL" clId="{DE67E6EF-8EFF-45ED-92F2-E74567254879}" dt="2022-10-30T21:22:31.977" v="0" actId="47"/>
        <pc:sldMkLst>
          <pc:docMk/>
          <pc:sldMk cId="3456460811" sldId="591"/>
        </pc:sldMkLst>
      </pc:sldChg>
      <pc:sldChg chg="del">
        <pc:chgData name="James Redelsheimer" userId="0bc5b4da-4472-4765-be32-514c3730ecac" providerId="ADAL" clId="{DE67E6EF-8EFF-45ED-92F2-E74567254879}" dt="2022-10-30T21:22:31.977" v="0" actId="47"/>
        <pc:sldMkLst>
          <pc:docMk/>
          <pc:sldMk cId="1308918120" sldId="592"/>
        </pc:sldMkLst>
      </pc:sldChg>
      <pc:sldChg chg="del">
        <pc:chgData name="James Redelsheimer" userId="0bc5b4da-4472-4765-be32-514c3730ecac" providerId="ADAL" clId="{DE67E6EF-8EFF-45ED-92F2-E74567254879}" dt="2022-10-30T21:22:31.977" v="0" actId="47"/>
        <pc:sldMkLst>
          <pc:docMk/>
          <pc:sldMk cId="1151187588" sldId="593"/>
        </pc:sldMkLst>
      </pc:sldChg>
      <pc:sldChg chg="del">
        <pc:chgData name="James Redelsheimer" userId="0bc5b4da-4472-4765-be32-514c3730ecac" providerId="ADAL" clId="{DE67E6EF-8EFF-45ED-92F2-E74567254879}" dt="2022-10-30T21:22:31.977" v="0" actId="47"/>
        <pc:sldMkLst>
          <pc:docMk/>
          <pc:sldMk cId="2747369794" sldId="594"/>
        </pc:sldMkLst>
      </pc:sldChg>
      <pc:sldChg chg="del">
        <pc:chgData name="James Redelsheimer" userId="0bc5b4da-4472-4765-be32-514c3730ecac" providerId="ADAL" clId="{DE67E6EF-8EFF-45ED-92F2-E74567254879}" dt="2022-10-30T21:22:31.977" v="0" actId="47"/>
        <pc:sldMkLst>
          <pc:docMk/>
          <pc:sldMk cId="3152535830" sldId="595"/>
        </pc:sldMkLst>
      </pc:sldChg>
      <pc:sldChg chg="del">
        <pc:chgData name="James Redelsheimer" userId="0bc5b4da-4472-4765-be32-514c3730ecac" providerId="ADAL" clId="{DE67E6EF-8EFF-45ED-92F2-E74567254879}" dt="2022-10-30T21:22:31.977" v="0" actId="47"/>
        <pc:sldMkLst>
          <pc:docMk/>
          <pc:sldMk cId="1636919593" sldId="596"/>
        </pc:sldMkLst>
      </pc:sldChg>
      <pc:sldChg chg="del">
        <pc:chgData name="James Redelsheimer" userId="0bc5b4da-4472-4765-be32-514c3730ecac" providerId="ADAL" clId="{DE67E6EF-8EFF-45ED-92F2-E74567254879}" dt="2022-10-30T21:22:31.977" v="0" actId="47"/>
        <pc:sldMkLst>
          <pc:docMk/>
          <pc:sldMk cId="2306504152" sldId="597"/>
        </pc:sldMkLst>
      </pc:sldChg>
      <pc:sldChg chg="del">
        <pc:chgData name="James Redelsheimer" userId="0bc5b4da-4472-4765-be32-514c3730ecac" providerId="ADAL" clId="{DE67E6EF-8EFF-45ED-92F2-E74567254879}" dt="2022-10-30T21:22:31.977" v="0" actId="47"/>
        <pc:sldMkLst>
          <pc:docMk/>
          <pc:sldMk cId="2965968990" sldId="599"/>
        </pc:sldMkLst>
      </pc:sldChg>
      <pc:sldMasterChg chg="delSldLayout">
        <pc:chgData name="James Redelsheimer" userId="0bc5b4da-4472-4765-be32-514c3730ecac" providerId="ADAL" clId="{DE67E6EF-8EFF-45ED-92F2-E74567254879}" dt="2022-10-30T22:15:36.189" v="52" actId="47"/>
        <pc:sldMasterMkLst>
          <pc:docMk/>
          <pc:sldMasterMk cId="338469409" sldId="2147483689"/>
        </pc:sldMasterMkLst>
        <pc:sldLayoutChg chg="del">
          <pc:chgData name="James Redelsheimer" userId="0bc5b4da-4472-4765-be32-514c3730ecac" providerId="ADAL" clId="{DE67E6EF-8EFF-45ED-92F2-E74567254879}" dt="2022-10-30T22:15:36.189" v="52" actId="47"/>
          <pc:sldLayoutMkLst>
            <pc:docMk/>
            <pc:sldMasterMk cId="338469409" sldId="2147483689"/>
            <pc:sldLayoutMk cId="1823161464" sldId="2147483713"/>
          </pc:sldLayoutMkLst>
        </pc:sldLayoutChg>
        <pc:sldLayoutChg chg="del">
          <pc:chgData name="James Redelsheimer" userId="0bc5b4da-4472-4765-be32-514c3730ecac" providerId="ADAL" clId="{DE67E6EF-8EFF-45ED-92F2-E74567254879}" dt="2022-10-30T21:22:31.977" v="0" actId="47"/>
          <pc:sldLayoutMkLst>
            <pc:docMk/>
            <pc:sldMasterMk cId="338469409" sldId="2147483689"/>
            <pc:sldLayoutMk cId="2589962474" sldId="2147483717"/>
          </pc:sldLayoutMkLst>
        </pc:sldLayoutChg>
      </pc:sldMasterChg>
      <pc:sldMasterChg chg="delSldLayout">
        <pc:chgData name="James Redelsheimer" userId="0bc5b4da-4472-4765-be32-514c3730ecac" providerId="ADAL" clId="{DE67E6EF-8EFF-45ED-92F2-E74567254879}" dt="2022-10-30T21:22:31.977" v="0" actId="47"/>
        <pc:sldMasterMkLst>
          <pc:docMk/>
          <pc:sldMasterMk cId="3163267198" sldId="2147483701"/>
        </pc:sldMasterMkLst>
        <pc:sldLayoutChg chg="del">
          <pc:chgData name="James Redelsheimer" userId="0bc5b4da-4472-4765-be32-514c3730ecac" providerId="ADAL" clId="{DE67E6EF-8EFF-45ED-92F2-E74567254879}" dt="2022-10-30T21:22:31.977" v="0" actId="47"/>
          <pc:sldLayoutMkLst>
            <pc:docMk/>
            <pc:sldMasterMk cId="3163267198" sldId="2147483701"/>
            <pc:sldLayoutMk cId="3534905175" sldId="214748371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889D40-95EE-42CD-9925-4E0C6B461ED4}" type="datetimeFigureOut">
              <a:rPr lang="en-US" smtClean="0"/>
              <a:pPr/>
              <a:t>10/30/2022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2E0DEA-DF32-4962-BD74-E0B9EAC639D7}" type="slidenum">
              <a:rPr lang="en-US" smtClean="0"/>
              <a:pPr/>
              <a:t>‹#›</a:t>
            </a:fld>
            <a:endParaRPr lang="en-US"/>
          </a:p>
        </p:txBody>
      </p:sp>
    </p:spTree>
    <p:extLst>
      <p:ext uri="{BB962C8B-B14F-4D97-AF65-F5344CB8AC3E}">
        <p14:creationId xmlns:p14="http://schemas.microsoft.com/office/powerpoint/2010/main" val="107800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5290348c4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5290348c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e09931e77_0_3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https://www.youtube.com/watch?v=3sUCSGVYzI0</a:t>
            </a:r>
            <a:endParaRPr dirty="0"/>
          </a:p>
        </p:txBody>
      </p:sp>
      <p:sp>
        <p:nvSpPr>
          <p:cNvPr id="101" name="Google Shape;101;g3e09931e77_0_32: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5290348c4_0_6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5290348c4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2080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5290348c4_0_6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5290348c4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040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a5290348c4_0_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a5290348c4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a5290348c4_0_7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a5290348c4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565656"/>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a5290348c4_0_4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a5290348c4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565656"/>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72" name="Google Shape;72;p1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23441FF5-E1B1-6952-31AF-F6E74330BE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060F04-52E6-40DB-B616-A7022504D32D}" type="slidenum">
              <a:rPr lang="en-US" altLang="en-US"/>
              <a:pPr/>
              <a:t>35</a:t>
            </a:fld>
            <a:endParaRPr lang="en-US" altLang="en-US"/>
          </a:p>
        </p:txBody>
      </p:sp>
      <p:sp>
        <p:nvSpPr>
          <p:cNvPr id="40963" name="Rectangle 2">
            <a:extLst>
              <a:ext uri="{FF2B5EF4-FFF2-40B4-BE49-F238E27FC236}">
                <a16:creationId xmlns:a16="http://schemas.microsoft.com/office/drawing/2014/main" id="{0FB4EB5D-683D-7977-1A5A-A5377A53B24D}"/>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62726372-AA16-E561-A580-8C42613A6D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3e0ac37043_0_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8" name="Google Shape;878;g3e0ac37043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https://</a:t>
            </a:r>
            <a:r>
              <a:rPr lang="en-US" dirty="0" err="1"/>
              <a:t>www.nytimes.com</a:t>
            </a:r>
            <a:r>
              <a:rPr lang="en-US" dirty="0"/>
              <a:t>/2018/09/25/business/economy/us-government-debt-</a:t>
            </a:r>
            <a:r>
              <a:rPr lang="en-US" dirty="0" err="1"/>
              <a:t>interest.html</a:t>
            </a:r>
            <a:endParaRPr dirty="0"/>
          </a:p>
        </p:txBody>
      </p:sp>
      <p:sp>
        <p:nvSpPr>
          <p:cNvPr id="879" name="Google Shape;879;g3e0ac37043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SzPts val="1200"/>
              <a:buFont typeface="Times New Roman"/>
              <a:buNone/>
            </a:pPr>
            <a:fld id="{00000000-1234-1234-1234-123412341234}" type="slidenum">
              <a:rPr lang="en-US"/>
              <a:t>39</a:t>
            </a:fld>
            <a:endParaRPr sz="14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2E0DEA-DF32-4962-BD74-E0B9EAC639D7}" type="slidenum">
              <a:rPr lang="en-US" smtClean="0"/>
              <a:pPr/>
              <a:t>45</a:t>
            </a:fld>
            <a:endParaRPr lang="en-US"/>
          </a:p>
        </p:txBody>
      </p:sp>
    </p:spTree>
    <p:extLst>
      <p:ext uri="{BB962C8B-B14F-4D97-AF65-F5344CB8AC3E}">
        <p14:creationId xmlns:p14="http://schemas.microsoft.com/office/powerpoint/2010/main" val="3913513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3e0ac37043_0_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8" name="Google Shape;878;g3e0ac37043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https://</a:t>
            </a:r>
            <a:r>
              <a:rPr lang="en-US" dirty="0" err="1"/>
              <a:t>www.nytimes.com</a:t>
            </a:r>
            <a:r>
              <a:rPr lang="en-US" dirty="0"/>
              <a:t>/2018/09/25/business/economy/us-government-debt-</a:t>
            </a:r>
            <a:r>
              <a:rPr lang="en-US" dirty="0" err="1"/>
              <a:t>interest.html</a:t>
            </a:r>
            <a:endParaRPr dirty="0"/>
          </a:p>
        </p:txBody>
      </p:sp>
      <p:sp>
        <p:nvSpPr>
          <p:cNvPr id="879" name="Google Shape;879;g3e0ac37043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SzPts val="1200"/>
              <a:buFont typeface="Times New Roman"/>
              <a:buNone/>
            </a:pPr>
            <a:fld id="{00000000-1234-1234-1234-123412341234}" type="slidenum">
              <a:rPr lang="en-US"/>
              <a:t>52</a:t>
            </a:fld>
            <a:endParaRPr sz="140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22E3D79-5DED-4242-B8A0-E85DC58C54E9}" type="slidenum">
              <a:rPr lang="en-US" smtClean="0"/>
              <a:pPr/>
              <a:t>‹#›</a:t>
            </a:fld>
            <a:endParaRPr lang="en-US"/>
          </a:p>
        </p:txBody>
      </p:sp>
    </p:spTree>
    <p:extLst>
      <p:ext uri="{BB962C8B-B14F-4D97-AF65-F5344CB8AC3E}">
        <p14:creationId xmlns:p14="http://schemas.microsoft.com/office/powerpoint/2010/main" val="1889757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pPr lvl="0"/>
            <a:r>
              <a:rPr lang="en-US"/>
              <a:t>Click to edit Master text styles</a:t>
            </a: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22E3D79-5DED-4242-B8A0-E85DC58C54E9}" type="slidenum">
              <a:rPr lang="en-US" smtClean="0"/>
              <a:pPr/>
              <a:t>‹#›</a:t>
            </a:fld>
            <a:endParaRPr lang="en-US"/>
          </a:p>
        </p:txBody>
      </p:sp>
    </p:spTree>
    <p:extLst>
      <p:ext uri="{BB962C8B-B14F-4D97-AF65-F5344CB8AC3E}">
        <p14:creationId xmlns:p14="http://schemas.microsoft.com/office/powerpoint/2010/main" val="1138619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22E3D79-5DED-4242-B8A0-E85DC58C54E9}" type="slidenum">
              <a:rPr lang="en-US" smtClean="0"/>
              <a:pPr/>
              <a:t>‹#›</a:t>
            </a:fld>
            <a:endParaRPr lang="en-US"/>
          </a:p>
        </p:txBody>
      </p:sp>
    </p:spTree>
    <p:extLst>
      <p:ext uri="{BB962C8B-B14F-4D97-AF65-F5344CB8AC3E}">
        <p14:creationId xmlns:p14="http://schemas.microsoft.com/office/powerpoint/2010/main" val="2354504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2C47B344-2544-4E76-A116-5230F366C097}" type="datetimeFigureOut">
              <a:rPr lang="en-US" smtClean="0"/>
              <a:pPr/>
              <a:t>10/30/2022</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522E3D79-5DED-4242-B8A0-E85DC58C54E9}" type="slidenum">
              <a:rPr lang="en-US" smtClean="0"/>
              <a:pPr/>
              <a:t>‹#›</a:t>
            </a:fld>
            <a:endParaRPr lang="en-US"/>
          </a:p>
        </p:txBody>
      </p:sp>
    </p:spTree>
    <p:extLst>
      <p:ext uri="{BB962C8B-B14F-4D97-AF65-F5344CB8AC3E}">
        <p14:creationId xmlns:p14="http://schemas.microsoft.com/office/powerpoint/2010/main" val="3789714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2C47B344-2544-4E76-A116-5230F366C097}" type="datetimeFigureOut">
              <a:rPr lang="en-US" smtClean="0"/>
              <a:pPr/>
              <a:t>10/30/2022</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522E3D79-5DED-4242-B8A0-E85DC58C54E9}" type="slidenum">
              <a:rPr lang="en-US" smtClean="0"/>
              <a:pPr/>
              <a:t>‹#›</a:t>
            </a:fld>
            <a:endParaRPr lang="en-US"/>
          </a:p>
        </p:txBody>
      </p:sp>
    </p:spTree>
    <p:extLst>
      <p:ext uri="{BB962C8B-B14F-4D97-AF65-F5344CB8AC3E}">
        <p14:creationId xmlns:p14="http://schemas.microsoft.com/office/powerpoint/2010/main" val="4021764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A5E6D404-8313-4BE9-975A-3E5EBC89F219}" type="slidenum">
              <a:rPr lang="en-US"/>
              <a:pPr/>
              <a:t>‹#›</a:t>
            </a:fld>
            <a:endParaRPr lang="en-US"/>
          </a:p>
        </p:txBody>
      </p:sp>
    </p:spTree>
    <p:extLst>
      <p:ext uri="{BB962C8B-B14F-4D97-AF65-F5344CB8AC3E}">
        <p14:creationId xmlns:p14="http://schemas.microsoft.com/office/powerpoint/2010/main" val="3551930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CEE Layout" type="title" preserve="1">
  <p:cSld name="MCEE Layout">
    <p:spTree>
      <p:nvGrpSpPr>
        <p:cNvPr id="1" name="Shape 54"/>
        <p:cNvGrpSpPr/>
        <p:nvPr/>
      </p:nvGrpSpPr>
      <p:grpSpPr>
        <a:xfrm>
          <a:off x="0" y="0"/>
          <a:ext cx="0" cy="0"/>
          <a:chOff x="0" y="0"/>
          <a:chExt cx="0" cy="0"/>
        </a:xfrm>
      </p:grpSpPr>
      <p:sp>
        <p:nvSpPr>
          <p:cNvPr id="55" name="Google Shape;55;p14"/>
          <p:cNvSpPr/>
          <p:nvPr/>
        </p:nvSpPr>
        <p:spPr>
          <a:xfrm rot="10800000">
            <a:off x="4226100" y="3911400"/>
            <a:ext cx="691800" cy="518000"/>
          </a:xfrm>
          <a:prstGeom prst="triangle">
            <a:avLst>
              <a:gd name="adj" fmla="val 50000"/>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 name="Google Shape;56;p14"/>
          <p:cNvSpPr/>
          <p:nvPr/>
        </p:nvSpPr>
        <p:spPr>
          <a:xfrm>
            <a:off x="-25" y="0"/>
            <a:ext cx="9144000" cy="41656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14"/>
          <p:cNvSpPr txBox="1">
            <a:spLocks noGrp="1"/>
          </p:cNvSpPr>
          <p:nvPr>
            <p:ph type="ctrTitle"/>
          </p:nvPr>
        </p:nvSpPr>
        <p:spPr>
          <a:xfrm>
            <a:off x="411175" y="859067"/>
            <a:ext cx="8282400" cy="281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lang="en-US"/>
              <a:t>Click to edit Master title style</a:t>
            </a:r>
            <a:endParaRPr/>
          </a:p>
        </p:txBody>
      </p:sp>
      <p:sp>
        <p:nvSpPr>
          <p:cNvPr id="58" name="Google Shape;58;p14"/>
          <p:cNvSpPr txBox="1">
            <a:spLocks noGrp="1"/>
          </p:cNvSpPr>
          <p:nvPr>
            <p:ph type="subTitle" idx="1"/>
          </p:nvPr>
        </p:nvSpPr>
        <p:spPr>
          <a:xfrm>
            <a:off x="411175" y="4531000"/>
            <a:ext cx="8282400" cy="168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Font typeface="Oswald"/>
              <a:buNone/>
              <a:defRPr sz="3600">
                <a:latin typeface="Oswald"/>
                <a:ea typeface="Oswald"/>
                <a:cs typeface="Oswald"/>
                <a:sym typeface="Oswald"/>
              </a:defRPr>
            </a:lvl1pPr>
            <a:lvl2pPr lvl="1" algn="ctr" rtl="0">
              <a:lnSpc>
                <a:spcPct val="100000"/>
              </a:lnSpc>
              <a:spcBef>
                <a:spcPts val="0"/>
              </a:spcBef>
              <a:spcAft>
                <a:spcPts val="0"/>
              </a:spcAft>
              <a:buSzPts val="3600"/>
              <a:buFont typeface="Oswald"/>
              <a:buNone/>
              <a:defRPr sz="3600">
                <a:latin typeface="Oswald"/>
                <a:ea typeface="Oswald"/>
                <a:cs typeface="Oswald"/>
                <a:sym typeface="Oswald"/>
              </a:defRPr>
            </a:lvl2pPr>
            <a:lvl3pPr lvl="2" algn="ctr" rtl="0">
              <a:lnSpc>
                <a:spcPct val="100000"/>
              </a:lnSpc>
              <a:spcBef>
                <a:spcPts val="0"/>
              </a:spcBef>
              <a:spcAft>
                <a:spcPts val="0"/>
              </a:spcAft>
              <a:buSzPts val="3600"/>
              <a:buFont typeface="Oswald"/>
              <a:buNone/>
              <a:defRPr sz="3600">
                <a:latin typeface="Oswald"/>
                <a:ea typeface="Oswald"/>
                <a:cs typeface="Oswald"/>
                <a:sym typeface="Oswald"/>
              </a:defRPr>
            </a:lvl3pPr>
            <a:lvl4pPr lvl="3" algn="ctr" rtl="0">
              <a:lnSpc>
                <a:spcPct val="100000"/>
              </a:lnSpc>
              <a:spcBef>
                <a:spcPts val="0"/>
              </a:spcBef>
              <a:spcAft>
                <a:spcPts val="0"/>
              </a:spcAft>
              <a:buSzPts val="3600"/>
              <a:buFont typeface="Oswald"/>
              <a:buNone/>
              <a:defRPr sz="3600">
                <a:latin typeface="Oswald"/>
                <a:ea typeface="Oswald"/>
                <a:cs typeface="Oswald"/>
                <a:sym typeface="Oswald"/>
              </a:defRPr>
            </a:lvl4pPr>
            <a:lvl5pPr lvl="4" algn="ctr" rtl="0">
              <a:lnSpc>
                <a:spcPct val="100000"/>
              </a:lnSpc>
              <a:spcBef>
                <a:spcPts val="0"/>
              </a:spcBef>
              <a:spcAft>
                <a:spcPts val="0"/>
              </a:spcAft>
              <a:buSzPts val="3600"/>
              <a:buFont typeface="Oswald"/>
              <a:buNone/>
              <a:defRPr sz="3600">
                <a:latin typeface="Oswald"/>
                <a:ea typeface="Oswald"/>
                <a:cs typeface="Oswald"/>
                <a:sym typeface="Oswald"/>
              </a:defRPr>
            </a:lvl5pPr>
            <a:lvl6pPr lvl="5" algn="ctr" rtl="0">
              <a:lnSpc>
                <a:spcPct val="100000"/>
              </a:lnSpc>
              <a:spcBef>
                <a:spcPts val="0"/>
              </a:spcBef>
              <a:spcAft>
                <a:spcPts val="0"/>
              </a:spcAft>
              <a:buSzPts val="3600"/>
              <a:buFont typeface="Oswald"/>
              <a:buNone/>
              <a:defRPr sz="3600">
                <a:latin typeface="Oswald"/>
                <a:ea typeface="Oswald"/>
                <a:cs typeface="Oswald"/>
                <a:sym typeface="Oswald"/>
              </a:defRPr>
            </a:lvl6pPr>
            <a:lvl7pPr lvl="6" algn="ctr" rtl="0">
              <a:lnSpc>
                <a:spcPct val="100000"/>
              </a:lnSpc>
              <a:spcBef>
                <a:spcPts val="0"/>
              </a:spcBef>
              <a:spcAft>
                <a:spcPts val="0"/>
              </a:spcAft>
              <a:buSzPts val="3600"/>
              <a:buFont typeface="Oswald"/>
              <a:buNone/>
              <a:defRPr sz="3600">
                <a:latin typeface="Oswald"/>
                <a:ea typeface="Oswald"/>
                <a:cs typeface="Oswald"/>
                <a:sym typeface="Oswald"/>
              </a:defRPr>
            </a:lvl7pPr>
            <a:lvl8pPr lvl="7" algn="ctr" rtl="0">
              <a:lnSpc>
                <a:spcPct val="100000"/>
              </a:lnSpc>
              <a:spcBef>
                <a:spcPts val="0"/>
              </a:spcBef>
              <a:spcAft>
                <a:spcPts val="0"/>
              </a:spcAft>
              <a:buSzPts val="3600"/>
              <a:buFont typeface="Oswald"/>
              <a:buNone/>
              <a:defRPr sz="3600">
                <a:latin typeface="Oswald"/>
                <a:ea typeface="Oswald"/>
                <a:cs typeface="Oswald"/>
                <a:sym typeface="Oswald"/>
              </a:defRPr>
            </a:lvl8pPr>
            <a:lvl9pPr lvl="8" algn="ctr" rtl="0">
              <a:lnSpc>
                <a:spcPct val="100000"/>
              </a:lnSpc>
              <a:spcBef>
                <a:spcPts val="0"/>
              </a:spcBef>
              <a:spcAft>
                <a:spcPts val="0"/>
              </a:spcAft>
              <a:buSzPts val="3600"/>
              <a:buFont typeface="Oswald"/>
              <a:buNone/>
              <a:defRPr sz="3600">
                <a:latin typeface="Oswald"/>
                <a:ea typeface="Oswald"/>
                <a:cs typeface="Oswald"/>
                <a:sym typeface="Oswald"/>
              </a:defRPr>
            </a:lvl9pPr>
          </a:lstStyle>
          <a:p>
            <a:r>
              <a:rPr lang="en-US"/>
              <a:t>Click to edit Master subtitle style</a:t>
            </a:r>
            <a:endParaRPr/>
          </a:p>
        </p:txBody>
      </p:sp>
      <p:sp>
        <p:nvSpPr>
          <p:cNvPr id="59" name="Google Shape;59;p1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60" name="Google Shape;60;p14"/>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2655213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61"/>
        <p:cNvGrpSpPr/>
        <p:nvPr/>
      </p:nvGrpSpPr>
      <p:grpSpPr>
        <a:xfrm>
          <a:off x="0" y="0"/>
          <a:ext cx="0" cy="0"/>
          <a:chOff x="0" y="0"/>
          <a:chExt cx="0" cy="0"/>
        </a:xfrm>
      </p:grpSpPr>
      <p:sp>
        <p:nvSpPr>
          <p:cNvPr id="62" name="Google Shape;62;p15"/>
          <p:cNvSpPr/>
          <p:nvPr/>
        </p:nvSpPr>
        <p:spPr>
          <a:xfrm>
            <a:off x="0" y="2089800"/>
            <a:ext cx="9144000" cy="26784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 name="Google Shape;63;p15"/>
          <p:cNvSpPr txBox="1">
            <a:spLocks noGrp="1"/>
          </p:cNvSpPr>
          <p:nvPr>
            <p:ph type="title"/>
          </p:nvPr>
        </p:nvSpPr>
        <p:spPr>
          <a:xfrm>
            <a:off x="430800" y="2519600"/>
            <a:ext cx="8282400" cy="202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rPr lang="en-US"/>
              <a:t>Click to edit Master title style</a:t>
            </a:r>
            <a:endParaRPr/>
          </a:p>
        </p:txBody>
      </p:sp>
      <p:sp>
        <p:nvSpPr>
          <p:cNvPr id="64" name="Google Shape;64;p1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65" name="Google Shape;65;p15"/>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807948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66"/>
        <p:cNvGrpSpPr/>
        <p:nvPr/>
      </p:nvGrpSpPr>
      <p:grpSpPr>
        <a:xfrm>
          <a:off x="0" y="0"/>
          <a:ext cx="0" cy="0"/>
          <a:chOff x="0" y="0"/>
          <a:chExt cx="0" cy="0"/>
        </a:xfrm>
      </p:grpSpPr>
      <p:cxnSp>
        <p:nvCxnSpPr>
          <p:cNvPr id="67" name="Google Shape;67;p16"/>
          <p:cNvCxnSpPr/>
          <p:nvPr/>
        </p:nvCxnSpPr>
        <p:spPr>
          <a:xfrm>
            <a:off x="429200" y="1700769"/>
            <a:ext cx="614100" cy="0"/>
          </a:xfrm>
          <a:prstGeom prst="straightConnector1">
            <a:avLst/>
          </a:prstGeom>
          <a:noFill/>
          <a:ln w="19050" cap="flat" cmpd="sng">
            <a:solidFill>
              <a:schemeClr val="dk2"/>
            </a:solidFill>
            <a:prstDash val="lgDash"/>
            <a:round/>
            <a:headEnd type="none" w="sm" len="sm"/>
            <a:tailEnd type="none" w="sm" len="sm"/>
          </a:ln>
        </p:spPr>
      </p:cxnSp>
      <p:sp>
        <p:nvSpPr>
          <p:cNvPr id="68" name="Google Shape;68;p16"/>
          <p:cNvSpPr txBox="1">
            <a:spLocks noGrp="1"/>
          </p:cNvSpPr>
          <p:nvPr>
            <p:ph type="title"/>
          </p:nvPr>
        </p:nvSpPr>
        <p:spPr>
          <a:xfrm>
            <a:off x="311700" y="496667"/>
            <a:ext cx="85206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69" name="Google Shape;69;p16"/>
          <p:cNvSpPr txBox="1">
            <a:spLocks noGrp="1"/>
          </p:cNvSpPr>
          <p:nvPr>
            <p:ph type="body" idx="1"/>
          </p:nvPr>
        </p:nvSpPr>
        <p:spPr>
          <a:xfrm>
            <a:off x="311700" y="1958433"/>
            <a:ext cx="8520600" cy="4133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70" name="Google Shape;70;p1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1" name="Google Shape;71;p16"/>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2460522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72"/>
        <p:cNvGrpSpPr/>
        <p:nvPr/>
      </p:nvGrpSpPr>
      <p:grpSpPr>
        <a:xfrm>
          <a:off x="0" y="0"/>
          <a:ext cx="0" cy="0"/>
          <a:chOff x="0" y="0"/>
          <a:chExt cx="0" cy="0"/>
        </a:xfrm>
      </p:grpSpPr>
      <p:cxnSp>
        <p:nvCxnSpPr>
          <p:cNvPr id="73" name="Google Shape;73;p17"/>
          <p:cNvCxnSpPr/>
          <p:nvPr/>
        </p:nvCxnSpPr>
        <p:spPr>
          <a:xfrm>
            <a:off x="429200" y="1700769"/>
            <a:ext cx="614100" cy="0"/>
          </a:xfrm>
          <a:prstGeom prst="straightConnector1">
            <a:avLst/>
          </a:prstGeom>
          <a:noFill/>
          <a:ln w="19050" cap="flat" cmpd="sng">
            <a:solidFill>
              <a:schemeClr val="dk2"/>
            </a:solidFill>
            <a:prstDash val="lgDash"/>
            <a:round/>
            <a:headEnd type="none" w="sm" len="sm"/>
            <a:tailEnd type="none" w="sm" len="sm"/>
          </a:ln>
        </p:spPr>
      </p:cxnSp>
      <p:sp>
        <p:nvSpPr>
          <p:cNvPr id="74" name="Google Shape;74;p17"/>
          <p:cNvSpPr txBox="1">
            <a:spLocks noGrp="1"/>
          </p:cNvSpPr>
          <p:nvPr>
            <p:ph type="title"/>
          </p:nvPr>
        </p:nvSpPr>
        <p:spPr>
          <a:xfrm>
            <a:off x="311700" y="496667"/>
            <a:ext cx="85206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75" name="Google Shape;75;p17"/>
          <p:cNvSpPr txBox="1">
            <a:spLocks noGrp="1"/>
          </p:cNvSpPr>
          <p:nvPr>
            <p:ph type="body" idx="1"/>
          </p:nvPr>
        </p:nvSpPr>
        <p:spPr>
          <a:xfrm>
            <a:off x="311700" y="1958433"/>
            <a:ext cx="3999900" cy="4133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76" name="Google Shape;76;p17"/>
          <p:cNvSpPr txBox="1">
            <a:spLocks noGrp="1"/>
          </p:cNvSpPr>
          <p:nvPr>
            <p:ph type="body" idx="2"/>
          </p:nvPr>
        </p:nvSpPr>
        <p:spPr>
          <a:xfrm>
            <a:off x="4832400" y="1958433"/>
            <a:ext cx="3999900" cy="4133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77" name="Google Shape;77;p1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8" name="Google Shape;78;p17"/>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2363602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311700" y="496667"/>
            <a:ext cx="85206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81" name="Google Shape;81;p1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2" name="Google Shape;82;p18"/>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3404730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22E3D79-5DED-4242-B8A0-E85DC58C54E9}" type="slidenum">
              <a:rPr lang="en-US" smtClean="0"/>
              <a:pPr/>
              <a:t>‹#›</a:t>
            </a:fld>
            <a:endParaRPr lang="en-US"/>
          </a:p>
        </p:txBody>
      </p:sp>
    </p:spTree>
    <p:extLst>
      <p:ext uri="{BB962C8B-B14F-4D97-AF65-F5344CB8AC3E}">
        <p14:creationId xmlns:p14="http://schemas.microsoft.com/office/powerpoint/2010/main" val="2266926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83"/>
        <p:cNvGrpSpPr/>
        <p:nvPr/>
      </p:nvGrpSpPr>
      <p:grpSpPr>
        <a:xfrm>
          <a:off x="0" y="0"/>
          <a:ext cx="0" cy="0"/>
          <a:chOff x="0" y="0"/>
          <a:chExt cx="0" cy="0"/>
        </a:xfrm>
      </p:grpSpPr>
      <p:cxnSp>
        <p:nvCxnSpPr>
          <p:cNvPr id="84" name="Google Shape;84;p19"/>
          <p:cNvCxnSpPr/>
          <p:nvPr/>
        </p:nvCxnSpPr>
        <p:spPr>
          <a:xfrm>
            <a:off x="418675" y="1943716"/>
            <a:ext cx="614100" cy="0"/>
          </a:xfrm>
          <a:prstGeom prst="straightConnector1">
            <a:avLst/>
          </a:prstGeom>
          <a:noFill/>
          <a:ln w="19050" cap="flat" cmpd="sng">
            <a:solidFill>
              <a:schemeClr val="dk2"/>
            </a:solidFill>
            <a:prstDash val="lgDash"/>
            <a:round/>
            <a:headEnd type="none" w="sm" len="sm"/>
            <a:tailEnd type="none" w="sm" len="sm"/>
          </a:ln>
        </p:spPr>
      </p:cxnSp>
      <p:sp>
        <p:nvSpPr>
          <p:cNvPr id="85" name="Google Shape;85;p19"/>
          <p:cNvSpPr txBox="1">
            <a:spLocks noGrp="1"/>
          </p:cNvSpPr>
          <p:nvPr>
            <p:ph type="title"/>
          </p:nvPr>
        </p:nvSpPr>
        <p:spPr>
          <a:xfrm>
            <a:off x="311700" y="842400"/>
            <a:ext cx="2808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86" name="Google Shape;86;p19"/>
          <p:cNvSpPr txBox="1">
            <a:spLocks noGrp="1"/>
          </p:cNvSpPr>
          <p:nvPr>
            <p:ph type="body" idx="1"/>
          </p:nvPr>
        </p:nvSpPr>
        <p:spPr>
          <a:xfrm>
            <a:off x="311700" y="2157605"/>
            <a:ext cx="2808000" cy="3934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87" name="Google Shape;87;p1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8" name="Google Shape;88;p19"/>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1937217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reserve="1">
  <p:cSld name="Main point">
    <p:bg>
      <p:bgPr>
        <a:solidFill>
          <a:schemeClr val="lt2"/>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490250" y="705200"/>
            <a:ext cx="5678100" cy="544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r>
              <a:rPr lang="en-US"/>
              <a:t>Click to edit Master title style</a:t>
            </a:r>
            <a:endParaRPr/>
          </a:p>
        </p:txBody>
      </p:sp>
      <p:sp>
        <p:nvSpPr>
          <p:cNvPr id="91" name="Google Shape;91;p2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92" name="Google Shape;92;p20"/>
          <p:cNvPicPr preferRelativeResize="0"/>
          <p:nvPr/>
        </p:nvPicPr>
        <p:blipFill>
          <a:blip r:embed="rId2">
            <a:alphaModFix/>
          </a:blip>
          <a:stretch>
            <a:fillRect/>
          </a:stretch>
        </p:blipFill>
        <p:spPr>
          <a:xfrm>
            <a:off x="64076" y="5760467"/>
            <a:ext cx="2009367" cy="981367"/>
          </a:xfrm>
          <a:prstGeom prst="rect">
            <a:avLst/>
          </a:prstGeom>
          <a:noFill/>
          <a:ln>
            <a:noFill/>
          </a:ln>
        </p:spPr>
      </p:pic>
      <p:pic>
        <p:nvPicPr>
          <p:cNvPr id="93" name="Google Shape;93;p20"/>
          <p:cNvPicPr preferRelativeResize="0"/>
          <p:nvPr/>
        </p:nvPicPr>
        <p:blipFill>
          <a:blip r:embed="rId3">
            <a:alphaModFix/>
          </a:blip>
          <a:stretch>
            <a:fillRect/>
          </a:stretch>
        </p:blipFill>
        <p:spPr>
          <a:xfrm>
            <a:off x="64100" y="5760467"/>
            <a:ext cx="2009326" cy="981367"/>
          </a:xfrm>
          <a:prstGeom prst="rect">
            <a:avLst/>
          </a:prstGeom>
          <a:noFill/>
          <a:ln>
            <a:noFill/>
          </a:ln>
        </p:spPr>
      </p:pic>
    </p:spTree>
    <p:extLst>
      <p:ext uri="{BB962C8B-B14F-4D97-AF65-F5344CB8AC3E}">
        <p14:creationId xmlns:p14="http://schemas.microsoft.com/office/powerpoint/2010/main" val="2742496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bg>
      <p:bgPr>
        <a:solidFill>
          <a:srgbClr val="005F86"/>
        </a:solidFill>
        <a:effectLst/>
      </p:bgPr>
    </p:bg>
    <p:spTree>
      <p:nvGrpSpPr>
        <p:cNvPr id="1" name="Shape 94"/>
        <p:cNvGrpSpPr/>
        <p:nvPr/>
      </p:nvGrpSpPr>
      <p:grpSpPr>
        <a:xfrm>
          <a:off x="0" y="0"/>
          <a:ext cx="0" cy="0"/>
          <a:chOff x="0" y="0"/>
          <a:chExt cx="0" cy="0"/>
        </a:xfrm>
      </p:grpSpPr>
      <p:sp>
        <p:nvSpPr>
          <p:cNvPr id="95" name="Google Shape;95;p21"/>
          <p:cNvSpPr/>
          <p:nvPr/>
        </p:nvSpPr>
        <p:spPr>
          <a:xfrm>
            <a:off x="4572000" y="233"/>
            <a:ext cx="457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cxnSp>
        <p:nvCxnSpPr>
          <p:cNvPr id="96" name="Google Shape;96;p21"/>
          <p:cNvCxnSpPr/>
          <p:nvPr/>
        </p:nvCxnSpPr>
        <p:spPr>
          <a:xfrm>
            <a:off x="5029675" y="5994000"/>
            <a:ext cx="577200" cy="0"/>
          </a:xfrm>
          <a:prstGeom prst="straightConnector1">
            <a:avLst/>
          </a:prstGeom>
          <a:noFill/>
          <a:ln w="19050" cap="flat" cmpd="sng">
            <a:solidFill>
              <a:srgbClr val="005F86"/>
            </a:solidFill>
            <a:prstDash val="lgDash"/>
            <a:round/>
            <a:headEnd type="none" w="sm" len="sm"/>
            <a:tailEnd type="none" w="sm" len="sm"/>
          </a:ln>
        </p:spPr>
      </p:cxnSp>
      <p:sp>
        <p:nvSpPr>
          <p:cNvPr id="97" name="Google Shape;97;p21"/>
          <p:cNvSpPr txBox="1">
            <a:spLocks noGrp="1"/>
          </p:cNvSpPr>
          <p:nvPr>
            <p:ph type="title"/>
          </p:nvPr>
        </p:nvSpPr>
        <p:spPr>
          <a:xfrm>
            <a:off x="265500" y="1438333"/>
            <a:ext cx="4045200" cy="238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600"/>
              <a:buNone/>
              <a:defRPr sz="4600">
                <a:solidFill>
                  <a:schemeClr val="lt1"/>
                </a:solidFill>
              </a:defRPr>
            </a:lvl1pPr>
            <a:lvl2pPr lvl="1" algn="ctr" rtl="0">
              <a:spcBef>
                <a:spcPts val="0"/>
              </a:spcBef>
              <a:spcAft>
                <a:spcPts val="0"/>
              </a:spcAft>
              <a:buClr>
                <a:schemeClr val="lt1"/>
              </a:buClr>
              <a:buSzPts val="4600"/>
              <a:buNone/>
              <a:defRPr sz="4600">
                <a:solidFill>
                  <a:schemeClr val="lt1"/>
                </a:solidFill>
              </a:defRPr>
            </a:lvl2pPr>
            <a:lvl3pPr lvl="2" algn="ctr" rtl="0">
              <a:spcBef>
                <a:spcPts val="0"/>
              </a:spcBef>
              <a:spcAft>
                <a:spcPts val="0"/>
              </a:spcAft>
              <a:buClr>
                <a:schemeClr val="lt1"/>
              </a:buClr>
              <a:buSzPts val="4600"/>
              <a:buNone/>
              <a:defRPr sz="4600">
                <a:solidFill>
                  <a:schemeClr val="lt1"/>
                </a:solidFill>
              </a:defRPr>
            </a:lvl3pPr>
            <a:lvl4pPr lvl="3" algn="ctr" rtl="0">
              <a:spcBef>
                <a:spcPts val="0"/>
              </a:spcBef>
              <a:spcAft>
                <a:spcPts val="0"/>
              </a:spcAft>
              <a:buClr>
                <a:schemeClr val="lt1"/>
              </a:buClr>
              <a:buSzPts val="4600"/>
              <a:buNone/>
              <a:defRPr sz="4600">
                <a:solidFill>
                  <a:schemeClr val="lt1"/>
                </a:solidFill>
              </a:defRPr>
            </a:lvl4pPr>
            <a:lvl5pPr lvl="4" algn="ctr" rtl="0">
              <a:spcBef>
                <a:spcPts val="0"/>
              </a:spcBef>
              <a:spcAft>
                <a:spcPts val="0"/>
              </a:spcAft>
              <a:buClr>
                <a:schemeClr val="lt1"/>
              </a:buClr>
              <a:buSzPts val="4600"/>
              <a:buNone/>
              <a:defRPr sz="4600">
                <a:solidFill>
                  <a:schemeClr val="lt1"/>
                </a:solidFill>
              </a:defRPr>
            </a:lvl5pPr>
            <a:lvl6pPr lvl="5" algn="ctr" rtl="0">
              <a:spcBef>
                <a:spcPts val="0"/>
              </a:spcBef>
              <a:spcAft>
                <a:spcPts val="0"/>
              </a:spcAft>
              <a:buClr>
                <a:schemeClr val="lt1"/>
              </a:buClr>
              <a:buSzPts val="4600"/>
              <a:buNone/>
              <a:defRPr sz="4600">
                <a:solidFill>
                  <a:schemeClr val="lt1"/>
                </a:solidFill>
              </a:defRPr>
            </a:lvl6pPr>
            <a:lvl7pPr lvl="6" algn="ctr" rtl="0">
              <a:spcBef>
                <a:spcPts val="0"/>
              </a:spcBef>
              <a:spcAft>
                <a:spcPts val="0"/>
              </a:spcAft>
              <a:buClr>
                <a:schemeClr val="lt1"/>
              </a:buClr>
              <a:buSzPts val="4600"/>
              <a:buNone/>
              <a:defRPr sz="4600">
                <a:solidFill>
                  <a:schemeClr val="lt1"/>
                </a:solidFill>
              </a:defRPr>
            </a:lvl7pPr>
            <a:lvl8pPr lvl="7" algn="ctr" rtl="0">
              <a:spcBef>
                <a:spcPts val="0"/>
              </a:spcBef>
              <a:spcAft>
                <a:spcPts val="0"/>
              </a:spcAft>
              <a:buClr>
                <a:schemeClr val="lt1"/>
              </a:buClr>
              <a:buSzPts val="4600"/>
              <a:buNone/>
              <a:defRPr sz="4600">
                <a:solidFill>
                  <a:schemeClr val="lt1"/>
                </a:solidFill>
              </a:defRPr>
            </a:lvl8pPr>
            <a:lvl9pPr lvl="8" algn="ctr" rtl="0">
              <a:spcBef>
                <a:spcPts val="0"/>
              </a:spcBef>
              <a:spcAft>
                <a:spcPts val="0"/>
              </a:spcAft>
              <a:buClr>
                <a:schemeClr val="lt1"/>
              </a:buClr>
              <a:buSzPts val="4600"/>
              <a:buNone/>
              <a:defRPr sz="4600">
                <a:solidFill>
                  <a:schemeClr val="lt1"/>
                </a:solidFill>
              </a:defRPr>
            </a:lvl9pPr>
          </a:lstStyle>
          <a:p>
            <a:r>
              <a:rPr lang="en-US"/>
              <a:t>Click to edit Master title style</a:t>
            </a:r>
            <a:endParaRPr/>
          </a:p>
        </p:txBody>
      </p:sp>
      <p:sp>
        <p:nvSpPr>
          <p:cNvPr id="98" name="Google Shape;98;p21"/>
          <p:cNvSpPr txBox="1">
            <a:spLocks noGrp="1"/>
          </p:cNvSpPr>
          <p:nvPr>
            <p:ph type="subTitle" idx="1"/>
          </p:nvPr>
        </p:nvSpPr>
        <p:spPr>
          <a:xfrm>
            <a:off x="265500" y="3895201"/>
            <a:ext cx="40452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1900"/>
              <a:buNone/>
              <a:defRPr sz="1900">
                <a:solidFill>
                  <a:schemeClr val="lt1"/>
                </a:solidFill>
              </a:defRPr>
            </a:lvl2pPr>
            <a:lvl3pPr lvl="2" algn="ctr" rtl="0">
              <a:lnSpc>
                <a:spcPct val="100000"/>
              </a:lnSpc>
              <a:spcBef>
                <a:spcPts val="0"/>
              </a:spcBef>
              <a:spcAft>
                <a:spcPts val="0"/>
              </a:spcAft>
              <a:buClr>
                <a:schemeClr val="lt1"/>
              </a:buClr>
              <a:buSzPts val="1900"/>
              <a:buNone/>
              <a:defRPr sz="1900">
                <a:solidFill>
                  <a:schemeClr val="lt1"/>
                </a:solidFill>
              </a:defRPr>
            </a:lvl3pPr>
            <a:lvl4pPr lvl="3" algn="ctr" rtl="0">
              <a:lnSpc>
                <a:spcPct val="100000"/>
              </a:lnSpc>
              <a:spcBef>
                <a:spcPts val="0"/>
              </a:spcBef>
              <a:spcAft>
                <a:spcPts val="0"/>
              </a:spcAft>
              <a:buClr>
                <a:schemeClr val="lt1"/>
              </a:buClr>
              <a:buSzPts val="1900"/>
              <a:buNone/>
              <a:defRPr sz="1900">
                <a:solidFill>
                  <a:schemeClr val="lt1"/>
                </a:solidFill>
              </a:defRPr>
            </a:lvl4pPr>
            <a:lvl5pPr lvl="4" algn="ctr" rtl="0">
              <a:lnSpc>
                <a:spcPct val="100000"/>
              </a:lnSpc>
              <a:spcBef>
                <a:spcPts val="0"/>
              </a:spcBef>
              <a:spcAft>
                <a:spcPts val="0"/>
              </a:spcAft>
              <a:buClr>
                <a:schemeClr val="lt1"/>
              </a:buClr>
              <a:buSzPts val="1900"/>
              <a:buNone/>
              <a:defRPr sz="1900">
                <a:solidFill>
                  <a:schemeClr val="lt1"/>
                </a:solidFill>
              </a:defRPr>
            </a:lvl5pPr>
            <a:lvl6pPr lvl="5" algn="ctr" rtl="0">
              <a:lnSpc>
                <a:spcPct val="100000"/>
              </a:lnSpc>
              <a:spcBef>
                <a:spcPts val="0"/>
              </a:spcBef>
              <a:spcAft>
                <a:spcPts val="0"/>
              </a:spcAft>
              <a:buClr>
                <a:schemeClr val="lt1"/>
              </a:buClr>
              <a:buSzPts val="1900"/>
              <a:buNone/>
              <a:defRPr sz="1900">
                <a:solidFill>
                  <a:schemeClr val="lt1"/>
                </a:solidFill>
              </a:defRPr>
            </a:lvl6pPr>
            <a:lvl7pPr lvl="6" algn="ctr" rtl="0">
              <a:lnSpc>
                <a:spcPct val="100000"/>
              </a:lnSpc>
              <a:spcBef>
                <a:spcPts val="0"/>
              </a:spcBef>
              <a:spcAft>
                <a:spcPts val="0"/>
              </a:spcAft>
              <a:buClr>
                <a:schemeClr val="lt1"/>
              </a:buClr>
              <a:buSzPts val="1900"/>
              <a:buNone/>
              <a:defRPr sz="1900">
                <a:solidFill>
                  <a:schemeClr val="lt1"/>
                </a:solidFill>
              </a:defRPr>
            </a:lvl7pPr>
            <a:lvl8pPr lvl="7" algn="ctr" rtl="0">
              <a:lnSpc>
                <a:spcPct val="100000"/>
              </a:lnSpc>
              <a:spcBef>
                <a:spcPts val="0"/>
              </a:spcBef>
              <a:spcAft>
                <a:spcPts val="0"/>
              </a:spcAft>
              <a:buClr>
                <a:schemeClr val="lt1"/>
              </a:buClr>
              <a:buSzPts val="1900"/>
              <a:buNone/>
              <a:defRPr sz="1900">
                <a:solidFill>
                  <a:schemeClr val="lt1"/>
                </a:solidFill>
              </a:defRPr>
            </a:lvl8pPr>
            <a:lvl9pPr lvl="8" algn="ctr" rtl="0">
              <a:lnSpc>
                <a:spcPct val="100000"/>
              </a:lnSpc>
              <a:spcBef>
                <a:spcPts val="0"/>
              </a:spcBef>
              <a:spcAft>
                <a:spcPts val="0"/>
              </a:spcAft>
              <a:buClr>
                <a:schemeClr val="lt1"/>
              </a:buClr>
              <a:buSzPts val="1900"/>
              <a:buNone/>
              <a:defRPr sz="1900">
                <a:solidFill>
                  <a:schemeClr val="lt1"/>
                </a:solidFill>
              </a:defRPr>
            </a:lvl9pPr>
          </a:lstStyle>
          <a:p>
            <a:r>
              <a:rPr lang="en-US"/>
              <a:t>Click to edit Master subtitle style</a:t>
            </a:r>
            <a:endParaRPr/>
          </a:p>
        </p:txBody>
      </p:sp>
      <p:sp>
        <p:nvSpPr>
          <p:cNvPr id="99" name="Google Shape;99;p21"/>
          <p:cNvSpPr txBox="1">
            <a:spLocks noGrp="1"/>
          </p:cNvSpPr>
          <p:nvPr>
            <p:ph type="body" idx="2"/>
          </p:nvPr>
        </p:nvSpPr>
        <p:spPr>
          <a:xfrm>
            <a:off x="4939500" y="965600"/>
            <a:ext cx="3837000" cy="49620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100" name="Google Shape;100;p2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1" name="Google Shape;101;p21"/>
          <p:cNvPicPr preferRelativeResize="0"/>
          <p:nvPr/>
        </p:nvPicPr>
        <p:blipFill>
          <a:blip r:embed="rId2">
            <a:alphaModFix/>
          </a:blip>
          <a:stretch>
            <a:fillRect/>
          </a:stretch>
        </p:blipFill>
        <p:spPr>
          <a:xfrm>
            <a:off x="64076" y="5760467"/>
            <a:ext cx="2009367" cy="981367"/>
          </a:xfrm>
          <a:prstGeom prst="rect">
            <a:avLst/>
          </a:prstGeom>
          <a:noFill/>
          <a:ln>
            <a:noFill/>
          </a:ln>
        </p:spPr>
      </p:pic>
    </p:spTree>
    <p:extLst>
      <p:ext uri="{BB962C8B-B14F-4D97-AF65-F5344CB8AC3E}">
        <p14:creationId xmlns:p14="http://schemas.microsoft.com/office/powerpoint/2010/main" val="1775310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102"/>
        <p:cNvGrpSpPr/>
        <p:nvPr/>
      </p:nvGrpSpPr>
      <p:grpSpPr>
        <a:xfrm>
          <a:off x="0" y="0"/>
          <a:ext cx="0" cy="0"/>
          <a:chOff x="0" y="0"/>
          <a:chExt cx="0" cy="0"/>
        </a:xfrm>
      </p:grpSpPr>
      <p:sp>
        <p:nvSpPr>
          <p:cNvPr id="103" name="Google Shape;103;p22"/>
          <p:cNvSpPr txBox="1">
            <a:spLocks noGrp="1"/>
          </p:cNvSpPr>
          <p:nvPr>
            <p:ph type="body" idx="1"/>
          </p:nvPr>
        </p:nvSpPr>
        <p:spPr>
          <a:xfrm>
            <a:off x="2280225" y="5640767"/>
            <a:ext cx="5998800" cy="806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Font typeface="Oswald"/>
              <a:buNone/>
              <a:defRPr sz="2100">
                <a:latin typeface="Oswald"/>
                <a:ea typeface="Oswald"/>
                <a:cs typeface="Oswald"/>
                <a:sym typeface="Oswald"/>
              </a:defRPr>
            </a:lvl1pPr>
          </a:lstStyle>
          <a:p>
            <a:pPr lvl="0"/>
            <a:r>
              <a:rPr lang="en-US"/>
              <a:t>Click to edit Master text styles</a:t>
            </a:r>
          </a:p>
        </p:txBody>
      </p:sp>
      <p:sp>
        <p:nvSpPr>
          <p:cNvPr id="104" name="Google Shape;104;p2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5" name="Google Shape;105;p22"/>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2036071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106"/>
        <p:cNvGrpSpPr/>
        <p:nvPr/>
      </p:nvGrpSpPr>
      <p:grpSpPr>
        <a:xfrm>
          <a:off x="0" y="0"/>
          <a:ext cx="0" cy="0"/>
          <a:chOff x="0" y="0"/>
          <a:chExt cx="0" cy="0"/>
        </a:xfrm>
      </p:grpSpPr>
      <p:cxnSp>
        <p:nvCxnSpPr>
          <p:cNvPr id="107" name="Google Shape;107;p23"/>
          <p:cNvCxnSpPr/>
          <p:nvPr/>
        </p:nvCxnSpPr>
        <p:spPr>
          <a:xfrm>
            <a:off x="413275" y="3984367"/>
            <a:ext cx="910500" cy="0"/>
          </a:xfrm>
          <a:prstGeom prst="straightConnector1">
            <a:avLst/>
          </a:prstGeom>
          <a:noFill/>
          <a:ln w="28575" cap="flat" cmpd="sng">
            <a:solidFill>
              <a:srgbClr val="005F86"/>
            </a:solidFill>
            <a:prstDash val="lgDash"/>
            <a:round/>
            <a:headEnd type="none" w="sm" len="sm"/>
            <a:tailEnd type="none" w="sm" len="sm"/>
          </a:ln>
        </p:spPr>
      </p:cxnSp>
      <p:sp>
        <p:nvSpPr>
          <p:cNvPr id="108" name="Google Shape;108;p23"/>
          <p:cNvSpPr txBox="1">
            <a:spLocks noGrp="1"/>
          </p:cNvSpPr>
          <p:nvPr>
            <p:ph type="title" hasCustomPrompt="1"/>
          </p:nvPr>
        </p:nvSpPr>
        <p:spPr>
          <a:xfrm>
            <a:off x="311700" y="1474833"/>
            <a:ext cx="8520600" cy="2596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9" name="Google Shape;109;p23"/>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110" name="Google Shape;110;p2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11" name="Google Shape;111;p23"/>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2837792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12"/>
        <p:cNvGrpSpPr/>
        <p:nvPr/>
      </p:nvGrpSpPr>
      <p:grpSpPr>
        <a:xfrm>
          <a:off x="0" y="0"/>
          <a:ext cx="0" cy="0"/>
          <a:chOff x="0" y="0"/>
          <a:chExt cx="0" cy="0"/>
        </a:xfrm>
      </p:grpSpPr>
      <p:sp>
        <p:nvSpPr>
          <p:cNvPr id="113" name="Google Shape;113;p2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14" name="Google Shape;114;p24"/>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302114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5758A8-E627-7321-AB13-E869DBF458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0E4E52-862F-078B-DF32-1F7AE33C4136}"/>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6" name="Rectangle 6">
            <a:extLst>
              <a:ext uri="{FF2B5EF4-FFF2-40B4-BE49-F238E27FC236}">
                <a16:creationId xmlns:a16="http://schemas.microsoft.com/office/drawing/2014/main" id="{1FA2E7C2-2FAB-48BF-9BD5-52795E73DEA4}"/>
              </a:ext>
            </a:extLst>
          </p:cNvPr>
          <p:cNvSpPr>
            <a:spLocks noGrp="1" noChangeArrowheads="1"/>
          </p:cNvSpPr>
          <p:nvPr>
            <p:ph type="sldNum" sz="quarter" idx="12"/>
          </p:nvPr>
        </p:nvSpPr>
        <p:spPr>
          <a:ln/>
        </p:spPr>
        <p:txBody>
          <a:bodyPr/>
          <a:lstStyle>
            <a:lvl1pPr>
              <a:defRPr/>
            </a:lvl1pPr>
          </a:lstStyle>
          <a:p>
            <a:fld id="{2A1CB80D-1ACD-4371-AE3F-F25FC82EB587}" type="slidenum">
              <a:rPr lang="en-US" altLang="en-US"/>
              <a:pPr/>
              <a:t>‹#›</a:t>
            </a:fld>
            <a:endParaRPr lang="en-US" altLang="en-US"/>
          </a:p>
        </p:txBody>
      </p:sp>
    </p:spTree>
    <p:extLst>
      <p:ext uri="{BB962C8B-B14F-4D97-AF65-F5344CB8AC3E}">
        <p14:creationId xmlns:p14="http://schemas.microsoft.com/office/powerpoint/2010/main" val="3437440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41450" y="68263"/>
            <a:ext cx="7551738" cy="827087"/>
          </a:xfrm>
        </p:spPr>
        <p:txBody>
          <a:bodyPr/>
          <a:lstStyle/>
          <a:p>
            <a:r>
              <a:rPr lang="en-US"/>
              <a:t>Click to edit Master title style</a:t>
            </a:r>
          </a:p>
        </p:txBody>
      </p:sp>
      <p:sp>
        <p:nvSpPr>
          <p:cNvPr id="3" name="Text Placeholder 2"/>
          <p:cNvSpPr>
            <a:spLocks noGrp="1"/>
          </p:cNvSpPr>
          <p:nvPr>
            <p:ph type="body" sz="half" idx="1"/>
          </p:nvPr>
        </p:nvSpPr>
        <p:spPr>
          <a:xfrm>
            <a:off x="274638" y="1376363"/>
            <a:ext cx="4248150" cy="4719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75188" y="1376363"/>
            <a:ext cx="4248150" cy="228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75188" y="3811588"/>
            <a:ext cx="4248150" cy="228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C7BAF38-E94F-1410-930E-E7B5ACC6C7E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935BE41-6D3B-C585-3C75-84A749754345}"/>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8" name="Rectangle 6">
            <a:extLst>
              <a:ext uri="{FF2B5EF4-FFF2-40B4-BE49-F238E27FC236}">
                <a16:creationId xmlns:a16="http://schemas.microsoft.com/office/drawing/2014/main" id="{F66CBA00-8DFA-6D12-BC2E-729FC2819339}"/>
              </a:ext>
            </a:extLst>
          </p:cNvPr>
          <p:cNvSpPr>
            <a:spLocks noGrp="1" noChangeArrowheads="1"/>
          </p:cNvSpPr>
          <p:nvPr>
            <p:ph type="sldNum" sz="quarter" idx="12"/>
          </p:nvPr>
        </p:nvSpPr>
        <p:spPr>
          <a:ln/>
        </p:spPr>
        <p:txBody>
          <a:bodyPr/>
          <a:lstStyle>
            <a:lvl1pPr>
              <a:defRPr/>
            </a:lvl1pPr>
          </a:lstStyle>
          <a:p>
            <a:fld id="{BFEB8E0F-CF66-4BB8-8ACC-3EF31DD16BE8}" type="slidenum">
              <a:rPr lang="en-US" altLang="en-US"/>
              <a:pPr/>
              <a:t>‹#›</a:t>
            </a:fld>
            <a:endParaRPr lang="en-US" altLang="en-US"/>
          </a:p>
        </p:txBody>
      </p:sp>
    </p:spTree>
    <p:extLst>
      <p:ext uri="{BB962C8B-B14F-4D97-AF65-F5344CB8AC3E}">
        <p14:creationId xmlns:p14="http://schemas.microsoft.com/office/powerpoint/2010/main" val="888438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CEE Layout" type="title" preserve="1">
  <p:cSld name="MCEE Layout">
    <p:spTree>
      <p:nvGrpSpPr>
        <p:cNvPr id="1" name="Shape 119"/>
        <p:cNvGrpSpPr/>
        <p:nvPr/>
      </p:nvGrpSpPr>
      <p:grpSpPr>
        <a:xfrm>
          <a:off x="0" y="0"/>
          <a:ext cx="0" cy="0"/>
          <a:chOff x="0" y="0"/>
          <a:chExt cx="0" cy="0"/>
        </a:xfrm>
      </p:grpSpPr>
      <p:sp>
        <p:nvSpPr>
          <p:cNvPr id="120" name="Google Shape;120;p26"/>
          <p:cNvSpPr/>
          <p:nvPr/>
        </p:nvSpPr>
        <p:spPr>
          <a:xfrm rot="10800000">
            <a:off x="4226100" y="3911400"/>
            <a:ext cx="691800" cy="518000"/>
          </a:xfrm>
          <a:prstGeom prst="triangle">
            <a:avLst>
              <a:gd name="adj" fmla="val 50000"/>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 name="Google Shape;121;p26"/>
          <p:cNvSpPr/>
          <p:nvPr/>
        </p:nvSpPr>
        <p:spPr>
          <a:xfrm>
            <a:off x="-25" y="0"/>
            <a:ext cx="9144000" cy="41656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 name="Google Shape;122;p26"/>
          <p:cNvSpPr txBox="1">
            <a:spLocks noGrp="1"/>
          </p:cNvSpPr>
          <p:nvPr>
            <p:ph type="ctrTitle"/>
          </p:nvPr>
        </p:nvSpPr>
        <p:spPr>
          <a:xfrm>
            <a:off x="411175" y="859067"/>
            <a:ext cx="8282400" cy="281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lang="en-US"/>
              <a:t>Click to edit Master title style</a:t>
            </a:r>
            <a:endParaRPr/>
          </a:p>
        </p:txBody>
      </p:sp>
      <p:sp>
        <p:nvSpPr>
          <p:cNvPr id="123" name="Google Shape;123;p26"/>
          <p:cNvSpPr txBox="1">
            <a:spLocks noGrp="1"/>
          </p:cNvSpPr>
          <p:nvPr>
            <p:ph type="subTitle" idx="1"/>
          </p:nvPr>
        </p:nvSpPr>
        <p:spPr>
          <a:xfrm>
            <a:off x="411175" y="4531000"/>
            <a:ext cx="8282400" cy="168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Font typeface="Oswald"/>
              <a:buNone/>
              <a:defRPr sz="3600">
                <a:latin typeface="Oswald"/>
                <a:ea typeface="Oswald"/>
                <a:cs typeface="Oswald"/>
                <a:sym typeface="Oswald"/>
              </a:defRPr>
            </a:lvl1pPr>
            <a:lvl2pPr lvl="1" algn="ctr" rtl="0">
              <a:lnSpc>
                <a:spcPct val="100000"/>
              </a:lnSpc>
              <a:spcBef>
                <a:spcPts val="0"/>
              </a:spcBef>
              <a:spcAft>
                <a:spcPts val="0"/>
              </a:spcAft>
              <a:buSzPts val="3600"/>
              <a:buFont typeface="Oswald"/>
              <a:buNone/>
              <a:defRPr sz="3600">
                <a:latin typeface="Oswald"/>
                <a:ea typeface="Oswald"/>
                <a:cs typeface="Oswald"/>
                <a:sym typeface="Oswald"/>
              </a:defRPr>
            </a:lvl2pPr>
            <a:lvl3pPr lvl="2" algn="ctr" rtl="0">
              <a:lnSpc>
                <a:spcPct val="100000"/>
              </a:lnSpc>
              <a:spcBef>
                <a:spcPts val="0"/>
              </a:spcBef>
              <a:spcAft>
                <a:spcPts val="0"/>
              </a:spcAft>
              <a:buSzPts val="3600"/>
              <a:buFont typeface="Oswald"/>
              <a:buNone/>
              <a:defRPr sz="3600">
                <a:latin typeface="Oswald"/>
                <a:ea typeface="Oswald"/>
                <a:cs typeface="Oswald"/>
                <a:sym typeface="Oswald"/>
              </a:defRPr>
            </a:lvl3pPr>
            <a:lvl4pPr lvl="3" algn="ctr" rtl="0">
              <a:lnSpc>
                <a:spcPct val="100000"/>
              </a:lnSpc>
              <a:spcBef>
                <a:spcPts val="0"/>
              </a:spcBef>
              <a:spcAft>
                <a:spcPts val="0"/>
              </a:spcAft>
              <a:buSzPts val="3600"/>
              <a:buFont typeface="Oswald"/>
              <a:buNone/>
              <a:defRPr sz="3600">
                <a:latin typeface="Oswald"/>
                <a:ea typeface="Oswald"/>
                <a:cs typeface="Oswald"/>
                <a:sym typeface="Oswald"/>
              </a:defRPr>
            </a:lvl4pPr>
            <a:lvl5pPr lvl="4" algn="ctr" rtl="0">
              <a:lnSpc>
                <a:spcPct val="100000"/>
              </a:lnSpc>
              <a:spcBef>
                <a:spcPts val="0"/>
              </a:spcBef>
              <a:spcAft>
                <a:spcPts val="0"/>
              </a:spcAft>
              <a:buSzPts val="3600"/>
              <a:buFont typeface="Oswald"/>
              <a:buNone/>
              <a:defRPr sz="3600">
                <a:latin typeface="Oswald"/>
                <a:ea typeface="Oswald"/>
                <a:cs typeface="Oswald"/>
                <a:sym typeface="Oswald"/>
              </a:defRPr>
            </a:lvl5pPr>
            <a:lvl6pPr lvl="5" algn="ctr" rtl="0">
              <a:lnSpc>
                <a:spcPct val="100000"/>
              </a:lnSpc>
              <a:spcBef>
                <a:spcPts val="0"/>
              </a:spcBef>
              <a:spcAft>
                <a:spcPts val="0"/>
              </a:spcAft>
              <a:buSzPts val="3600"/>
              <a:buFont typeface="Oswald"/>
              <a:buNone/>
              <a:defRPr sz="3600">
                <a:latin typeface="Oswald"/>
                <a:ea typeface="Oswald"/>
                <a:cs typeface="Oswald"/>
                <a:sym typeface="Oswald"/>
              </a:defRPr>
            </a:lvl6pPr>
            <a:lvl7pPr lvl="6" algn="ctr" rtl="0">
              <a:lnSpc>
                <a:spcPct val="100000"/>
              </a:lnSpc>
              <a:spcBef>
                <a:spcPts val="0"/>
              </a:spcBef>
              <a:spcAft>
                <a:spcPts val="0"/>
              </a:spcAft>
              <a:buSzPts val="3600"/>
              <a:buFont typeface="Oswald"/>
              <a:buNone/>
              <a:defRPr sz="3600">
                <a:latin typeface="Oswald"/>
                <a:ea typeface="Oswald"/>
                <a:cs typeface="Oswald"/>
                <a:sym typeface="Oswald"/>
              </a:defRPr>
            </a:lvl7pPr>
            <a:lvl8pPr lvl="7" algn="ctr" rtl="0">
              <a:lnSpc>
                <a:spcPct val="100000"/>
              </a:lnSpc>
              <a:spcBef>
                <a:spcPts val="0"/>
              </a:spcBef>
              <a:spcAft>
                <a:spcPts val="0"/>
              </a:spcAft>
              <a:buSzPts val="3600"/>
              <a:buFont typeface="Oswald"/>
              <a:buNone/>
              <a:defRPr sz="3600">
                <a:latin typeface="Oswald"/>
                <a:ea typeface="Oswald"/>
                <a:cs typeface="Oswald"/>
                <a:sym typeface="Oswald"/>
              </a:defRPr>
            </a:lvl8pPr>
            <a:lvl9pPr lvl="8" algn="ctr" rtl="0">
              <a:lnSpc>
                <a:spcPct val="100000"/>
              </a:lnSpc>
              <a:spcBef>
                <a:spcPts val="0"/>
              </a:spcBef>
              <a:spcAft>
                <a:spcPts val="0"/>
              </a:spcAft>
              <a:buSzPts val="3600"/>
              <a:buFont typeface="Oswald"/>
              <a:buNone/>
              <a:defRPr sz="3600">
                <a:latin typeface="Oswald"/>
                <a:ea typeface="Oswald"/>
                <a:cs typeface="Oswald"/>
                <a:sym typeface="Oswald"/>
              </a:defRPr>
            </a:lvl9pPr>
          </a:lstStyle>
          <a:p>
            <a:r>
              <a:rPr lang="en-US"/>
              <a:t>Click to edit Master subtitle style</a:t>
            </a:r>
            <a:endParaRPr/>
          </a:p>
        </p:txBody>
      </p:sp>
      <p:sp>
        <p:nvSpPr>
          <p:cNvPr id="124" name="Google Shape;124;p2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25" name="Google Shape;125;p26"/>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2357571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26"/>
        <p:cNvGrpSpPr/>
        <p:nvPr/>
      </p:nvGrpSpPr>
      <p:grpSpPr>
        <a:xfrm>
          <a:off x="0" y="0"/>
          <a:ext cx="0" cy="0"/>
          <a:chOff x="0" y="0"/>
          <a:chExt cx="0" cy="0"/>
        </a:xfrm>
      </p:grpSpPr>
      <p:sp>
        <p:nvSpPr>
          <p:cNvPr id="127" name="Google Shape;127;p27"/>
          <p:cNvSpPr/>
          <p:nvPr/>
        </p:nvSpPr>
        <p:spPr>
          <a:xfrm>
            <a:off x="0" y="2089800"/>
            <a:ext cx="9144000" cy="26784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8" name="Google Shape;128;p27"/>
          <p:cNvSpPr txBox="1">
            <a:spLocks noGrp="1"/>
          </p:cNvSpPr>
          <p:nvPr>
            <p:ph type="title"/>
          </p:nvPr>
        </p:nvSpPr>
        <p:spPr>
          <a:xfrm>
            <a:off x="430800" y="2519600"/>
            <a:ext cx="8282400" cy="202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rPr lang="en-US"/>
              <a:t>Click to edit Master title style</a:t>
            </a:r>
            <a:endParaRPr/>
          </a:p>
        </p:txBody>
      </p:sp>
      <p:sp>
        <p:nvSpPr>
          <p:cNvPr id="129" name="Google Shape;129;p2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30" name="Google Shape;130;p27"/>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2434512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22E3D79-5DED-4242-B8A0-E85DC58C54E9}" type="slidenum">
              <a:rPr lang="en-US" smtClean="0"/>
              <a:pPr/>
              <a:t>‹#›</a:t>
            </a:fld>
            <a:endParaRPr lang="en-US"/>
          </a:p>
        </p:txBody>
      </p:sp>
    </p:spTree>
    <p:extLst>
      <p:ext uri="{BB962C8B-B14F-4D97-AF65-F5344CB8AC3E}">
        <p14:creationId xmlns:p14="http://schemas.microsoft.com/office/powerpoint/2010/main" val="2058245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131"/>
        <p:cNvGrpSpPr/>
        <p:nvPr/>
      </p:nvGrpSpPr>
      <p:grpSpPr>
        <a:xfrm>
          <a:off x="0" y="0"/>
          <a:ext cx="0" cy="0"/>
          <a:chOff x="0" y="0"/>
          <a:chExt cx="0" cy="0"/>
        </a:xfrm>
      </p:grpSpPr>
      <p:cxnSp>
        <p:nvCxnSpPr>
          <p:cNvPr id="132" name="Google Shape;132;p28"/>
          <p:cNvCxnSpPr/>
          <p:nvPr/>
        </p:nvCxnSpPr>
        <p:spPr>
          <a:xfrm>
            <a:off x="429200" y="1700769"/>
            <a:ext cx="614100" cy="0"/>
          </a:xfrm>
          <a:prstGeom prst="straightConnector1">
            <a:avLst/>
          </a:prstGeom>
          <a:noFill/>
          <a:ln w="19050" cap="flat" cmpd="sng">
            <a:solidFill>
              <a:schemeClr val="dk2"/>
            </a:solidFill>
            <a:prstDash val="lgDash"/>
            <a:round/>
            <a:headEnd type="none" w="sm" len="sm"/>
            <a:tailEnd type="none" w="sm" len="sm"/>
          </a:ln>
        </p:spPr>
      </p:cxnSp>
      <p:sp>
        <p:nvSpPr>
          <p:cNvPr id="133" name="Google Shape;133;p28"/>
          <p:cNvSpPr txBox="1">
            <a:spLocks noGrp="1"/>
          </p:cNvSpPr>
          <p:nvPr>
            <p:ph type="title"/>
          </p:nvPr>
        </p:nvSpPr>
        <p:spPr>
          <a:xfrm>
            <a:off x="311700" y="496667"/>
            <a:ext cx="85206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34" name="Google Shape;134;p28"/>
          <p:cNvSpPr txBox="1">
            <a:spLocks noGrp="1"/>
          </p:cNvSpPr>
          <p:nvPr>
            <p:ph type="body" idx="1"/>
          </p:nvPr>
        </p:nvSpPr>
        <p:spPr>
          <a:xfrm>
            <a:off x="311700" y="1958433"/>
            <a:ext cx="8520600" cy="4133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135" name="Google Shape;135;p2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36" name="Google Shape;136;p28"/>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3312591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137"/>
        <p:cNvGrpSpPr/>
        <p:nvPr/>
      </p:nvGrpSpPr>
      <p:grpSpPr>
        <a:xfrm>
          <a:off x="0" y="0"/>
          <a:ext cx="0" cy="0"/>
          <a:chOff x="0" y="0"/>
          <a:chExt cx="0" cy="0"/>
        </a:xfrm>
      </p:grpSpPr>
      <p:cxnSp>
        <p:nvCxnSpPr>
          <p:cNvPr id="138" name="Google Shape;138;p29"/>
          <p:cNvCxnSpPr/>
          <p:nvPr/>
        </p:nvCxnSpPr>
        <p:spPr>
          <a:xfrm>
            <a:off x="429200" y="1700769"/>
            <a:ext cx="614100" cy="0"/>
          </a:xfrm>
          <a:prstGeom prst="straightConnector1">
            <a:avLst/>
          </a:prstGeom>
          <a:noFill/>
          <a:ln w="19050" cap="flat" cmpd="sng">
            <a:solidFill>
              <a:schemeClr val="dk2"/>
            </a:solidFill>
            <a:prstDash val="lgDash"/>
            <a:round/>
            <a:headEnd type="none" w="sm" len="sm"/>
            <a:tailEnd type="none" w="sm" len="sm"/>
          </a:ln>
        </p:spPr>
      </p:cxnSp>
      <p:sp>
        <p:nvSpPr>
          <p:cNvPr id="139" name="Google Shape;139;p29"/>
          <p:cNvSpPr txBox="1">
            <a:spLocks noGrp="1"/>
          </p:cNvSpPr>
          <p:nvPr>
            <p:ph type="title"/>
          </p:nvPr>
        </p:nvSpPr>
        <p:spPr>
          <a:xfrm>
            <a:off x="311700" y="496667"/>
            <a:ext cx="85206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40" name="Google Shape;140;p29"/>
          <p:cNvSpPr txBox="1">
            <a:spLocks noGrp="1"/>
          </p:cNvSpPr>
          <p:nvPr>
            <p:ph type="body" idx="1"/>
          </p:nvPr>
        </p:nvSpPr>
        <p:spPr>
          <a:xfrm>
            <a:off x="311700" y="1958433"/>
            <a:ext cx="3999900" cy="4133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141" name="Google Shape;141;p29"/>
          <p:cNvSpPr txBox="1">
            <a:spLocks noGrp="1"/>
          </p:cNvSpPr>
          <p:nvPr>
            <p:ph type="body" idx="2"/>
          </p:nvPr>
        </p:nvSpPr>
        <p:spPr>
          <a:xfrm>
            <a:off x="4832400" y="1958433"/>
            <a:ext cx="3999900" cy="4133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142" name="Google Shape;142;p2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43" name="Google Shape;143;p29"/>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3080036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144"/>
        <p:cNvGrpSpPr/>
        <p:nvPr/>
      </p:nvGrpSpPr>
      <p:grpSpPr>
        <a:xfrm>
          <a:off x="0" y="0"/>
          <a:ext cx="0" cy="0"/>
          <a:chOff x="0" y="0"/>
          <a:chExt cx="0" cy="0"/>
        </a:xfrm>
      </p:grpSpPr>
      <p:sp>
        <p:nvSpPr>
          <p:cNvPr id="145" name="Google Shape;145;p30"/>
          <p:cNvSpPr txBox="1">
            <a:spLocks noGrp="1"/>
          </p:cNvSpPr>
          <p:nvPr>
            <p:ph type="title"/>
          </p:nvPr>
        </p:nvSpPr>
        <p:spPr>
          <a:xfrm>
            <a:off x="311700" y="496667"/>
            <a:ext cx="85206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46" name="Google Shape;146;p3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47" name="Google Shape;147;p30"/>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2724910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148"/>
        <p:cNvGrpSpPr/>
        <p:nvPr/>
      </p:nvGrpSpPr>
      <p:grpSpPr>
        <a:xfrm>
          <a:off x="0" y="0"/>
          <a:ext cx="0" cy="0"/>
          <a:chOff x="0" y="0"/>
          <a:chExt cx="0" cy="0"/>
        </a:xfrm>
      </p:grpSpPr>
      <p:cxnSp>
        <p:nvCxnSpPr>
          <p:cNvPr id="149" name="Google Shape;149;p31"/>
          <p:cNvCxnSpPr/>
          <p:nvPr/>
        </p:nvCxnSpPr>
        <p:spPr>
          <a:xfrm>
            <a:off x="418675" y="1943716"/>
            <a:ext cx="614100" cy="0"/>
          </a:xfrm>
          <a:prstGeom prst="straightConnector1">
            <a:avLst/>
          </a:prstGeom>
          <a:noFill/>
          <a:ln w="19050" cap="flat" cmpd="sng">
            <a:solidFill>
              <a:schemeClr val="dk2"/>
            </a:solidFill>
            <a:prstDash val="lgDash"/>
            <a:round/>
            <a:headEnd type="none" w="sm" len="sm"/>
            <a:tailEnd type="none" w="sm" len="sm"/>
          </a:ln>
        </p:spPr>
      </p:cxnSp>
      <p:sp>
        <p:nvSpPr>
          <p:cNvPr id="150" name="Google Shape;150;p31"/>
          <p:cNvSpPr txBox="1">
            <a:spLocks noGrp="1"/>
          </p:cNvSpPr>
          <p:nvPr>
            <p:ph type="title"/>
          </p:nvPr>
        </p:nvSpPr>
        <p:spPr>
          <a:xfrm>
            <a:off x="311700" y="842400"/>
            <a:ext cx="2808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151" name="Google Shape;151;p31"/>
          <p:cNvSpPr txBox="1">
            <a:spLocks noGrp="1"/>
          </p:cNvSpPr>
          <p:nvPr>
            <p:ph type="body" idx="1"/>
          </p:nvPr>
        </p:nvSpPr>
        <p:spPr>
          <a:xfrm>
            <a:off x="311700" y="2157605"/>
            <a:ext cx="2808000" cy="3934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152" name="Google Shape;152;p3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53" name="Google Shape;153;p31"/>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2240894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490250" y="705200"/>
            <a:ext cx="5678100" cy="544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r>
              <a:rPr lang="en-US"/>
              <a:t>Click to edit Master title style</a:t>
            </a:r>
            <a:endParaRPr/>
          </a:p>
        </p:txBody>
      </p:sp>
      <p:sp>
        <p:nvSpPr>
          <p:cNvPr id="156" name="Google Shape;156;p3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157" name="Google Shape;157;p32"/>
          <p:cNvPicPr preferRelativeResize="0"/>
          <p:nvPr/>
        </p:nvPicPr>
        <p:blipFill>
          <a:blip r:embed="rId2">
            <a:alphaModFix/>
          </a:blip>
          <a:stretch>
            <a:fillRect/>
          </a:stretch>
        </p:blipFill>
        <p:spPr>
          <a:xfrm>
            <a:off x="64076" y="5760467"/>
            <a:ext cx="2009367" cy="981367"/>
          </a:xfrm>
          <a:prstGeom prst="rect">
            <a:avLst/>
          </a:prstGeom>
          <a:noFill/>
          <a:ln>
            <a:noFill/>
          </a:ln>
        </p:spPr>
      </p:pic>
      <p:pic>
        <p:nvPicPr>
          <p:cNvPr id="158" name="Google Shape;158;p32"/>
          <p:cNvPicPr preferRelativeResize="0"/>
          <p:nvPr/>
        </p:nvPicPr>
        <p:blipFill>
          <a:blip r:embed="rId3">
            <a:alphaModFix/>
          </a:blip>
          <a:stretch>
            <a:fillRect/>
          </a:stretch>
        </p:blipFill>
        <p:spPr>
          <a:xfrm>
            <a:off x="64100" y="5760467"/>
            <a:ext cx="2009326" cy="981367"/>
          </a:xfrm>
          <a:prstGeom prst="rect">
            <a:avLst/>
          </a:prstGeom>
          <a:noFill/>
          <a:ln>
            <a:noFill/>
          </a:ln>
        </p:spPr>
      </p:pic>
    </p:spTree>
    <p:extLst>
      <p:ext uri="{BB962C8B-B14F-4D97-AF65-F5344CB8AC3E}">
        <p14:creationId xmlns:p14="http://schemas.microsoft.com/office/powerpoint/2010/main" val="929194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159"/>
        <p:cNvGrpSpPr/>
        <p:nvPr/>
      </p:nvGrpSpPr>
      <p:grpSpPr>
        <a:xfrm>
          <a:off x="0" y="0"/>
          <a:ext cx="0" cy="0"/>
          <a:chOff x="0" y="0"/>
          <a:chExt cx="0" cy="0"/>
        </a:xfrm>
      </p:grpSpPr>
      <p:sp>
        <p:nvSpPr>
          <p:cNvPr id="160" name="Google Shape;160;p33"/>
          <p:cNvSpPr/>
          <p:nvPr/>
        </p:nvSpPr>
        <p:spPr>
          <a:xfrm>
            <a:off x="4572000" y="233"/>
            <a:ext cx="457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cxnSp>
        <p:nvCxnSpPr>
          <p:cNvPr id="161" name="Google Shape;161;p33"/>
          <p:cNvCxnSpPr/>
          <p:nvPr/>
        </p:nvCxnSpPr>
        <p:spPr>
          <a:xfrm>
            <a:off x="5029675" y="5994000"/>
            <a:ext cx="577200" cy="0"/>
          </a:xfrm>
          <a:prstGeom prst="straightConnector1">
            <a:avLst/>
          </a:prstGeom>
          <a:noFill/>
          <a:ln w="19050" cap="flat" cmpd="sng">
            <a:solidFill>
              <a:srgbClr val="005F86"/>
            </a:solidFill>
            <a:prstDash val="lgDash"/>
            <a:round/>
            <a:headEnd type="none" w="sm" len="sm"/>
            <a:tailEnd type="none" w="sm" len="sm"/>
          </a:ln>
        </p:spPr>
      </p:cxnSp>
      <p:sp>
        <p:nvSpPr>
          <p:cNvPr id="162" name="Google Shape;162;p33"/>
          <p:cNvSpPr txBox="1">
            <a:spLocks noGrp="1"/>
          </p:cNvSpPr>
          <p:nvPr>
            <p:ph type="title"/>
          </p:nvPr>
        </p:nvSpPr>
        <p:spPr>
          <a:xfrm>
            <a:off x="265500" y="1438333"/>
            <a:ext cx="4045200" cy="238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600"/>
              <a:buNone/>
              <a:defRPr sz="4600">
                <a:solidFill>
                  <a:schemeClr val="lt1"/>
                </a:solidFill>
              </a:defRPr>
            </a:lvl1pPr>
            <a:lvl2pPr lvl="1" algn="ctr" rtl="0">
              <a:spcBef>
                <a:spcPts val="0"/>
              </a:spcBef>
              <a:spcAft>
                <a:spcPts val="0"/>
              </a:spcAft>
              <a:buClr>
                <a:schemeClr val="lt1"/>
              </a:buClr>
              <a:buSzPts val="4600"/>
              <a:buNone/>
              <a:defRPr sz="4600">
                <a:solidFill>
                  <a:schemeClr val="lt1"/>
                </a:solidFill>
              </a:defRPr>
            </a:lvl2pPr>
            <a:lvl3pPr lvl="2" algn="ctr" rtl="0">
              <a:spcBef>
                <a:spcPts val="0"/>
              </a:spcBef>
              <a:spcAft>
                <a:spcPts val="0"/>
              </a:spcAft>
              <a:buClr>
                <a:schemeClr val="lt1"/>
              </a:buClr>
              <a:buSzPts val="4600"/>
              <a:buNone/>
              <a:defRPr sz="4600">
                <a:solidFill>
                  <a:schemeClr val="lt1"/>
                </a:solidFill>
              </a:defRPr>
            </a:lvl3pPr>
            <a:lvl4pPr lvl="3" algn="ctr" rtl="0">
              <a:spcBef>
                <a:spcPts val="0"/>
              </a:spcBef>
              <a:spcAft>
                <a:spcPts val="0"/>
              </a:spcAft>
              <a:buClr>
                <a:schemeClr val="lt1"/>
              </a:buClr>
              <a:buSzPts val="4600"/>
              <a:buNone/>
              <a:defRPr sz="4600">
                <a:solidFill>
                  <a:schemeClr val="lt1"/>
                </a:solidFill>
              </a:defRPr>
            </a:lvl4pPr>
            <a:lvl5pPr lvl="4" algn="ctr" rtl="0">
              <a:spcBef>
                <a:spcPts val="0"/>
              </a:spcBef>
              <a:spcAft>
                <a:spcPts val="0"/>
              </a:spcAft>
              <a:buClr>
                <a:schemeClr val="lt1"/>
              </a:buClr>
              <a:buSzPts val="4600"/>
              <a:buNone/>
              <a:defRPr sz="4600">
                <a:solidFill>
                  <a:schemeClr val="lt1"/>
                </a:solidFill>
              </a:defRPr>
            </a:lvl5pPr>
            <a:lvl6pPr lvl="5" algn="ctr" rtl="0">
              <a:spcBef>
                <a:spcPts val="0"/>
              </a:spcBef>
              <a:spcAft>
                <a:spcPts val="0"/>
              </a:spcAft>
              <a:buClr>
                <a:schemeClr val="lt1"/>
              </a:buClr>
              <a:buSzPts val="4600"/>
              <a:buNone/>
              <a:defRPr sz="4600">
                <a:solidFill>
                  <a:schemeClr val="lt1"/>
                </a:solidFill>
              </a:defRPr>
            </a:lvl6pPr>
            <a:lvl7pPr lvl="6" algn="ctr" rtl="0">
              <a:spcBef>
                <a:spcPts val="0"/>
              </a:spcBef>
              <a:spcAft>
                <a:spcPts val="0"/>
              </a:spcAft>
              <a:buClr>
                <a:schemeClr val="lt1"/>
              </a:buClr>
              <a:buSzPts val="4600"/>
              <a:buNone/>
              <a:defRPr sz="4600">
                <a:solidFill>
                  <a:schemeClr val="lt1"/>
                </a:solidFill>
              </a:defRPr>
            </a:lvl7pPr>
            <a:lvl8pPr lvl="7" algn="ctr" rtl="0">
              <a:spcBef>
                <a:spcPts val="0"/>
              </a:spcBef>
              <a:spcAft>
                <a:spcPts val="0"/>
              </a:spcAft>
              <a:buClr>
                <a:schemeClr val="lt1"/>
              </a:buClr>
              <a:buSzPts val="4600"/>
              <a:buNone/>
              <a:defRPr sz="4600">
                <a:solidFill>
                  <a:schemeClr val="lt1"/>
                </a:solidFill>
              </a:defRPr>
            </a:lvl8pPr>
            <a:lvl9pPr lvl="8" algn="ctr" rtl="0">
              <a:spcBef>
                <a:spcPts val="0"/>
              </a:spcBef>
              <a:spcAft>
                <a:spcPts val="0"/>
              </a:spcAft>
              <a:buClr>
                <a:schemeClr val="lt1"/>
              </a:buClr>
              <a:buSzPts val="4600"/>
              <a:buNone/>
              <a:defRPr sz="4600">
                <a:solidFill>
                  <a:schemeClr val="lt1"/>
                </a:solidFill>
              </a:defRPr>
            </a:lvl9pPr>
          </a:lstStyle>
          <a:p>
            <a:r>
              <a:rPr lang="en-US"/>
              <a:t>Click to edit Master title style</a:t>
            </a:r>
            <a:endParaRPr/>
          </a:p>
        </p:txBody>
      </p:sp>
      <p:sp>
        <p:nvSpPr>
          <p:cNvPr id="163" name="Google Shape;163;p33"/>
          <p:cNvSpPr txBox="1">
            <a:spLocks noGrp="1"/>
          </p:cNvSpPr>
          <p:nvPr>
            <p:ph type="subTitle" idx="1"/>
          </p:nvPr>
        </p:nvSpPr>
        <p:spPr>
          <a:xfrm>
            <a:off x="265500" y="3895201"/>
            <a:ext cx="40452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1900"/>
              <a:buNone/>
              <a:defRPr sz="1900">
                <a:solidFill>
                  <a:schemeClr val="lt1"/>
                </a:solidFill>
              </a:defRPr>
            </a:lvl2pPr>
            <a:lvl3pPr lvl="2" algn="ctr" rtl="0">
              <a:lnSpc>
                <a:spcPct val="100000"/>
              </a:lnSpc>
              <a:spcBef>
                <a:spcPts val="0"/>
              </a:spcBef>
              <a:spcAft>
                <a:spcPts val="0"/>
              </a:spcAft>
              <a:buClr>
                <a:schemeClr val="lt1"/>
              </a:buClr>
              <a:buSzPts val="1900"/>
              <a:buNone/>
              <a:defRPr sz="1900">
                <a:solidFill>
                  <a:schemeClr val="lt1"/>
                </a:solidFill>
              </a:defRPr>
            </a:lvl3pPr>
            <a:lvl4pPr lvl="3" algn="ctr" rtl="0">
              <a:lnSpc>
                <a:spcPct val="100000"/>
              </a:lnSpc>
              <a:spcBef>
                <a:spcPts val="0"/>
              </a:spcBef>
              <a:spcAft>
                <a:spcPts val="0"/>
              </a:spcAft>
              <a:buClr>
                <a:schemeClr val="lt1"/>
              </a:buClr>
              <a:buSzPts val="1900"/>
              <a:buNone/>
              <a:defRPr sz="1900">
                <a:solidFill>
                  <a:schemeClr val="lt1"/>
                </a:solidFill>
              </a:defRPr>
            </a:lvl4pPr>
            <a:lvl5pPr lvl="4" algn="ctr" rtl="0">
              <a:lnSpc>
                <a:spcPct val="100000"/>
              </a:lnSpc>
              <a:spcBef>
                <a:spcPts val="0"/>
              </a:spcBef>
              <a:spcAft>
                <a:spcPts val="0"/>
              </a:spcAft>
              <a:buClr>
                <a:schemeClr val="lt1"/>
              </a:buClr>
              <a:buSzPts val="1900"/>
              <a:buNone/>
              <a:defRPr sz="1900">
                <a:solidFill>
                  <a:schemeClr val="lt1"/>
                </a:solidFill>
              </a:defRPr>
            </a:lvl5pPr>
            <a:lvl6pPr lvl="5" algn="ctr" rtl="0">
              <a:lnSpc>
                <a:spcPct val="100000"/>
              </a:lnSpc>
              <a:spcBef>
                <a:spcPts val="0"/>
              </a:spcBef>
              <a:spcAft>
                <a:spcPts val="0"/>
              </a:spcAft>
              <a:buClr>
                <a:schemeClr val="lt1"/>
              </a:buClr>
              <a:buSzPts val="1900"/>
              <a:buNone/>
              <a:defRPr sz="1900">
                <a:solidFill>
                  <a:schemeClr val="lt1"/>
                </a:solidFill>
              </a:defRPr>
            </a:lvl6pPr>
            <a:lvl7pPr lvl="6" algn="ctr" rtl="0">
              <a:lnSpc>
                <a:spcPct val="100000"/>
              </a:lnSpc>
              <a:spcBef>
                <a:spcPts val="0"/>
              </a:spcBef>
              <a:spcAft>
                <a:spcPts val="0"/>
              </a:spcAft>
              <a:buClr>
                <a:schemeClr val="lt1"/>
              </a:buClr>
              <a:buSzPts val="1900"/>
              <a:buNone/>
              <a:defRPr sz="1900">
                <a:solidFill>
                  <a:schemeClr val="lt1"/>
                </a:solidFill>
              </a:defRPr>
            </a:lvl7pPr>
            <a:lvl8pPr lvl="7" algn="ctr" rtl="0">
              <a:lnSpc>
                <a:spcPct val="100000"/>
              </a:lnSpc>
              <a:spcBef>
                <a:spcPts val="0"/>
              </a:spcBef>
              <a:spcAft>
                <a:spcPts val="0"/>
              </a:spcAft>
              <a:buClr>
                <a:schemeClr val="lt1"/>
              </a:buClr>
              <a:buSzPts val="1900"/>
              <a:buNone/>
              <a:defRPr sz="1900">
                <a:solidFill>
                  <a:schemeClr val="lt1"/>
                </a:solidFill>
              </a:defRPr>
            </a:lvl8pPr>
            <a:lvl9pPr lvl="8" algn="ctr" rtl="0">
              <a:lnSpc>
                <a:spcPct val="100000"/>
              </a:lnSpc>
              <a:spcBef>
                <a:spcPts val="0"/>
              </a:spcBef>
              <a:spcAft>
                <a:spcPts val="0"/>
              </a:spcAft>
              <a:buClr>
                <a:schemeClr val="lt1"/>
              </a:buClr>
              <a:buSzPts val="1900"/>
              <a:buNone/>
              <a:defRPr sz="1900">
                <a:solidFill>
                  <a:schemeClr val="lt1"/>
                </a:solidFill>
              </a:defRPr>
            </a:lvl9pPr>
          </a:lstStyle>
          <a:p>
            <a:r>
              <a:rPr lang="en-US"/>
              <a:t>Click to edit Master subtitle style</a:t>
            </a:r>
            <a:endParaRPr/>
          </a:p>
        </p:txBody>
      </p:sp>
      <p:sp>
        <p:nvSpPr>
          <p:cNvPr id="164" name="Google Shape;164;p33"/>
          <p:cNvSpPr txBox="1">
            <a:spLocks noGrp="1"/>
          </p:cNvSpPr>
          <p:nvPr>
            <p:ph type="body" idx="2"/>
          </p:nvPr>
        </p:nvSpPr>
        <p:spPr>
          <a:xfrm>
            <a:off x="4939500" y="965600"/>
            <a:ext cx="3837000" cy="49620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165" name="Google Shape;165;p3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66" name="Google Shape;166;p33"/>
          <p:cNvPicPr preferRelativeResize="0"/>
          <p:nvPr/>
        </p:nvPicPr>
        <p:blipFill>
          <a:blip r:embed="rId2">
            <a:alphaModFix/>
          </a:blip>
          <a:stretch>
            <a:fillRect/>
          </a:stretch>
        </p:blipFill>
        <p:spPr>
          <a:xfrm>
            <a:off x="64076" y="5760467"/>
            <a:ext cx="2009367" cy="981367"/>
          </a:xfrm>
          <a:prstGeom prst="rect">
            <a:avLst/>
          </a:prstGeom>
          <a:noFill/>
          <a:ln>
            <a:noFill/>
          </a:ln>
        </p:spPr>
      </p:pic>
      <p:pic>
        <p:nvPicPr>
          <p:cNvPr id="167" name="Google Shape;167;p33"/>
          <p:cNvPicPr preferRelativeResize="0"/>
          <p:nvPr/>
        </p:nvPicPr>
        <p:blipFill>
          <a:blip r:embed="rId3">
            <a:alphaModFix/>
          </a:blip>
          <a:stretch>
            <a:fillRect/>
          </a:stretch>
        </p:blipFill>
        <p:spPr>
          <a:xfrm>
            <a:off x="63451" y="5760455"/>
            <a:ext cx="2010615" cy="981384"/>
          </a:xfrm>
          <a:prstGeom prst="rect">
            <a:avLst/>
          </a:prstGeom>
          <a:noFill/>
          <a:ln>
            <a:noFill/>
          </a:ln>
        </p:spPr>
      </p:pic>
    </p:spTree>
    <p:extLst>
      <p:ext uri="{BB962C8B-B14F-4D97-AF65-F5344CB8AC3E}">
        <p14:creationId xmlns:p14="http://schemas.microsoft.com/office/powerpoint/2010/main" val="2666522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168"/>
        <p:cNvGrpSpPr/>
        <p:nvPr/>
      </p:nvGrpSpPr>
      <p:grpSpPr>
        <a:xfrm>
          <a:off x="0" y="0"/>
          <a:ext cx="0" cy="0"/>
          <a:chOff x="0" y="0"/>
          <a:chExt cx="0" cy="0"/>
        </a:xfrm>
      </p:grpSpPr>
      <p:sp>
        <p:nvSpPr>
          <p:cNvPr id="169" name="Google Shape;169;p34"/>
          <p:cNvSpPr txBox="1">
            <a:spLocks noGrp="1"/>
          </p:cNvSpPr>
          <p:nvPr>
            <p:ph type="body" idx="1"/>
          </p:nvPr>
        </p:nvSpPr>
        <p:spPr>
          <a:xfrm>
            <a:off x="2280225" y="5640767"/>
            <a:ext cx="5998800" cy="806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Font typeface="Oswald"/>
              <a:buNone/>
              <a:defRPr sz="2100">
                <a:latin typeface="Oswald"/>
                <a:ea typeface="Oswald"/>
                <a:cs typeface="Oswald"/>
                <a:sym typeface="Oswald"/>
              </a:defRPr>
            </a:lvl1pPr>
          </a:lstStyle>
          <a:p>
            <a:pPr lvl="0"/>
            <a:r>
              <a:rPr lang="en-US"/>
              <a:t>Click to edit Master text styles</a:t>
            </a:r>
          </a:p>
        </p:txBody>
      </p:sp>
      <p:sp>
        <p:nvSpPr>
          <p:cNvPr id="170" name="Google Shape;170;p3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71" name="Google Shape;171;p34"/>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2061544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172"/>
        <p:cNvGrpSpPr/>
        <p:nvPr/>
      </p:nvGrpSpPr>
      <p:grpSpPr>
        <a:xfrm>
          <a:off x="0" y="0"/>
          <a:ext cx="0" cy="0"/>
          <a:chOff x="0" y="0"/>
          <a:chExt cx="0" cy="0"/>
        </a:xfrm>
      </p:grpSpPr>
      <p:cxnSp>
        <p:nvCxnSpPr>
          <p:cNvPr id="173" name="Google Shape;173;p35"/>
          <p:cNvCxnSpPr/>
          <p:nvPr/>
        </p:nvCxnSpPr>
        <p:spPr>
          <a:xfrm>
            <a:off x="413275" y="3984367"/>
            <a:ext cx="910500" cy="0"/>
          </a:xfrm>
          <a:prstGeom prst="straightConnector1">
            <a:avLst/>
          </a:prstGeom>
          <a:noFill/>
          <a:ln w="28575" cap="flat" cmpd="sng">
            <a:solidFill>
              <a:srgbClr val="005F86"/>
            </a:solidFill>
            <a:prstDash val="lgDash"/>
            <a:round/>
            <a:headEnd type="none" w="sm" len="sm"/>
            <a:tailEnd type="none" w="sm" len="sm"/>
          </a:ln>
        </p:spPr>
      </p:cxnSp>
      <p:sp>
        <p:nvSpPr>
          <p:cNvPr id="174" name="Google Shape;174;p35"/>
          <p:cNvSpPr txBox="1">
            <a:spLocks noGrp="1"/>
          </p:cNvSpPr>
          <p:nvPr>
            <p:ph type="title" hasCustomPrompt="1"/>
          </p:nvPr>
        </p:nvSpPr>
        <p:spPr>
          <a:xfrm>
            <a:off x="311700" y="1474833"/>
            <a:ext cx="8520600" cy="2596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75" name="Google Shape;175;p35"/>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176" name="Google Shape;176;p3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77" name="Google Shape;177;p35"/>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3567669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78"/>
        <p:cNvGrpSpPr/>
        <p:nvPr/>
      </p:nvGrpSpPr>
      <p:grpSpPr>
        <a:xfrm>
          <a:off x="0" y="0"/>
          <a:ext cx="0" cy="0"/>
          <a:chOff x="0" y="0"/>
          <a:chExt cx="0" cy="0"/>
        </a:xfrm>
      </p:grpSpPr>
      <p:sp>
        <p:nvSpPr>
          <p:cNvPr id="179" name="Google Shape;179;p3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80" name="Google Shape;180;p36"/>
          <p:cNvPicPr preferRelativeResize="0"/>
          <p:nvPr/>
        </p:nvPicPr>
        <p:blipFill>
          <a:blip r:embed="rId2">
            <a:alphaModFix/>
          </a:blip>
          <a:stretch>
            <a:fillRect/>
          </a:stretch>
        </p:blipFill>
        <p:spPr>
          <a:xfrm>
            <a:off x="76189" y="5775021"/>
            <a:ext cx="2010615" cy="981384"/>
          </a:xfrm>
          <a:prstGeom prst="rect">
            <a:avLst/>
          </a:prstGeom>
          <a:noFill/>
          <a:ln>
            <a:noFill/>
          </a:ln>
        </p:spPr>
      </p:pic>
    </p:spTree>
    <p:extLst>
      <p:ext uri="{BB962C8B-B14F-4D97-AF65-F5344CB8AC3E}">
        <p14:creationId xmlns:p14="http://schemas.microsoft.com/office/powerpoint/2010/main" val="2039641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2951163" y="1720850"/>
            <a:ext cx="6110287" cy="1171575"/>
          </a:xfrm>
        </p:spPr>
        <p:txBody>
          <a:bodyPr/>
          <a:lstStyle>
            <a:lvl1pPr>
              <a:defRPr sz="4000"/>
            </a:lvl1pPr>
          </a:lstStyle>
          <a:p>
            <a:r>
              <a:rPr lang="en-US"/>
              <a:t>Click to edit Master title style</a:t>
            </a:r>
          </a:p>
        </p:txBody>
      </p:sp>
      <p:sp>
        <p:nvSpPr>
          <p:cNvPr id="12291" name="Rectangle 3"/>
          <p:cNvSpPr>
            <a:spLocks noGrp="1" noChangeArrowheads="1"/>
          </p:cNvSpPr>
          <p:nvPr>
            <p:ph type="subTitle" idx="1"/>
          </p:nvPr>
        </p:nvSpPr>
        <p:spPr>
          <a:xfrm>
            <a:off x="2814638" y="3167063"/>
            <a:ext cx="6178550" cy="827087"/>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CD0C896C-01DC-1769-92BA-0F510A7563B1}"/>
              </a:ext>
            </a:extLst>
          </p:cNvPr>
          <p:cNvSpPr>
            <a:spLocks noGrp="1" noChangeArrowheads="1"/>
          </p:cNvSpPr>
          <p:nvPr>
            <p:ph type="dt" sz="half" idx="10"/>
          </p:nvPr>
        </p:nvSpPr>
        <p:spPr>
          <a:xfrm>
            <a:off x="685800" y="6265863"/>
            <a:ext cx="1922463" cy="481012"/>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8E7661-70FA-244D-D2EA-370257F7C1A9}"/>
              </a:ext>
            </a:extLst>
          </p:cNvPr>
          <p:cNvSpPr>
            <a:spLocks noGrp="1" noChangeArrowheads="1"/>
          </p:cNvSpPr>
          <p:nvPr>
            <p:ph type="ftr" sz="quarter" idx="11"/>
          </p:nvPr>
        </p:nvSpPr>
        <p:spPr>
          <a:xfrm>
            <a:off x="3157538" y="6265863"/>
            <a:ext cx="2814637" cy="481012"/>
          </a:xfrm>
        </p:spPr>
        <p:txBody>
          <a:bodyPr/>
          <a:lstStyle>
            <a:lvl1pPr>
              <a:defRPr/>
            </a:lvl1pPr>
          </a:lstStyle>
          <a:p>
            <a:pPr>
              <a:defRPr/>
            </a:pPr>
            <a:r>
              <a:rPr lang="en-US"/>
              <a:t>Redelsheimer's Powerpoints Inc. </a:t>
            </a:r>
          </a:p>
        </p:txBody>
      </p:sp>
      <p:sp>
        <p:nvSpPr>
          <p:cNvPr id="6" name="Rectangle 6">
            <a:extLst>
              <a:ext uri="{FF2B5EF4-FFF2-40B4-BE49-F238E27FC236}">
                <a16:creationId xmlns:a16="http://schemas.microsoft.com/office/drawing/2014/main" id="{A7A0B837-7D79-65C4-DC1D-51B5984DCCB4}"/>
              </a:ext>
            </a:extLst>
          </p:cNvPr>
          <p:cNvSpPr>
            <a:spLocks noGrp="1" noChangeArrowheads="1"/>
          </p:cNvSpPr>
          <p:nvPr>
            <p:ph type="sldNum" sz="quarter" idx="12"/>
          </p:nvPr>
        </p:nvSpPr>
        <p:spPr>
          <a:xfrm>
            <a:off x="6521450" y="6265863"/>
            <a:ext cx="1922463" cy="481012"/>
          </a:xfrm>
        </p:spPr>
        <p:txBody>
          <a:bodyPr/>
          <a:lstStyle>
            <a:lvl1pPr>
              <a:defRPr/>
            </a:lvl1pPr>
          </a:lstStyle>
          <a:p>
            <a:fld id="{4EA68C68-8E9B-4DC1-9CBE-AFEAFC62AE79}" type="slidenum">
              <a:rPr lang="en-US" altLang="en-US"/>
              <a:pPr/>
              <a:t>‹#›</a:t>
            </a:fld>
            <a:endParaRPr lang="en-US" altLang="en-US"/>
          </a:p>
        </p:txBody>
      </p:sp>
    </p:spTree>
    <p:extLst>
      <p:ext uri="{BB962C8B-B14F-4D97-AF65-F5344CB8AC3E}">
        <p14:creationId xmlns:p14="http://schemas.microsoft.com/office/powerpoint/2010/main" val="856599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US"/>
              <a:t>Click to edit Master text styles</a:t>
            </a: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US"/>
              <a:t>Click to edit Master text styles</a:t>
            </a: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22E3D79-5DED-4242-B8A0-E85DC58C54E9}" type="slidenum">
              <a:rPr lang="en-US" smtClean="0"/>
              <a:pPr/>
              <a:t>‹#›</a:t>
            </a:fld>
            <a:endParaRPr lang="en-US"/>
          </a:p>
        </p:txBody>
      </p:sp>
    </p:spTree>
    <p:extLst>
      <p:ext uri="{BB962C8B-B14F-4D97-AF65-F5344CB8AC3E}">
        <p14:creationId xmlns:p14="http://schemas.microsoft.com/office/powerpoint/2010/main" val="1592832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5758A8-E627-7321-AB13-E869DBF458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0E4E52-862F-078B-DF32-1F7AE33C4136}"/>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6" name="Rectangle 6">
            <a:extLst>
              <a:ext uri="{FF2B5EF4-FFF2-40B4-BE49-F238E27FC236}">
                <a16:creationId xmlns:a16="http://schemas.microsoft.com/office/drawing/2014/main" id="{1FA2E7C2-2FAB-48BF-9BD5-52795E73DEA4}"/>
              </a:ext>
            </a:extLst>
          </p:cNvPr>
          <p:cNvSpPr>
            <a:spLocks noGrp="1" noChangeArrowheads="1"/>
          </p:cNvSpPr>
          <p:nvPr>
            <p:ph type="sldNum" sz="quarter" idx="12"/>
          </p:nvPr>
        </p:nvSpPr>
        <p:spPr>
          <a:ln/>
        </p:spPr>
        <p:txBody>
          <a:bodyPr/>
          <a:lstStyle>
            <a:lvl1pPr>
              <a:defRPr/>
            </a:lvl1pPr>
          </a:lstStyle>
          <a:p>
            <a:fld id="{2A1CB80D-1ACD-4371-AE3F-F25FC82EB587}" type="slidenum">
              <a:rPr lang="en-US" altLang="en-US"/>
              <a:pPr/>
              <a:t>‹#›</a:t>
            </a:fld>
            <a:endParaRPr lang="en-US" altLang="en-US"/>
          </a:p>
        </p:txBody>
      </p:sp>
    </p:spTree>
    <p:extLst>
      <p:ext uri="{BB962C8B-B14F-4D97-AF65-F5344CB8AC3E}">
        <p14:creationId xmlns:p14="http://schemas.microsoft.com/office/powerpoint/2010/main" val="798873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BBD566E-59AC-DAD3-D0BB-A24D0BFD56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40E60B-677C-6E86-7478-A3CBDBA0B62F}"/>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6" name="Rectangle 6">
            <a:extLst>
              <a:ext uri="{FF2B5EF4-FFF2-40B4-BE49-F238E27FC236}">
                <a16:creationId xmlns:a16="http://schemas.microsoft.com/office/drawing/2014/main" id="{DD401381-2196-44AC-D5F4-2F8A2360EE1A}"/>
              </a:ext>
            </a:extLst>
          </p:cNvPr>
          <p:cNvSpPr>
            <a:spLocks noGrp="1" noChangeArrowheads="1"/>
          </p:cNvSpPr>
          <p:nvPr>
            <p:ph type="sldNum" sz="quarter" idx="12"/>
          </p:nvPr>
        </p:nvSpPr>
        <p:spPr>
          <a:ln/>
        </p:spPr>
        <p:txBody>
          <a:bodyPr/>
          <a:lstStyle>
            <a:lvl1pPr>
              <a:defRPr/>
            </a:lvl1pPr>
          </a:lstStyle>
          <a:p>
            <a:fld id="{E3F8CE8A-FB31-40FE-AF6A-E8CA11542003}" type="slidenum">
              <a:rPr lang="en-US" altLang="en-US"/>
              <a:pPr/>
              <a:t>‹#›</a:t>
            </a:fld>
            <a:endParaRPr lang="en-US" altLang="en-US"/>
          </a:p>
        </p:txBody>
      </p:sp>
    </p:spTree>
    <p:extLst>
      <p:ext uri="{BB962C8B-B14F-4D97-AF65-F5344CB8AC3E}">
        <p14:creationId xmlns:p14="http://schemas.microsoft.com/office/powerpoint/2010/main" val="484926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63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518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E32201-535B-952D-49B8-E7A1E9C708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6789EE-DD4E-1807-9B94-43F7250E3C47}"/>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7" name="Rectangle 6">
            <a:extLst>
              <a:ext uri="{FF2B5EF4-FFF2-40B4-BE49-F238E27FC236}">
                <a16:creationId xmlns:a16="http://schemas.microsoft.com/office/drawing/2014/main" id="{EE4D8713-2AEB-3F26-F9B8-3F2A3BF8167E}"/>
              </a:ext>
            </a:extLst>
          </p:cNvPr>
          <p:cNvSpPr>
            <a:spLocks noGrp="1" noChangeArrowheads="1"/>
          </p:cNvSpPr>
          <p:nvPr>
            <p:ph type="sldNum" sz="quarter" idx="12"/>
          </p:nvPr>
        </p:nvSpPr>
        <p:spPr>
          <a:ln/>
        </p:spPr>
        <p:txBody>
          <a:bodyPr/>
          <a:lstStyle>
            <a:lvl1pPr>
              <a:defRPr/>
            </a:lvl1pPr>
          </a:lstStyle>
          <a:p>
            <a:fld id="{BD57BF62-3C20-411E-832C-CCB41F6152B9}" type="slidenum">
              <a:rPr lang="en-US" altLang="en-US"/>
              <a:pPr/>
              <a:t>‹#›</a:t>
            </a:fld>
            <a:endParaRPr lang="en-US" altLang="en-US"/>
          </a:p>
        </p:txBody>
      </p:sp>
    </p:spTree>
    <p:extLst>
      <p:ext uri="{BB962C8B-B14F-4D97-AF65-F5344CB8AC3E}">
        <p14:creationId xmlns:p14="http://schemas.microsoft.com/office/powerpoint/2010/main" val="3622088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B52BD4-CD2E-35A1-532D-42C73F120B9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E2DA758-FAA5-2E96-C13A-E70AFB8ED6D1}"/>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9" name="Rectangle 6">
            <a:extLst>
              <a:ext uri="{FF2B5EF4-FFF2-40B4-BE49-F238E27FC236}">
                <a16:creationId xmlns:a16="http://schemas.microsoft.com/office/drawing/2014/main" id="{DBDE1871-AE17-ECDB-EA25-9094BA5D2D2F}"/>
              </a:ext>
            </a:extLst>
          </p:cNvPr>
          <p:cNvSpPr>
            <a:spLocks noGrp="1" noChangeArrowheads="1"/>
          </p:cNvSpPr>
          <p:nvPr>
            <p:ph type="sldNum" sz="quarter" idx="12"/>
          </p:nvPr>
        </p:nvSpPr>
        <p:spPr>
          <a:ln/>
        </p:spPr>
        <p:txBody>
          <a:bodyPr/>
          <a:lstStyle>
            <a:lvl1pPr>
              <a:defRPr/>
            </a:lvl1pPr>
          </a:lstStyle>
          <a:p>
            <a:fld id="{4C84C2F6-7F90-4011-9305-01941E3CC5E5}" type="slidenum">
              <a:rPr lang="en-US" altLang="en-US"/>
              <a:pPr/>
              <a:t>‹#›</a:t>
            </a:fld>
            <a:endParaRPr lang="en-US" altLang="en-US"/>
          </a:p>
        </p:txBody>
      </p:sp>
    </p:spTree>
    <p:extLst>
      <p:ext uri="{BB962C8B-B14F-4D97-AF65-F5344CB8AC3E}">
        <p14:creationId xmlns:p14="http://schemas.microsoft.com/office/powerpoint/2010/main" val="233200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C1A8A61-0139-5472-B405-B37A2B893CE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F5FF7CC-3687-3D9E-64F1-B4D2BF90419A}"/>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5" name="Rectangle 6">
            <a:extLst>
              <a:ext uri="{FF2B5EF4-FFF2-40B4-BE49-F238E27FC236}">
                <a16:creationId xmlns:a16="http://schemas.microsoft.com/office/drawing/2014/main" id="{012497C1-A781-ECAC-4B1C-16450C9B723C}"/>
              </a:ext>
            </a:extLst>
          </p:cNvPr>
          <p:cNvSpPr>
            <a:spLocks noGrp="1" noChangeArrowheads="1"/>
          </p:cNvSpPr>
          <p:nvPr>
            <p:ph type="sldNum" sz="quarter" idx="12"/>
          </p:nvPr>
        </p:nvSpPr>
        <p:spPr>
          <a:ln/>
        </p:spPr>
        <p:txBody>
          <a:bodyPr/>
          <a:lstStyle>
            <a:lvl1pPr>
              <a:defRPr/>
            </a:lvl1pPr>
          </a:lstStyle>
          <a:p>
            <a:fld id="{7A2989C4-1E51-4B2F-B823-1B4E9E26349E}" type="slidenum">
              <a:rPr lang="en-US" altLang="en-US"/>
              <a:pPr/>
              <a:t>‹#›</a:t>
            </a:fld>
            <a:endParaRPr lang="en-US" altLang="en-US"/>
          </a:p>
        </p:txBody>
      </p:sp>
    </p:spTree>
    <p:extLst>
      <p:ext uri="{BB962C8B-B14F-4D97-AF65-F5344CB8AC3E}">
        <p14:creationId xmlns:p14="http://schemas.microsoft.com/office/powerpoint/2010/main" val="1355938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E4524A3-210F-997F-60FD-88BE6DC091B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14ACA95-806A-0406-ACCD-25A920534A10}"/>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4" name="Rectangle 6">
            <a:extLst>
              <a:ext uri="{FF2B5EF4-FFF2-40B4-BE49-F238E27FC236}">
                <a16:creationId xmlns:a16="http://schemas.microsoft.com/office/drawing/2014/main" id="{4D39DE4B-B3B6-EDF0-F181-9DD9B24C05E7}"/>
              </a:ext>
            </a:extLst>
          </p:cNvPr>
          <p:cNvSpPr>
            <a:spLocks noGrp="1" noChangeArrowheads="1"/>
          </p:cNvSpPr>
          <p:nvPr>
            <p:ph type="sldNum" sz="quarter" idx="12"/>
          </p:nvPr>
        </p:nvSpPr>
        <p:spPr>
          <a:ln/>
        </p:spPr>
        <p:txBody>
          <a:bodyPr/>
          <a:lstStyle>
            <a:lvl1pPr>
              <a:defRPr/>
            </a:lvl1pPr>
          </a:lstStyle>
          <a:p>
            <a:fld id="{8E2AEA9A-B434-4DD0-96ED-58829554B567}" type="slidenum">
              <a:rPr lang="en-US" altLang="en-US"/>
              <a:pPr/>
              <a:t>‹#›</a:t>
            </a:fld>
            <a:endParaRPr lang="en-US" altLang="en-US"/>
          </a:p>
        </p:txBody>
      </p:sp>
    </p:spTree>
    <p:extLst>
      <p:ext uri="{BB962C8B-B14F-4D97-AF65-F5344CB8AC3E}">
        <p14:creationId xmlns:p14="http://schemas.microsoft.com/office/powerpoint/2010/main" val="3199859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D4678C6-D30C-02E2-1886-FC5034283C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D716AB-6576-3F64-9582-03BCF7C595E1}"/>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7" name="Rectangle 6">
            <a:extLst>
              <a:ext uri="{FF2B5EF4-FFF2-40B4-BE49-F238E27FC236}">
                <a16:creationId xmlns:a16="http://schemas.microsoft.com/office/drawing/2014/main" id="{C6BF0FF7-ECA5-2E2E-F85D-5CDA47097340}"/>
              </a:ext>
            </a:extLst>
          </p:cNvPr>
          <p:cNvSpPr>
            <a:spLocks noGrp="1" noChangeArrowheads="1"/>
          </p:cNvSpPr>
          <p:nvPr>
            <p:ph type="sldNum" sz="quarter" idx="12"/>
          </p:nvPr>
        </p:nvSpPr>
        <p:spPr>
          <a:ln/>
        </p:spPr>
        <p:txBody>
          <a:bodyPr/>
          <a:lstStyle>
            <a:lvl1pPr>
              <a:defRPr/>
            </a:lvl1pPr>
          </a:lstStyle>
          <a:p>
            <a:fld id="{630C091F-3796-4EB5-A5DC-72BEDC1DD4C6}" type="slidenum">
              <a:rPr lang="en-US" altLang="en-US"/>
              <a:pPr/>
              <a:t>‹#›</a:t>
            </a:fld>
            <a:endParaRPr lang="en-US" altLang="en-US"/>
          </a:p>
        </p:txBody>
      </p:sp>
    </p:spTree>
    <p:extLst>
      <p:ext uri="{BB962C8B-B14F-4D97-AF65-F5344CB8AC3E}">
        <p14:creationId xmlns:p14="http://schemas.microsoft.com/office/powerpoint/2010/main" val="1729183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F3BD0B4-805F-C849-6339-50A7C6E755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FAE118D-26BB-F60E-9B23-4004079F0A16}"/>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7" name="Rectangle 6">
            <a:extLst>
              <a:ext uri="{FF2B5EF4-FFF2-40B4-BE49-F238E27FC236}">
                <a16:creationId xmlns:a16="http://schemas.microsoft.com/office/drawing/2014/main" id="{4C5AAE0E-B953-9653-6B2E-539A87233DD2}"/>
              </a:ext>
            </a:extLst>
          </p:cNvPr>
          <p:cNvSpPr>
            <a:spLocks noGrp="1" noChangeArrowheads="1"/>
          </p:cNvSpPr>
          <p:nvPr>
            <p:ph type="sldNum" sz="quarter" idx="12"/>
          </p:nvPr>
        </p:nvSpPr>
        <p:spPr>
          <a:ln/>
        </p:spPr>
        <p:txBody>
          <a:bodyPr/>
          <a:lstStyle>
            <a:lvl1pPr>
              <a:defRPr/>
            </a:lvl1pPr>
          </a:lstStyle>
          <a:p>
            <a:fld id="{C4245F0B-16AD-4FEA-9B56-FC4A4CDDEE74}" type="slidenum">
              <a:rPr lang="en-US" altLang="en-US"/>
              <a:pPr/>
              <a:t>‹#›</a:t>
            </a:fld>
            <a:endParaRPr lang="en-US" altLang="en-US"/>
          </a:p>
        </p:txBody>
      </p:sp>
    </p:spTree>
    <p:extLst>
      <p:ext uri="{BB962C8B-B14F-4D97-AF65-F5344CB8AC3E}">
        <p14:creationId xmlns:p14="http://schemas.microsoft.com/office/powerpoint/2010/main" val="2175721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94E4A7-5EE4-4337-E936-7950AAE3A5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372142-E363-9736-38A7-B1D2DD62DDBB}"/>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6" name="Rectangle 6">
            <a:extLst>
              <a:ext uri="{FF2B5EF4-FFF2-40B4-BE49-F238E27FC236}">
                <a16:creationId xmlns:a16="http://schemas.microsoft.com/office/drawing/2014/main" id="{6DE92160-2BFA-875D-4F9B-A226B4C5A3D5}"/>
              </a:ext>
            </a:extLst>
          </p:cNvPr>
          <p:cNvSpPr>
            <a:spLocks noGrp="1" noChangeArrowheads="1"/>
          </p:cNvSpPr>
          <p:nvPr>
            <p:ph type="sldNum" sz="quarter" idx="12"/>
          </p:nvPr>
        </p:nvSpPr>
        <p:spPr>
          <a:ln/>
        </p:spPr>
        <p:txBody>
          <a:bodyPr/>
          <a:lstStyle>
            <a:lvl1pPr>
              <a:defRPr/>
            </a:lvl1pPr>
          </a:lstStyle>
          <a:p>
            <a:fld id="{7718E62E-68B8-49CB-A6A7-EA1F91FFE1C0}" type="slidenum">
              <a:rPr lang="en-US" altLang="en-US"/>
              <a:pPr/>
              <a:t>‹#›</a:t>
            </a:fld>
            <a:endParaRPr lang="en-US" altLang="en-US"/>
          </a:p>
        </p:txBody>
      </p:sp>
    </p:spTree>
    <p:extLst>
      <p:ext uri="{BB962C8B-B14F-4D97-AF65-F5344CB8AC3E}">
        <p14:creationId xmlns:p14="http://schemas.microsoft.com/office/powerpoint/2010/main" val="3795654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3550" y="68263"/>
            <a:ext cx="2179638" cy="60277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4638" y="68263"/>
            <a:ext cx="6386512" cy="60277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23E8F9-4D66-2282-604B-55095A883E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A41729-3196-0282-2CEF-1D51151EBDEF}"/>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6" name="Rectangle 6">
            <a:extLst>
              <a:ext uri="{FF2B5EF4-FFF2-40B4-BE49-F238E27FC236}">
                <a16:creationId xmlns:a16="http://schemas.microsoft.com/office/drawing/2014/main" id="{88AA6C83-50E2-4388-68F3-FDF1CECA82F6}"/>
              </a:ext>
            </a:extLst>
          </p:cNvPr>
          <p:cNvSpPr>
            <a:spLocks noGrp="1" noChangeArrowheads="1"/>
          </p:cNvSpPr>
          <p:nvPr>
            <p:ph type="sldNum" sz="quarter" idx="12"/>
          </p:nvPr>
        </p:nvSpPr>
        <p:spPr>
          <a:ln/>
        </p:spPr>
        <p:txBody>
          <a:bodyPr/>
          <a:lstStyle>
            <a:lvl1pPr>
              <a:defRPr/>
            </a:lvl1pPr>
          </a:lstStyle>
          <a:p>
            <a:fld id="{A3684CDC-3D63-4FF8-A14C-4FBBF6C28B7B}" type="slidenum">
              <a:rPr lang="en-US" altLang="en-US"/>
              <a:pPr/>
              <a:t>‹#›</a:t>
            </a:fld>
            <a:endParaRPr lang="en-US" altLang="en-US"/>
          </a:p>
        </p:txBody>
      </p:sp>
    </p:spTree>
    <p:extLst>
      <p:ext uri="{BB962C8B-B14F-4D97-AF65-F5344CB8AC3E}">
        <p14:creationId xmlns:p14="http://schemas.microsoft.com/office/powerpoint/2010/main" val="841550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22E3D79-5DED-4242-B8A0-E85DC58C54E9}" type="slidenum">
              <a:rPr lang="en-US" smtClean="0"/>
              <a:pPr/>
              <a:t>‹#›</a:t>
            </a:fld>
            <a:endParaRPr lang="en-US"/>
          </a:p>
        </p:txBody>
      </p:sp>
    </p:spTree>
    <p:extLst>
      <p:ext uri="{BB962C8B-B14F-4D97-AF65-F5344CB8AC3E}">
        <p14:creationId xmlns:p14="http://schemas.microsoft.com/office/powerpoint/2010/main" val="132966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1450" y="68263"/>
            <a:ext cx="7551738" cy="827087"/>
          </a:xfrm>
        </p:spPr>
        <p:txBody>
          <a:bodyPr/>
          <a:lstStyle/>
          <a:p>
            <a:r>
              <a:rPr lang="en-US"/>
              <a:t>Click to edit Master title style</a:t>
            </a:r>
          </a:p>
        </p:txBody>
      </p:sp>
      <p:sp>
        <p:nvSpPr>
          <p:cNvPr id="3" name="Text Placeholder 2"/>
          <p:cNvSpPr>
            <a:spLocks noGrp="1"/>
          </p:cNvSpPr>
          <p:nvPr>
            <p:ph type="body" sz="half" idx="1"/>
          </p:nvPr>
        </p:nvSpPr>
        <p:spPr>
          <a:xfrm>
            <a:off x="274638" y="1376363"/>
            <a:ext cx="4248150" cy="4719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5188" y="1376363"/>
            <a:ext cx="4248150" cy="4719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650B06-FA9C-560B-2E1B-A3AF4B2572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892797-21C3-51E4-BC00-AEC3D1524F03}"/>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7" name="Rectangle 6">
            <a:extLst>
              <a:ext uri="{FF2B5EF4-FFF2-40B4-BE49-F238E27FC236}">
                <a16:creationId xmlns:a16="http://schemas.microsoft.com/office/drawing/2014/main" id="{5D80AFDB-BF4B-EB0E-E34C-F6906BEBF798}"/>
              </a:ext>
            </a:extLst>
          </p:cNvPr>
          <p:cNvSpPr>
            <a:spLocks noGrp="1" noChangeArrowheads="1"/>
          </p:cNvSpPr>
          <p:nvPr>
            <p:ph type="sldNum" sz="quarter" idx="12"/>
          </p:nvPr>
        </p:nvSpPr>
        <p:spPr>
          <a:ln/>
        </p:spPr>
        <p:txBody>
          <a:bodyPr/>
          <a:lstStyle>
            <a:lvl1pPr>
              <a:defRPr/>
            </a:lvl1pPr>
          </a:lstStyle>
          <a:p>
            <a:fld id="{A7317524-16E4-4C1D-B771-1F4790C85FA9}" type="slidenum">
              <a:rPr lang="en-US" altLang="en-US"/>
              <a:pPr/>
              <a:t>‹#›</a:t>
            </a:fld>
            <a:endParaRPr lang="en-US" altLang="en-US"/>
          </a:p>
        </p:txBody>
      </p:sp>
    </p:spTree>
    <p:extLst>
      <p:ext uri="{BB962C8B-B14F-4D97-AF65-F5344CB8AC3E}">
        <p14:creationId xmlns:p14="http://schemas.microsoft.com/office/powerpoint/2010/main" val="4246338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41450" y="68263"/>
            <a:ext cx="7551738" cy="827087"/>
          </a:xfrm>
        </p:spPr>
        <p:txBody>
          <a:bodyPr/>
          <a:lstStyle/>
          <a:p>
            <a:r>
              <a:rPr lang="en-US"/>
              <a:t>Click to edit Master title style</a:t>
            </a:r>
          </a:p>
        </p:txBody>
      </p:sp>
      <p:sp>
        <p:nvSpPr>
          <p:cNvPr id="3" name="Text Placeholder 2"/>
          <p:cNvSpPr>
            <a:spLocks noGrp="1"/>
          </p:cNvSpPr>
          <p:nvPr>
            <p:ph type="body" sz="half" idx="1"/>
          </p:nvPr>
        </p:nvSpPr>
        <p:spPr>
          <a:xfrm>
            <a:off x="274638" y="1376363"/>
            <a:ext cx="4248150" cy="4719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75188" y="1376363"/>
            <a:ext cx="4248150" cy="228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75188" y="3811588"/>
            <a:ext cx="4248150" cy="228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C7BAF38-E94F-1410-930E-E7B5ACC6C7E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935BE41-6D3B-C585-3C75-84A749754345}"/>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8" name="Rectangle 6">
            <a:extLst>
              <a:ext uri="{FF2B5EF4-FFF2-40B4-BE49-F238E27FC236}">
                <a16:creationId xmlns:a16="http://schemas.microsoft.com/office/drawing/2014/main" id="{F66CBA00-8DFA-6D12-BC2E-729FC2819339}"/>
              </a:ext>
            </a:extLst>
          </p:cNvPr>
          <p:cNvSpPr>
            <a:spLocks noGrp="1" noChangeArrowheads="1"/>
          </p:cNvSpPr>
          <p:nvPr>
            <p:ph type="sldNum" sz="quarter" idx="12"/>
          </p:nvPr>
        </p:nvSpPr>
        <p:spPr>
          <a:ln/>
        </p:spPr>
        <p:txBody>
          <a:bodyPr/>
          <a:lstStyle>
            <a:lvl1pPr>
              <a:defRPr/>
            </a:lvl1pPr>
          </a:lstStyle>
          <a:p>
            <a:fld id="{BFEB8E0F-CF66-4BB8-8ACC-3EF31DD16BE8}" type="slidenum">
              <a:rPr lang="en-US" altLang="en-US"/>
              <a:pPr/>
              <a:t>‹#›</a:t>
            </a:fld>
            <a:endParaRPr lang="en-US" altLang="en-US"/>
          </a:p>
        </p:txBody>
      </p:sp>
    </p:spTree>
    <p:extLst>
      <p:ext uri="{BB962C8B-B14F-4D97-AF65-F5344CB8AC3E}">
        <p14:creationId xmlns:p14="http://schemas.microsoft.com/office/powerpoint/2010/main" val="746871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441450" y="68263"/>
            <a:ext cx="7551738" cy="827087"/>
          </a:xfrm>
        </p:spPr>
        <p:txBody>
          <a:bodyPr/>
          <a:lstStyle/>
          <a:p>
            <a:r>
              <a:rPr lang="en-US"/>
              <a:t>Click to edit Master title style</a:t>
            </a:r>
          </a:p>
        </p:txBody>
      </p:sp>
      <p:sp>
        <p:nvSpPr>
          <p:cNvPr id="3" name="Text Placeholder 2"/>
          <p:cNvSpPr>
            <a:spLocks noGrp="1"/>
          </p:cNvSpPr>
          <p:nvPr>
            <p:ph type="body" sz="half" idx="1"/>
          </p:nvPr>
        </p:nvSpPr>
        <p:spPr>
          <a:xfrm>
            <a:off x="274638" y="1376363"/>
            <a:ext cx="4248150" cy="4719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75188" y="1376363"/>
            <a:ext cx="4248150" cy="4719637"/>
          </a:xfrm>
        </p:spPr>
        <p:txBody>
          <a:bodyPr/>
          <a:lstStyle/>
          <a:p>
            <a:pPr lvl="0"/>
            <a:endParaRPr lang="en-US" noProof="0"/>
          </a:p>
        </p:txBody>
      </p:sp>
      <p:sp>
        <p:nvSpPr>
          <p:cNvPr id="5" name="Rectangle 4">
            <a:extLst>
              <a:ext uri="{FF2B5EF4-FFF2-40B4-BE49-F238E27FC236}">
                <a16:creationId xmlns:a16="http://schemas.microsoft.com/office/drawing/2014/main" id="{08370785-6123-AB6C-4131-584DF68489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AD9798-8723-16B3-9C3A-FC085A8CAF27}"/>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7" name="Rectangle 6">
            <a:extLst>
              <a:ext uri="{FF2B5EF4-FFF2-40B4-BE49-F238E27FC236}">
                <a16:creationId xmlns:a16="http://schemas.microsoft.com/office/drawing/2014/main" id="{4A4AF49C-5478-4083-BAD2-FCC9F86C5E83}"/>
              </a:ext>
            </a:extLst>
          </p:cNvPr>
          <p:cNvSpPr>
            <a:spLocks noGrp="1" noChangeArrowheads="1"/>
          </p:cNvSpPr>
          <p:nvPr>
            <p:ph type="sldNum" sz="quarter" idx="12"/>
          </p:nvPr>
        </p:nvSpPr>
        <p:spPr>
          <a:ln/>
        </p:spPr>
        <p:txBody>
          <a:bodyPr/>
          <a:lstStyle>
            <a:lvl1pPr>
              <a:defRPr/>
            </a:lvl1pPr>
          </a:lstStyle>
          <a:p>
            <a:fld id="{951BB63F-472B-4C22-A4D3-5A01A9C0B15A}" type="slidenum">
              <a:rPr lang="en-US" altLang="en-US"/>
              <a:pPr/>
              <a:t>‹#›</a:t>
            </a:fld>
            <a:endParaRPr lang="en-US" altLang="en-US"/>
          </a:p>
        </p:txBody>
      </p:sp>
    </p:spTree>
    <p:extLst>
      <p:ext uri="{BB962C8B-B14F-4D97-AF65-F5344CB8AC3E}">
        <p14:creationId xmlns:p14="http://schemas.microsoft.com/office/powerpoint/2010/main" val="1386009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41450" y="68263"/>
            <a:ext cx="7551738" cy="827087"/>
          </a:xfrm>
        </p:spPr>
        <p:txBody>
          <a:bodyPr/>
          <a:lstStyle/>
          <a:p>
            <a:r>
              <a:rPr lang="en-US"/>
              <a:t>Click to edit Master title style</a:t>
            </a:r>
          </a:p>
        </p:txBody>
      </p:sp>
      <p:sp>
        <p:nvSpPr>
          <p:cNvPr id="3" name="Content Placeholder 2"/>
          <p:cNvSpPr>
            <a:spLocks noGrp="1"/>
          </p:cNvSpPr>
          <p:nvPr>
            <p:ph sz="half" idx="1"/>
          </p:nvPr>
        </p:nvSpPr>
        <p:spPr>
          <a:xfrm>
            <a:off x="274638" y="1376363"/>
            <a:ext cx="4248150" cy="4719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75188" y="1376363"/>
            <a:ext cx="4248150" cy="228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75188" y="3811588"/>
            <a:ext cx="4248150" cy="228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13D0716-90E0-DD4D-7E6E-BF296F2804D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2AA9269-22F0-8093-FA83-BED57A0F8837}"/>
              </a:ext>
            </a:extLst>
          </p:cNvPr>
          <p:cNvSpPr>
            <a:spLocks noGrp="1" noChangeArrowheads="1"/>
          </p:cNvSpPr>
          <p:nvPr>
            <p:ph type="ftr" sz="quarter" idx="11"/>
          </p:nvPr>
        </p:nvSpPr>
        <p:spPr>
          <a:ln/>
        </p:spPr>
        <p:txBody>
          <a:bodyPr/>
          <a:lstStyle>
            <a:lvl1pPr>
              <a:defRPr/>
            </a:lvl1pPr>
          </a:lstStyle>
          <a:p>
            <a:pPr>
              <a:defRPr/>
            </a:pPr>
            <a:r>
              <a:rPr lang="en-US"/>
              <a:t>Redelsheimer's Powerpoints Inc. </a:t>
            </a:r>
          </a:p>
        </p:txBody>
      </p:sp>
      <p:sp>
        <p:nvSpPr>
          <p:cNvPr id="8" name="Rectangle 6">
            <a:extLst>
              <a:ext uri="{FF2B5EF4-FFF2-40B4-BE49-F238E27FC236}">
                <a16:creationId xmlns:a16="http://schemas.microsoft.com/office/drawing/2014/main" id="{7F1DCBEE-790D-1D8F-0474-EAD3310B9931}"/>
              </a:ext>
            </a:extLst>
          </p:cNvPr>
          <p:cNvSpPr>
            <a:spLocks noGrp="1" noChangeArrowheads="1"/>
          </p:cNvSpPr>
          <p:nvPr>
            <p:ph type="sldNum" sz="quarter" idx="12"/>
          </p:nvPr>
        </p:nvSpPr>
        <p:spPr>
          <a:ln/>
        </p:spPr>
        <p:txBody>
          <a:bodyPr/>
          <a:lstStyle>
            <a:lvl1pPr>
              <a:defRPr/>
            </a:lvl1pPr>
          </a:lstStyle>
          <a:p>
            <a:fld id="{C6F994B7-4E20-42A1-8253-EC0BA6F5197A}" type="slidenum">
              <a:rPr lang="en-US" altLang="en-US"/>
              <a:pPr/>
              <a:t>‹#›</a:t>
            </a:fld>
            <a:endParaRPr lang="en-US" altLang="en-US"/>
          </a:p>
        </p:txBody>
      </p:sp>
    </p:spTree>
    <p:extLst>
      <p:ext uri="{BB962C8B-B14F-4D97-AF65-F5344CB8AC3E}">
        <p14:creationId xmlns:p14="http://schemas.microsoft.com/office/powerpoint/2010/main" val="3143216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rPr lang="en-US"/>
              <a:t>Click to edit Master title style</a:t>
            </a:r>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pPr lvl="0"/>
            <a:r>
              <a:rPr lang="en-US"/>
              <a:t>Click to edit Master text styles</a:t>
            </a: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22E3D79-5DED-4242-B8A0-E85DC58C54E9}" type="slidenum">
              <a:rPr lang="en-US" smtClean="0"/>
              <a:pPr/>
              <a:t>‹#›</a:t>
            </a:fld>
            <a:endParaRPr lang="en-US"/>
          </a:p>
        </p:txBody>
      </p:sp>
    </p:spTree>
    <p:extLst>
      <p:ext uri="{BB962C8B-B14F-4D97-AF65-F5344CB8AC3E}">
        <p14:creationId xmlns:p14="http://schemas.microsoft.com/office/powerpoint/2010/main" val="736318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22E3D79-5DED-4242-B8A0-E85DC58C54E9}" type="slidenum">
              <a:rPr lang="en-US" smtClean="0"/>
              <a:pPr/>
              <a:t>‹#›</a:t>
            </a:fld>
            <a:endParaRPr lang="en-US"/>
          </a:p>
        </p:txBody>
      </p:sp>
    </p:spTree>
    <p:extLst>
      <p:ext uri="{BB962C8B-B14F-4D97-AF65-F5344CB8AC3E}">
        <p14:creationId xmlns:p14="http://schemas.microsoft.com/office/powerpoint/2010/main" val="1259609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en-US"/>
              <a:t>Click to edit Master text styles</a:t>
            </a: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22E3D79-5DED-4242-B8A0-E85DC58C54E9}" type="slidenum">
              <a:rPr lang="en-US" smtClean="0"/>
              <a:pPr/>
              <a:t>‹#›</a:t>
            </a:fld>
            <a:endParaRPr lang="en-US"/>
          </a:p>
        </p:txBody>
      </p:sp>
    </p:spTree>
    <p:extLst>
      <p:ext uri="{BB962C8B-B14F-4D97-AF65-F5344CB8AC3E}">
        <p14:creationId xmlns:p14="http://schemas.microsoft.com/office/powerpoint/2010/main" val="182259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pPr lvl="0"/>
            <a:r>
              <a:rPr lang="en-US"/>
              <a:t>Click to edit Master text styles</a:t>
            </a: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522E3D79-5DED-4242-B8A0-E85DC58C54E9}" type="slidenum">
              <a:rPr lang="en-US" smtClean="0"/>
              <a:pPr/>
              <a:t>‹#›</a:t>
            </a:fld>
            <a:endParaRPr lang="en-US"/>
          </a:p>
        </p:txBody>
      </p:sp>
    </p:spTree>
    <p:extLst>
      <p:ext uri="{BB962C8B-B14F-4D97-AF65-F5344CB8AC3E}">
        <p14:creationId xmlns:p14="http://schemas.microsoft.com/office/powerpoint/2010/main" val="324809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4.jpeg"/><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522E3D79-5DED-4242-B8A0-E85DC58C54E9}" type="slidenum">
              <a:rPr lang="en-US" smtClean="0"/>
              <a:pPr/>
              <a:t>‹#›</a:t>
            </a:fld>
            <a:endParaRPr lang="en-US"/>
          </a:p>
        </p:txBody>
      </p:sp>
    </p:spTree>
    <p:extLst>
      <p:ext uri="{BB962C8B-B14F-4D97-AF65-F5344CB8AC3E}">
        <p14:creationId xmlns:p14="http://schemas.microsoft.com/office/powerpoint/2010/main" val="3579550114"/>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96667"/>
            <a:ext cx="8520600" cy="9780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311700" y="1958433"/>
            <a:ext cx="8520600" cy="413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46940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13" r:id="rId12"/>
    <p:sldLayoutId id="2147483714"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title"/>
          </p:nvPr>
        </p:nvSpPr>
        <p:spPr>
          <a:xfrm>
            <a:off x="311700" y="496667"/>
            <a:ext cx="8520600" cy="9780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117" name="Google Shape;117;p25"/>
          <p:cNvSpPr txBox="1">
            <a:spLocks noGrp="1"/>
          </p:cNvSpPr>
          <p:nvPr>
            <p:ph type="body" idx="1"/>
          </p:nvPr>
        </p:nvSpPr>
        <p:spPr>
          <a:xfrm>
            <a:off x="311700" y="1958433"/>
            <a:ext cx="8520600" cy="413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118" name="Google Shape;118;p2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3267198"/>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31C930-9D5F-A81C-7706-4730C2702953}"/>
              </a:ext>
            </a:extLst>
          </p:cNvPr>
          <p:cNvSpPr>
            <a:spLocks noGrp="1" noChangeArrowheads="1"/>
          </p:cNvSpPr>
          <p:nvPr>
            <p:ph type="title"/>
          </p:nvPr>
        </p:nvSpPr>
        <p:spPr bwMode="auto">
          <a:xfrm>
            <a:off x="1441450" y="68263"/>
            <a:ext cx="755173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917191C-7321-38F9-C8BA-E7DB62ADDE09}"/>
              </a:ext>
            </a:extLst>
          </p:cNvPr>
          <p:cNvSpPr>
            <a:spLocks noGrp="1" noChangeArrowheads="1"/>
          </p:cNvSpPr>
          <p:nvPr>
            <p:ph type="body" idx="1"/>
          </p:nvPr>
        </p:nvSpPr>
        <p:spPr bwMode="auto">
          <a:xfrm>
            <a:off x="274638" y="1376363"/>
            <a:ext cx="864870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8" name="Rectangle 4">
            <a:extLst>
              <a:ext uri="{FF2B5EF4-FFF2-40B4-BE49-F238E27FC236}">
                <a16:creationId xmlns:a16="http://schemas.microsoft.com/office/drawing/2014/main" id="{58CBE073-0647-9DCD-D9AC-77FB477C93E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eaLnBrk="1" hangingPunct="1">
              <a:defRPr sz="1300">
                <a:latin typeface="Arial" charset="0"/>
              </a:defRPr>
            </a:lvl1pPr>
          </a:lstStyle>
          <a:p>
            <a:pPr>
              <a:defRPr/>
            </a:pPr>
            <a:endParaRPr lang="en-US"/>
          </a:p>
        </p:txBody>
      </p:sp>
      <p:sp>
        <p:nvSpPr>
          <p:cNvPr id="11269" name="Rectangle 5">
            <a:extLst>
              <a:ext uri="{FF2B5EF4-FFF2-40B4-BE49-F238E27FC236}">
                <a16:creationId xmlns:a16="http://schemas.microsoft.com/office/drawing/2014/main" id="{7C7EF78A-12B0-3C73-4AA8-08591EEA966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eaLnBrk="1" hangingPunct="1">
              <a:defRPr sz="1300">
                <a:latin typeface="Arial" charset="0"/>
              </a:defRPr>
            </a:lvl1pPr>
          </a:lstStyle>
          <a:p>
            <a:pPr>
              <a:defRPr/>
            </a:pPr>
            <a:r>
              <a:rPr lang="en-US"/>
              <a:t>Redelsheimer's Powerpoints Inc. </a:t>
            </a:r>
          </a:p>
        </p:txBody>
      </p:sp>
      <p:sp>
        <p:nvSpPr>
          <p:cNvPr id="11270" name="Rectangle 6">
            <a:extLst>
              <a:ext uri="{FF2B5EF4-FFF2-40B4-BE49-F238E27FC236}">
                <a16:creationId xmlns:a16="http://schemas.microsoft.com/office/drawing/2014/main" id="{DB2FDCEF-BA85-CB1C-B164-693B4306A3A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eaLnBrk="1" hangingPunct="1">
              <a:defRPr sz="1300"/>
            </a:lvl1pPr>
          </a:lstStyle>
          <a:p>
            <a:fld id="{6B694A08-56DA-447A-9E32-59918620E042}" type="slidenum">
              <a:rPr lang="en-US" altLang="en-US"/>
              <a:pPr/>
              <a:t>‹#›</a:t>
            </a:fld>
            <a:endParaRPr lang="en-US" altLang="en-US"/>
          </a:p>
        </p:txBody>
      </p:sp>
    </p:spTree>
    <p:extLst>
      <p:ext uri="{BB962C8B-B14F-4D97-AF65-F5344CB8AC3E}">
        <p14:creationId xmlns:p14="http://schemas.microsoft.com/office/powerpoint/2010/main" val="276875674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fred.stlouisfed.org/series/GFDGDPA188S" TargetMode="Externa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fred.stlouisfed.org/series/GFDEBTN" TargetMode="Externa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pgpf.org/infographic/the-national-debt-is-now-more-than-31-trillion-what-does-that-mean" TargetMode="Externa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5.xml"/><Relationship Id="rId7" Type="http://schemas.openxmlformats.org/officeDocument/2006/relationships/image" Target="../media/image1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hyperlink" Target="http://www.usdebtclock.org/" TargetMode="External"/><Relationship Id="rId2" Type="http://schemas.openxmlformats.org/officeDocument/2006/relationships/image" Target="../media/image20.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www.usdebtclock.org/" TargetMode="External"/><Relationship Id="rId2" Type="http://schemas.openxmlformats.org/officeDocument/2006/relationships/image" Target="../media/image22.png"/><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youtu.be/EgSimMv0BKo?t=9" TargetMode="Externa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3Xu7-rLeD4g" TargetMode="Externa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3sUCSGVYzI0"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hyperlink" Target="mailto:mcee@umn.edu"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hyperlink" Target="mailto:mcee@umn.edu"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KYt6NH5ZvOA" TargetMode="Externa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7"/>
          <p:cNvSpPr/>
          <p:nvPr/>
        </p:nvSpPr>
        <p:spPr>
          <a:xfrm>
            <a:off x="4572000" y="857726"/>
            <a:ext cx="4572000" cy="5143500"/>
          </a:xfrm>
          <a:prstGeom prst="rect">
            <a:avLst/>
          </a:prstGeom>
          <a:solidFill>
            <a:srgbClr val="005F8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6" name="Google Shape;186;p37"/>
          <p:cNvSpPr txBox="1">
            <a:spLocks noGrp="1"/>
          </p:cNvSpPr>
          <p:nvPr>
            <p:ph type="title"/>
          </p:nvPr>
        </p:nvSpPr>
        <p:spPr>
          <a:xfrm>
            <a:off x="0" y="2017500"/>
            <a:ext cx="4572000" cy="1789200"/>
          </a:xfrm>
          <a:prstGeom prst="rect">
            <a:avLst/>
          </a:prstGeom>
        </p:spPr>
        <p:txBody>
          <a:bodyPr spcFirstLastPara="1" wrap="square" lIns="91425" tIns="91425" rIns="91425" bIns="91425" anchor="b" anchorCtr="0">
            <a:noAutofit/>
          </a:bodyPr>
          <a:lstStyle/>
          <a:p>
            <a:r>
              <a:rPr lang="en" dirty="0">
                <a:solidFill>
                  <a:srgbClr val="005F86"/>
                </a:solidFill>
              </a:rPr>
              <a:t>WELCOME!</a:t>
            </a:r>
            <a:endParaRPr dirty="0">
              <a:solidFill>
                <a:srgbClr val="005F86"/>
              </a:solidFill>
            </a:endParaRPr>
          </a:p>
          <a:p>
            <a:pPr algn="l"/>
            <a:endParaRPr sz="7400" dirty="0">
              <a:solidFill>
                <a:srgbClr val="005F86"/>
              </a:solidFill>
            </a:endParaRPr>
          </a:p>
        </p:txBody>
      </p:sp>
      <p:sp>
        <p:nvSpPr>
          <p:cNvPr id="188" name="Google Shape;188;p37"/>
          <p:cNvSpPr txBox="1">
            <a:spLocks noGrp="1"/>
          </p:cNvSpPr>
          <p:nvPr>
            <p:ph type="subTitle" idx="1"/>
          </p:nvPr>
        </p:nvSpPr>
        <p:spPr>
          <a:xfrm>
            <a:off x="125900" y="2849100"/>
            <a:ext cx="4515000" cy="1609200"/>
          </a:xfrm>
          <a:prstGeom prst="rect">
            <a:avLst/>
          </a:prstGeom>
        </p:spPr>
        <p:txBody>
          <a:bodyPr spcFirstLastPara="1" wrap="square" lIns="91425" tIns="91425" rIns="91425" bIns="91425" anchor="t" anchorCtr="0">
            <a:noAutofit/>
          </a:bodyPr>
          <a:lstStyle/>
          <a:p>
            <a:pPr marL="0" indent="0">
              <a:spcBef>
                <a:spcPts val="1000"/>
              </a:spcBef>
            </a:pPr>
            <a:r>
              <a:rPr lang="en" sz="1800">
                <a:solidFill>
                  <a:srgbClr val="005F86"/>
                </a:solidFill>
              </a:rPr>
              <a:t>Thank you for joining us. </a:t>
            </a:r>
            <a:endParaRPr sz="1800">
              <a:solidFill>
                <a:srgbClr val="005F86"/>
              </a:solidFill>
            </a:endParaRPr>
          </a:p>
          <a:p>
            <a:pPr marL="0" indent="0">
              <a:spcBef>
                <a:spcPts val="1000"/>
              </a:spcBef>
              <a:spcAft>
                <a:spcPts val="1000"/>
              </a:spcAft>
            </a:pPr>
            <a:r>
              <a:rPr lang="en" sz="1800">
                <a:solidFill>
                  <a:srgbClr val="005F86"/>
                </a:solidFill>
              </a:rPr>
              <a:t>The webinar will begin shortly.</a:t>
            </a:r>
            <a:endParaRPr sz="1800">
              <a:solidFill>
                <a:srgbClr val="005F86"/>
              </a:solidFill>
            </a:endParaRPr>
          </a:p>
        </p:txBody>
      </p:sp>
      <p:sp>
        <p:nvSpPr>
          <p:cNvPr id="187" name="Google Shape;187;p37"/>
          <p:cNvSpPr txBox="1">
            <a:spLocks noGrp="1"/>
          </p:cNvSpPr>
          <p:nvPr>
            <p:ph type="body" idx="2"/>
          </p:nvPr>
        </p:nvSpPr>
        <p:spPr>
          <a:prstGeom prst="rect">
            <a:avLst/>
          </a:prstGeom>
        </p:spPr>
        <p:txBody>
          <a:bodyPr spcFirstLastPara="1" wrap="square" lIns="91425" tIns="91425" rIns="91425" bIns="91425" anchor="ctr" anchorCtr="0">
            <a:noAutofit/>
          </a:bodyPr>
          <a:lstStyle/>
          <a:p>
            <a:pPr marL="0" indent="0">
              <a:buNone/>
            </a:pPr>
            <a:r>
              <a:rPr lang="en" dirty="0">
                <a:solidFill>
                  <a:srgbClr val="FFFFFF"/>
                </a:solidFill>
              </a:rPr>
              <a:t>Housekeeping Items:</a:t>
            </a:r>
            <a:endParaRPr dirty="0">
              <a:solidFill>
                <a:srgbClr val="FFFFFF"/>
              </a:solidFill>
            </a:endParaRPr>
          </a:p>
          <a:p>
            <a:pPr>
              <a:lnSpc>
                <a:spcPct val="100000"/>
              </a:lnSpc>
              <a:spcBef>
                <a:spcPts val="1600"/>
              </a:spcBef>
              <a:buClr>
                <a:schemeClr val="lt1"/>
              </a:buClr>
            </a:pPr>
            <a:r>
              <a:rPr lang="en" dirty="0">
                <a:solidFill>
                  <a:schemeClr val="lt1"/>
                </a:solidFill>
              </a:rPr>
              <a:t>Please use the chat and/or Q &amp; A function to ask questions or to notify moderator of issues</a:t>
            </a:r>
            <a:endParaRPr dirty="0">
              <a:solidFill>
                <a:schemeClr val="lt1"/>
              </a:solidFill>
            </a:endParaRPr>
          </a:p>
          <a:p>
            <a:pPr>
              <a:lnSpc>
                <a:spcPct val="100000"/>
              </a:lnSpc>
              <a:spcBef>
                <a:spcPts val="1000"/>
              </a:spcBef>
              <a:buClr>
                <a:schemeClr val="lt1"/>
              </a:buClr>
            </a:pPr>
            <a:r>
              <a:rPr lang="en" dirty="0">
                <a:solidFill>
                  <a:schemeClr val="lt1"/>
                </a:solidFill>
              </a:rPr>
              <a:t>The session will be recorded and emailed to participants in the next few days</a:t>
            </a:r>
            <a:endParaRPr dirty="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64882084-4CD2-FD09-369D-60908864E39E}"/>
              </a:ext>
            </a:extLst>
          </p:cNvPr>
          <p:cNvSpPr>
            <a:spLocks noGrp="1" noChangeArrowheads="1"/>
          </p:cNvSpPr>
          <p:nvPr>
            <p:ph type="body" idx="1"/>
          </p:nvPr>
        </p:nvSpPr>
        <p:spPr>
          <a:xfrm>
            <a:off x="311700" y="381000"/>
            <a:ext cx="8520600" cy="4133200"/>
          </a:xfrm>
        </p:spPr>
        <p:txBody>
          <a:bodyPr/>
          <a:lstStyle/>
          <a:p>
            <a:pPr eaLnBrk="1" hangingPunct="1">
              <a:buFont typeface="Wingdings" panose="05000000000000000000" pitchFamily="2" charset="2"/>
              <a:buChar char="Ø"/>
            </a:pPr>
            <a:r>
              <a:rPr lang="en-US" altLang="en-US" sz="3200" dirty="0"/>
              <a:t>So again, </a:t>
            </a:r>
            <a:r>
              <a:rPr lang="en-US" altLang="en-US" sz="3200" i="1" u="sng" dirty="0"/>
              <a:t>debt</a:t>
            </a:r>
            <a:r>
              <a:rPr lang="en-US" altLang="en-US" sz="3200" dirty="0"/>
              <a:t> is the accumulation of all our deficits and surpluses. </a:t>
            </a:r>
          </a:p>
          <a:p>
            <a:pPr eaLnBrk="1" hangingPunct="1">
              <a:buFont typeface="Wingdings" panose="05000000000000000000" pitchFamily="2" charset="2"/>
              <a:buChar char="Ø"/>
            </a:pPr>
            <a:r>
              <a:rPr lang="en-US" altLang="en-US" sz="3200" dirty="0"/>
              <a:t>Yearly </a:t>
            </a:r>
            <a:r>
              <a:rPr lang="en-US" altLang="en-US" sz="3200" b="1" dirty="0"/>
              <a:t>deficits</a:t>
            </a:r>
            <a:r>
              <a:rPr lang="en-US" altLang="en-US" sz="3200" dirty="0"/>
              <a:t> are added to the </a:t>
            </a:r>
            <a:r>
              <a:rPr lang="en-US" altLang="en-US" sz="3200" b="1" dirty="0"/>
              <a:t>debt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411">
                                            <p:txEl>
                                              <p:pRg st="0" end="0"/>
                                            </p:txEl>
                                          </p:spTgt>
                                        </p:tgtEl>
                                        <p:attrNameLst>
                                          <p:attrName>style.visibility</p:attrName>
                                        </p:attrNameLst>
                                      </p:cBhvr>
                                      <p:to>
                                        <p:strVal val="visible"/>
                                      </p:to>
                                    </p:set>
                                    <p:anim calcmode="discrete" valueType="clr">
                                      <p:cBhvr override="childStyle">
                                        <p:cTn id="7" dur="80"/>
                                        <p:tgtEl>
                                          <p:spTgt spid="174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4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41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411">
                                            <p:txEl>
                                              <p:pRg st="1" end="1"/>
                                            </p:txEl>
                                          </p:spTgt>
                                        </p:tgtEl>
                                        <p:attrNameLst>
                                          <p:attrName>style.visibility</p:attrName>
                                        </p:attrNameLst>
                                      </p:cBhvr>
                                      <p:to>
                                        <p:strVal val="visible"/>
                                      </p:to>
                                    </p:set>
                                    <p:anim calcmode="discrete" valueType="clr">
                                      <p:cBhvr override="childStyle">
                                        <p:cTn id="14" dur="80"/>
                                        <p:tgtEl>
                                          <p:spTgt spid="1741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411">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7411">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4612AF85-DD2D-5EAD-D35E-CCDD3130B84F}"/>
              </a:ext>
            </a:extLst>
          </p:cNvPr>
          <p:cNvPicPr>
            <a:picLocks noChangeAspect="1"/>
          </p:cNvPicPr>
          <p:nvPr/>
        </p:nvPicPr>
        <p:blipFill>
          <a:blip r:embed="rId3"/>
          <a:stretch>
            <a:fillRect/>
          </a:stretch>
        </p:blipFill>
        <p:spPr>
          <a:xfrm>
            <a:off x="-31955" y="-31956"/>
            <a:ext cx="9175955" cy="4099689"/>
          </a:xfrm>
          <a:prstGeom prst="rect">
            <a:avLst/>
          </a:prstGeom>
        </p:spPr>
      </p:pic>
    </p:spTree>
    <p:extLst>
      <p:ext uri="{BB962C8B-B14F-4D97-AF65-F5344CB8AC3E}">
        <p14:creationId xmlns:p14="http://schemas.microsoft.com/office/powerpoint/2010/main" val="2881234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618D1E18-F385-2F82-39AC-9E3519A6E89F}"/>
              </a:ext>
            </a:extLst>
          </p:cNvPr>
          <p:cNvPicPr>
            <a:picLocks noChangeAspect="1"/>
          </p:cNvPicPr>
          <p:nvPr/>
        </p:nvPicPr>
        <p:blipFill>
          <a:blip r:embed="rId3"/>
          <a:stretch>
            <a:fillRect/>
          </a:stretch>
        </p:blipFill>
        <p:spPr>
          <a:xfrm>
            <a:off x="0" y="-35442"/>
            <a:ext cx="9144000" cy="3233530"/>
          </a:xfrm>
          <a:prstGeom prst="rect">
            <a:avLst/>
          </a:prstGeom>
        </p:spPr>
      </p:pic>
    </p:spTree>
    <p:extLst>
      <p:ext uri="{BB962C8B-B14F-4D97-AF65-F5344CB8AC3E}">
        <p14:creationId xmlns:p14="http://schemas.microsoft.com/office/powerpoint/2010/main" val="4080848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hlinkClick r:id="rId2"/>
            <a:extLst>
              <a:ext uri="{FF2B5EF4-FFF2-40B4-BE49-F238E27FC236}">
                <a16:creationId xmlns:a16="http://schemas.microsoft.com/office/drawing/2014/main" id="{F149025E-8C14-13E7-9FCD-A6E09CC4E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3944600"/>
            <a:ext cx="4724400" cy="20326731"/>
          </a:xfrm>
          <a:prstGeom prst="rect">
            <a:avLst/>
          </a:prstGeom>
        </p:spPr>
      </p:pic>
    </p:spTree>
    <p:extLst>
      <p:ext uri="{BB962C8B-B14F-4D97-AF65-F5344CB8AC3E}">
        <p14:creationId xmlns:p14="http://schemas.microsoft.com/office/powerpoint/2010/main" val="3578200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at Debt Ape">
            <a:extLst>
              <a:ext uri="{FF2B5EF4-FFF2-40B4-BE49-F238E27FC236}">
                <a16:creationId xmlns:a16="http://schemas.microsoft.com/office/drawing/2014/main" id="{EE1F83EA-51E6-96D4-FE7E-217ECEF8D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30400"/>
            <a:ext cx="8148638"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a:extLst>
              <a:ext uri="{FF2B5EF4-FFF2-40B4-BE49-F238E27FC236}">
                <a16:creationId xmlns:a16="http://schemas.microsoft.com/office/drawing/2014/main" id="{3950EF8F-81C8-71A5-6F0B-9D18487CCFB5}"/>
              </a:ext>
            </a:extLst>
          </p:cNvPr>
          <p:cNvSpPr>
            <a:spLocks noChangeArrowheads="1"/>
          </p:cNvSpPr>
          <p:nvPr/>
        </p:nvSpPr>
        <p:spPr bwMode="auto">
          <a:xfrm>
            <a:off x="0" y="0"/>
            <a:ext cx="9144000" cy="590550"/>
          </a:xfrm>
          <a:prstGeom prst="rect">
            <a:avLst/>
          </a:prstGeom>
          <a:solidFill>
            <a:schemeClr val="bg1"/>
          </a:solidFill>
          <a:ln w="12700">
            <a:noFill/>
            <a:miter lim="800000"/>
            <a:headEnd/>
            <a:tailEnd/>
          </a:ln>
          <a:effectLst/>
        </p:spPr>
        <p:txBody>
          <a:bodyPr wrap="none" anchor="ctr"/>
          <a:lstStyle/>
          <a:p>
            <a:pPr algn="ctr" eaLnBrk="1" hangingPunct="1">
              <a:defRPr/>
            </a:pPr>
            <a:r>
              <a:rPr lang="en-US" sz="4000" b="1" i="1">
                <a:effectLst>
                  <a:outerShdw blurRad="38100" dist="38100" dir="2700000" algn="tl">
                    <a:srgbClr val="C0C0C0"/>
                  </a:outerShdw>
                </a:effectLst>
                <a:latin typeface="Arial" charset="0"/>
              </a:rPr>
              <a:t>The </a:t>
            </a:r>
            <a:r>
              <a:rPr lang="en-US" sz="4000" b="1" i="1">
                <a:solidFill>
                  <a:srgbClr val="0000FF"/>
                </a:solidFill>
                <a:effectLst>
                  <a:outerShdw blurRad="38100" dist="38100" dir="2700000" algn="tl">
                    <a:srgbClr val="C0C0C0"/>
                  </a:outerShdw>
                </a:effectLst>
                <a:latin typeface="Verdana" pitchFamily="34" charset="0"/>
              </a:rPr>
              <a:t>“</a:t>
            </a:r>
            <a:r>
              <a:rPr lang="en-US" sz="4000" b="1">
                <a:solidFill>
                  <a:srgbClr val="0000FF"/>
                </a:solidFill>
                <a:effectLst>
                  <a:outerShdw blurRad="38100" dist="38100" dir="2700000" algn="tl">
                    <a:srgbClr val="C0C0C0"/>
                  </a:outerShdw>
                </a:effectLst>
                <a:latin typeface="Verdana" pitchFamily="34" charset="0"/>
              </a:rPr>
              <a:t>Debt</a:t>
            </a:r>
            <a:r>
              <a:rPr lang="en-US" sz="4000" b="1" i="1">
                <a:solidFill>
                  <a:srgbClr val="0000FF"/>
                </a:solidFill>
                <a:effectLst>
                  <a:outerShdw blurRad="38100" dist="38100" dir="2700000" algn="tl">
                    <a:srgbClr val="C0C0C0"/>
                  </a:outerShdw>
                </a:effectLst>
                <a:latin typeface="Verdana" pitchFamily="34" charset="0"/>
              </a:rPr>
              <a:t>”</a:t>
            </a:r>
            <a:r>
              <a:rPr lang="en-US" sz="4000" b="1" i="1">
                <a:effectLst>
                  <a:outerShdw blurRad="38100" dist="38100" dir="2700000" algn="tl">
                    <a:srgbClr val="C0C0C0"/>
                  </a:outerShdw>
                </a:effectLst>
                <a:latin typeface="Verdana" pitchFamily="34" charset="0"/>
              </a:rPr>
              <a:t> and The </a:t>
            </a:r>
            <a:r>
              <a:rPr lang="en-US" sz="4000" b="1" i="1">
                <a:solidFill>
                  <a:srgbClr val="FF0000"/>
                </a:solidFill>
                <a:effectLst>
                  <a:outerShdw blurRad="38100" dist="38100" dir="2700000" algn="tl">
                    <a:srgbClr val="C0C0C0"/>
                  </a:outerShdw>
                </a:effectLst>
                <a:latin typeface="Verdana" pitchFamily="34" charset="0"/>
              </a:rPr>
              <a:t>“Deficit</a:t>
            </a:r>
            <a:r>
              <a:rPr lang="en-US" sz="4000" b="1">
                <a:solidFill>
                  <a:srgbClr val="FF0000"/>
                </a:solidFill>
                <a:effectLst>
                  <a:outerShdw blurRad="38100" dist="38100" dir="2700000" algn="tl">
                    <a:srgbClr val="C0C0C0"/>
                  </a:outerShdw>
                </a:effectLst>
                <a:latin typeface="Verdana" pitchFamily="34" charset="0"/>
              </a:rPr>
              <a:t>”</a:t>
            </a:r>
          </a:p>
        </p:txBody>
      </p:sp>
      <p:sp>
        <p:nvSpPr>
          <p:cNvPr id="51205" name="Rectangle 5">
            <a:extLst>
              <a:ext uri="{FF2B5EF4-FFF2-40B4-BE49-F238E27FC236}">
                <a16:creationId xmlns:a16="http://schemas.microsoft.com/office/drawing/2014/main" id="{311B4C8E-5A20-BC49-2F8D-F8CC8FB02FA4}"/>
              </a:ext>
            </a:extLst>
          </p:cNvPr>
          <p:cNvSpPr>
            <a:spLocks noChangeArrowheads="1"/>
          </p:cNvSpPr>
          <p:nvPr/>
        </p:nvSpPr>
        <p:spPr bwMode="auto">
          <a:xfrm>
            <a:off x="3943350" y="571500"/>
            <a:ext cx="1676400" cy="800100"/>
          </a:xfrm>
          <a:prstGeom prst="rect">
            <a:avLst/>
          </a:prstGeom>
          <a:solidFill>
            <a:schemeClr val="bg1"/>
          </a:solidFill>
          <a:ln w="12700">
            <a:noFill/>
            <a:miter lim="800000"/>
            <a:headEnd/>
            <a:tailEnd/>
          </a:ln>
          <a:effectLst/>
        </p:spPr>
        <p:txBody>
          <a:bodyPr wrap="none" anchor="ctr"/>
          <a:lstStyle/>
          <a:p>
            <a:pPr algn="ctr" eaLnBrk="1" hangingPunct="1">
              <a:defRPr/>
            </a:pPr>
            <a:r>
              <a:rPr lang="en-US" sz="2800" b="1" i="1" dirty="0">
                <a:solidFill>
                  <a:srgbClr val="FF0000"/>
                </a:solidFill>
                <a:effectLst>
                  <a:outerShdw blurRad="38100" dist="38100" dir="2700000" algn="tl">
                    <a:srgbClr val="C0C0C0"/>
                  </a:outerShdw>
                </a:effectLst>
                <a:latin typeface="Verdana" pitchFamily="34" charset="0"/>
              </a:rPr>
              <a:t>Deficit</a:t>
            </a:r>
          </a:p>
          <a:p>
            <a:pPr algn="ctr" eaLnBrk="1" hangingPunct="1">
              <a:defRPr/>
            </a:pPr>
            <a:r>
              <a:rPr lang="en-US" sz="2400" b="1" dirty="0">
                <a:solidFill>
                  <a:srgbClr val="FF0000"/>
                </a:solidFill>
                <a:latin typeface="Verdana" pitchFamily="34" charset="0"/>
              </a:rPr>
              <a:t>($1 T</a:t>
            </a:r>
            <a:r>
              <a:rPr lang="en-US" sz="2000" b="1" dirty="0">
                <a:solidFill>
                  <a:srgbClr val="FF0000"/>
                </a:solidFill>
                <a:latin typeface="Verdana" pitchFamily="34" charset="0"/>
              </a:rPr>
              <a:t>rillion)</a:t>
            </a:r>
          </a:p>
        </p:txBody>
      </p:sp>
      <p:sp>
        <p:nvSpPr>
          <p:cNvPr id="51206" name="Rectangle 6">
            <a:extLst>
              <a:ext uri="{FF2B5EF4-FFF2-40B4-BE49-F238E27FC236}">
                <a16:creationId xmlns:a16="http://schemas.microsoft.com/office/drawing/2014/main" id="{31EB8C36-0634-2104-4456-808493E8BA25}"/>
              </a:ext>
            </a:extLst>
          </p:cNvPr>
          <p:cNvSpPr>
            <a:spLocks noChangeArrowheads="1"/>
          </p:cNvSpPr>
          <p:nvPr/>
        </p:nvSpPr>
        <p:spPr bwMode="auto">
          <a:xfrm>
            <a:off x="5676900" y="1047750"/>
            <a:ext cx="1943100" cy="1104900"/>
          </a:xfrm>
          <a:prstGeom prst="rect">
            <a:avLst/>
          </a:prstGeom>
          <a:solidFill>
            <a:schemeClr val="bg1"/>
          </a:solidFill>
          <a:ln w="12700">
            <a:noFill/>
            <a:miter lim="800000"/>
            <a:headEnd/>
            <a:tailEnd/>
          </a:ln>
          <a:effectLst/>
        </p:spPr>
        <p:txBody>
          <a:bodyPr wrap="none" anchor="ctr"/>
          <a:lstStyle/>
          <a:p>
            <a:pPr algn="ctr" eaLnBrk="1" hangingPunct="1">
              <a:defRPr/>
            </a:pPr>
            <a:r>
              <a:rPr lang="en-US" sz="2800" b="1" i="1" dirty="0">
                <a:solidFill>
                  <a:srgbClr val="0000FF"/>
                </a:solidFill>
                <a:effectLst>
                  <a:outerShdw blurRad="38100" dist="38100" dir="2700000" algn="tl">
                    <a:srgbClr val="C0C0C0"/>
                  </a:outerShdw>
                </a:effectLst>
                <a:latin typeface="Verdana" pitchFamily="34" charset="0"/>
              </a:rPr>
              <a:t>Debt</a:t>
            </a:r>
          </a:p>
          <a:p>
            <a:pPr algn="ctr" eaLnBrk="1" hangingPunct="1">
              <a:defRPr/>
            </a:pPr>
            <a:r>
              <a:rPr lang="en-US" sz="2400" b="1" dirty="0">
                <a:solidFill>
                  <a:srgbClr val="0000FF"/>
                </a:solidFill>
                <a:latin typeface="Verdana" pitchFamily="34" charset="0"/>
              </a:rPr>
              <a:t>($31 </a:t>
            </a:r>
            <a:r>
              <a:rPr lang="en-US" sz="2000" b="1" dirty="0">
                <a:solidFill>
                  <a:srgbClr val="0000FF"/>
                </a:solidFill>
                <a:latin typeface="Verdana" pitchFamily="34" charset="0"/>
              </a:rPr>
              <a:t>Trillion)</a:t>
            </a:r>
          </a:p>
          <a:p>
            <a:pPr algn="ctr" eaLnBrk="1" hangingPunct="1">
              <a:defRPr/>
            </a:pPr>
            <a:endParaRPr lang="en-US" sz="2000" b="1" dirty="0">
              <a:solidFill>
                <a:srgbClr val="0000FF"/>
              </a:solidFill>
              <a:latin typeface="Verdana" pitchFamily="34" charset="0"/>
            </a:endParaRPr>
          </a:p>
        </p:txBody>
      </p:sp>
      <p:sp>
        <p:nvSpPr>
          <p:cNvPr id="28679" name="Line 7">
            <a:extLst>
              <a:ext uri="{FF2B5EF4-FFF2-40B4-BE49-F238E27FC236}">
                <a16:creationId xmlns:a16="http://schemas.microsoft.com/office/drawing/2014/main" id="{63A90721-C1BE-BC5A-C56E-1B4ACB7126D2}"/>
              </a:ext>
            </a:extLst>
          </p:cNvPr>
          <p:cNvSpPr>
            <a:spLocks noChangeShapeType="1"/>
          </p:cNvSpPr>
          <p:nvPr/>
        </p:nvSpPr>
        <p:spPr bwMode="auto">
          <a:xfrm flipV="1">
            <a:off x="5010150" y="1809750"/>
            <a:ext cx="590550" cy="97155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8" name="Rectangle 8">
            <a:extLst>
              <a:ext uri="{FF2B5EF4-FFF2-40B4-BE49-F238E27FC236}">
                <a16:creationId xmlns:a16="http://schemas.microsoft.com/office/drawing/2014/main" id="{26B3C317-1167-EC13-86CD-DA232B58E962}"/>
              </a:ext>
            </a:extLst>
          </p:cNvPr>
          <p:cNvSpPr>
            <a:spLocks noChangeArrowheads="1"/>
          </p:cNvSpPr>
          <p:nvPr/>
        </p:nvSpPr>
        <p:spPr bwMode="auto">
          <a:xfrm>
            <a:off x="0" y="857250"/>
            <a:ext cx="3295650" cy="1371600"/>
          </a:xfrm>
          <a:prstGeom prst="rect">
            <a:avLst/>
          </a:prstGeom>
          <a:solidFill>
            <a:schemeClr val="bg1"/>
          </a:solidFill>
          <a:ln w="12700">
            <a:noFill/>
            <a:miter lim="800000"/>
            <a:headEnd/>
            <a:tailEnd/>
          </a:ln>
          <a:effectLst/>
        </p:spPr>
        <p:txBody>
          <a:bodyPr wrap="none" anchor="ctr"/>
          <a:lstStyle/>
          <a:p>
            <a:pPr marL="457200" indent="-457200" eaLnBrk="1" hangingPunct="1">
              <a:defRPr/>
            </a:pPr>
            <a:endParaRPr lang="en-US" sz="2800" i="1" dirty="0">
              <a:solidFill>
                <a:srgbClr val="0000FF"/>
              </a:solidFill>
              <a:effectLst>
                <a:outerShdw blurRad="38100" dist="38100" dir="2700000" algn="tl">
                  <a:srgbClr val="C0C0C0"/>
                </a:outerShdw>
              </a:effectLst>
              <a:latin typeface="Verdana" pitchFamily="34" charset="0"/>
            </a:endParaRPr>
          </a:p>
          <a:p>
            <a:pPr marL="457200" indent="-457200" eaLnBrk="1" hangingPunct="1">
              <a:defRPr/>
            </a:pPr>
            <a:r>
              <a:rPr lang="en-US" sz="2800" b="1" i="1" dirty="0">
                <a:solidFill>
                  <a:srgbClr val="0000FF"/>
                </a:solidFill>
                <a:effectLst>
                  <a:outerShdw blurRad="38100" dist="38100" dir="2700000" algn="tl">
                    <a:srgbClr val="C0C0C0"/>
                  </a:outerShdw>
                </a:effectLst>
                <a:latin typeface="Arial" charset="0"/>
              </a:rPr>
              <a:t>Reasons for Debt</a:t>
            </a:r>
          </a:p>
          <a:p>
            <a:pPr marL="457200" indent="-457200" eaLnBrk="1" hangingPunct="1">
              <a:defRPr/>
            </a:pPr>
            <a:r>
              <a:rPr lang="en-US" b="1" dirty="0">
                <a:latin typeface="Verdana" pitchFamily="34" charset="0"/>
              </a:rPr>
              <a:t>1. Lack of political will</a:t>
            </a:r>
          </a:p>
          <a:p>
            <a:pPr marL="457200" indent="-457200" eaLnBrk="1" hangingPunct="1">
              <a:defRPr/>
            </a:pPr>
            <a:r>
              <a:rPr lang="en-US" b="1" dirty="0">
                <a:latin typeface="Verdana" pitchFamily="34" charset="0"/>
              </a:rPr>
              <a:t>2. Fiscal Policy</a:t>
            </a:r>
          </a:p>
          <a:p>
            <a:pPr marL="457200" indent="-457200" eaLnBrk="1" hangingPunct="1">
              <a:defRPr/>
            </a:pPr>
            <a:r>
              <a:rPr lang="en-US" b="1" dirty="0">
                <a:latin typeface="Verdana" pitchFamily="34" charset="0"/>
              </a:rPr>
              <a:t>3. Recessions </a:t>
            </a:r>
            <a:endParaRPr lang="en-US" sz="1600" b="1" dirty="0">
              <a:latin typeface="Verdana" pitchFamily="34" charset="0"/>
            </a:endParaRPr>
          </a:p>
          <a:p>
            <a:pPr marL="457200" indent="-457200" eaLnBrk="1" hangingPunct="1">
              <a:defRPr/>
            </a:pPr>
            <a:r>
              <a:rPr lang="en-US" b="1" dirty="0">
                <a:latin typeface="Verdana" pitchFamily="34" charset="0"/>
              </a:rPr>
              <a:t>4. National Defense</a:t>
            </a:r>
          </a:p>
          <a:p>
            <a:pPr marL="457200" indent="-457200" eaLnBrk="1" hangingPunct="1">
              <a:defRPr/>
            </a:pPr>
            <a:endParaRPr lang="en-US" b="1" dirty="0">
              <a:latin typeface="Verdana" pitchFamily="34" charset="0"/>
            </a:endParaRPr>
          </a:p>
        </p:txBody>
      </p:sp>
      <p:sp>
        <p:nvSpPr>
          <p:cNvPr id="51209" name="Rectangle 9">
            <a:extLst>
              <a:ext uri="{FF2B5EF4-FFF2-40B4-BE49-F238E27FC236}">
                <a16:creationId xmlns:a16="http://schemas.microsoft.com/office/drawing/2014/main" id="{9D0C3BA5-6C3B-BAFD-4AE2-FF24358FB152}"/>
              </a:ext>
            </a:extLst>
          </p:cNvPr>
          <p:cNvSpPr>
            <a:spLocks noChangeArrowheads="1"/>
          </p:cNvSpPr>
          <p:nvPr/>
        </p:nvSpPr>
        <p:spPr bwMode="auto">
          <a:xfrm>
            <a:off x="12700" y="2495550"/>
            <a:ext cx="3295650" cy="1771650"/>
          </a:xfrm>
          <a:prstGeom prst="rect">
            <a:avLst/>
          </a:prstGeom>
          <a:solidFill>
            <a:srgbClr val="FFFFFF"/>
          </a:solidFill>
          <a:ln w="12700">
            <a:noFill/>
            <a:miter lim="800000"/>
            <a:headEnd/>
            <a:tailEnd/>
          </a:ln>
          <a:effectLst/>
        </p:spPr>
        <p:txBody>
          <a:bodyPr wrap="none" anchor="ctr"/>
          <a:lstStyle/>
          <a:p>
            <a:pPr eaLnBrk="1" hangingPunct="1">
              <a:defRPr/>
            </a:pPr>
            <a:r>
              <a:rPr lang="en-US" sz="2000" b="1" i="1" dirty="0">
                <a:solidFill>
                  <a:srgbClr val="0000FF"/>
                </a:solidFill>
                <a:effectLst>
                  <a:outerShdw blurRad="38100" dist="38100" dir="2700000" algn="tl">
                    <a:srgbClr val="C0C0C0"/>
                  </a:outerShdw>
                </a:effectLst>
                <a:latin typeface="Verdana" pitchFamily="34" charset="0"/>
              </a:rPr>
              <a:t>Attention  </a:t>
            </a:r>
            <a:r>
              <a:rPr lang="en-US" sz="2800" b="1" u="sng" dirty="0">
                <a:solidFill>
                  <a:srgbClr val="0000FF"/>
                </a:solidFill>
                <a:effectLst>
                  <a:outerShdw blurRad="38100" dist="38100" dir="2700000" algn="tl">
                    <a:srgbClr val="C0C0C0"/>
                  </a:outerShdw>
                </a:effectLst>
                <a:latin typeface="Verdana" pitchFamily="34" charset="0"/>
              </a:rPr>
              <a:t>Deficit</a:t>
            </a:r>
            <a:endParaRPr lang="en-US" sz="2000" b="1" u="sng" dirty="0">
              <a:solidFill>
                <a:srgbClr val="0000FF"/>
              </a:solidFill>
              <a:effectLst>
                <a:outerShdw blurRad="38100" dist="38100" dir="2700000" algn="tl">
                  <a:srgbClr val="C0C0C0"/>
                </a:outerShdw>
              </a:effectLst>
              <a:latin typeface="Verdana" pitchFamily="34" charset="0"/>
            </a:endParaRPr>
          </a:p>
          <a:p>
            <a:pPr eaLnBrk="1" hangingPunct="1">
              <a:defRPr/>
            </a:pPr>
            <a:r>
              <a:rPr lang="en-US" sz="2000" b="1" i="1" dirty="0">
                <a:solidFill>
                  <a:srgbClr val="0000FF"/>
                </a:solidFill>
                <a:effectLst>
                  <a:outerShdw blurRad="38100" dist="38100" dir="2700000" algn="tl">
                    <a:srgbClr val="C0C0C0"/>
                  </a:outerShdw>
                </a:effectLst>
                <a:latin typeface="Verdana" pitchFamily="34" charset="0"/>
              </a:rPr>
              <a:t>Hyperactivity Disorder   </a:t>
            </a:r>
          </a:p>
          <a:p>
            <a:pPr eaLnBrk="1" hangingPunct="1">
              <a:defRPr/>
            </a:pPr>
            <a:r>
              <a:rPr lang="en-US" sz="2000" b="1" i="1" dirty="0">
                <a:solidFill>
                  <a:srgbClr val="0000FF"/>
                </a:solidFill>
                <a:effectLst>
                  <a:outerShdw blurRad="38100" dist="38100" dir="2700000" algn="tl">
                    <a:srgbClr val="C0C0C0"/>
                  </a:outerShdw>
                </a:effectLst>
                <a:latin typeface="Verdana" pitchFamily="34" charset="0"/>
              </a:rPr>
              <a:t>[ADHD]</a:t>
            </a:r>
          </a:p>
          <a:p>
            <a:pPr eaLnBrk="1" hangingPunct="1">
              <a:defRPr/>
            </a:pPr>
            <a:r>
              <a:rPr lang="en-US" sz="2000" b="1" i="1" dirty="0">
                <a:effectLst>
                  <a:outerShdw blurRad="38100" dist="38100" dir="2700000" algn="tl">
                    <a:srgbClr val="C0C0C0"/>
                  </a:outerShdw>
                </a:effectLst>
                <a:latin typeface="Verdana" pitchFamily="34" charset="0"/>
              </a:rPr>
              <a:t>Congressmen have </a:t>
            </a:r>
          </a:p>
          <a:p>
            <a:pPr eaLnBrk="1" hangingPunct="1">
              <a:defRPr/>
            </a:pPr>
            <a:r>
              <a:rPr lang="en-US" sz="2000" b="1" i="1" dirty="0">
                <a:effectLst>
                  <a:outerShdw blurRad="38100" dist="38100" dir="2700000" algn="tl">
                    <a:srgbClr val="C0C0C0"/>
                  </a:outerShdw>
                </a:effectLst>
                <a:latin typeface="Verdana" pitchFamily="34" charset="0"/>
              </a:rPr>
              <a:t>trouble focusing </a:t>
            </a:r>
          </a:p>
          <a:p>
            <a:pPr eaLnBrk="1" hangingPunct="1">
              <a:defRPr/>
            </a:pPr>
            <a:r>
              <a:rPr lang="en-US" sz="2000" b="1" i="1" dirty="0">
                <a:solidFill>
                  <a:srgbClr val="0000FF"/>
                </a:solidFill>
                <a:effectLst>
                  <a:outerShdw blurRad="38100" dist="38100" dir="2700000" algn="tl">
                    <a:srgbClr val="C0C0C0"/>
                  </a:outerShdw>
                </a:effectLst>
                <a:latin typeface="Verdana" pitchFamily="34" charset="0"/>
              </a:rPr>
              <a:t>attention </a:t>
            </a:r>
            <a:r>
              <a:rPr lang="en-US" sz="1400" b="1" i="1" dirty="0">
                <a:solidFill>
                  <a:srgbClr val="0000FF"/>
                </a:solidFill>
                <a:effectLst>
                  <a:outerShdw blurRad="38100" dist="38100" dir="2700000" algn="tl">
                    <a:srgbClr val="C0C0C0"/>
                  </a:outerShdw>
                </a:effectLst>
                <a:latin typeface="Verdana" pitchFamily="34" charset="0"/>
              </a:rPr>
              <a:t>on the</a:t>
            </a:r>
            <a:r>
              <a:rPr lang="en-US" sz="2000" b="1" i="1" dirty="0">
                <a:solidFill>
                  <a:srgbClr val="0000FF"/>
                </a:solidFill>
                <a:effectLst>
                  <a:outerShdw blurRad="38100" dist="38100" dir="2700000" algn="tl">
                    <a:srgbClr val="C0C0C0"/>
                  </a:outerShdw>
                </a:effectLst>
                <a:latin typeface="Verdana" pitchFamily="34" charset="0"/>
              </a:rPr>
              <a:t> deficit.</a:t>
            </a:r>
          </a:p>
        </p:txBody>
      </p:sp>
      <p:pic>
        <p:nvPicPr>
          <p:cNvPr id="28682" name="Picture 10" descr="water as concentric">
            <a:extLst>
              <a:ext uri="{FF2B5EF4-FFF2-40B4-BE49-F238E27FC236}">
                <a16:creationId xmlns:a16="http://schemas.microsoft.com/office/drawing/2014/main" id="{ABD32ACD-430F-C143-F25A-B651BB0FE3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19525" y="2605088"/>
            <a:ext cx="331788"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1" descr="faucet_md_wht">
            <a:extLst>
              <a:ext uri="{FF2B5EF4-FFF2-40B4-BE49-F238E27FC236}">
                <a16:creationId xmlns:a16="http://schemas.microsoft.com/office/drawing/2014/main" id="{96A71929-FA83-8406-3DB4-F4EAA5F593C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81363" y="1371600"/>
            <a:ext cx="10572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Line 12">
            <a:extLst>
              <a:ext uri="{FF2B5EF4-FFF2-40B4-BE49-F238E27FC236}">
                <a16:creationId xmlns:a16="http://schemas.microsoft.com/office/drawing/2014/main" id="{1D7934BD-61AE-A2D0-41E2-642131D4E484}"/>
              </a:ext>
            </a:extLst>
          </p:cNvPr>
          <p:cNvSpPr>
            <a:spLocks noChangeShapeType="1"/>
          </p:cNvSpPr>
          <p:nvPr/>
        </p:nvSpPr>
        <p:spPr bwMode="auto">
          <a:xfrm flipV="1">
            <a:off x="4057650" y="1333500"/>
            <a:ext cx="762000" cy="78105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8685" name="Picture 13" descr="water dripping">
            <a:extLst>
              <a:ext uri="{FF2B5EF4-FFF2-40B4-BE49-F238E27FC236}">
                <a16:creationId xmlns:a16="http://schemas.microsoft.com/office/drawing/2014/main" id="{89C93B52-C3A7-0EA7-9209-6E376BF141F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24288" y="2667000"/>
            <a:ext cx="20859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Oval 14">
            <a:extLst>
              <a:ext uri="{FF2B5EF4-FFF2-40B4-BE49-F238E27FC236}">
                <a16:creationId xmlns:a16="http://schemas.microsoft.com/office/drawing/2014/main" id="{C978D1B8-3D68-E244-6AF8-3F68F367800F}"/>
              </a:ext>
            </a:extLst>
          </p:cNvPr>
          <p:cNvSpPr>
            <a:spLocks noChangeArrowheads="1"/>
          </p:cNvSpPr>
          <p:nvPr/>
        </p:nvSpPr>
        <p:spPr bwMode="auto">
          <a:xfrm>
            <a:off x="4305300" y="5448300"/>
            <a:ext cx="381000" cy="228600"/>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8687" name="Rectangle 15">
            <a:extLst>
              <a:ext uri="{FF2B5EF4-FFF2-40B4-BE49-F238E27FC236}">
                <a16:creationId xmlns:a16="http://schemas.microsoft.com/office/drawing/2014/main" id="{A303BB53-5038-EE8E-63A6-E4C09D812375}"/>
              </a:ext>
            </a:extLst>
          </p:cNvPr>
          <p:cNvSpPr>
            <a:spLocks noChangeArrowheads="1"/>
          </p:cNvSpPr>
          <p:nvPr/>
        </p:nvSpPr>
        <p:spPr bwMode="auto">
          <a:xfrm>
            <a:off x="4246145" y="5448300"/>
            <a:ext cx="440155" cy="3429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400" b="1" dirty="0"/>
              <a:t>$</a:t>
            </a:r>
            <a:r>
              <a:rPr lang="en-US" altLang="en-US" sz="1600" b="1" dirty="0"/>
              <a:t>31</a:t>
            </a:r>
          </a:p>
        </p:txBody>
      </p:sp>
      <p:pic>
        <p:nvPicPr>
          <p:cNvPr id="51216" name="WATE3329.WAV">
            <a:hlinkClick r:id="" action="ppaction://media"/>
            <a:extLst>
              <a:ext uri="{FF2B5EF4-FFF2-40B4-BE49-F238E27FC236}">
                <a16:creationId xmlns:a16="http://schemas.microsoft.com/office/drawing/2014/main" id="{5965432D-AD05-6B54-1321-FE43004A06F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70" fill="hold"/>
                                        <p:tgtEl>
                                          <p:spTgt spid="5121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1208"/>
                                        </p:tgtEl>
                                        <p:attrNameLst>
                                          <p:attrName>style.visibility</p:attrName>
                                        </p:attrNameLst>
                                      </p:cBhvr>
                                      <p:to>
                                        <p:strVal val="visible"/>
                                      </p:to>
                                    </p:set>
                                    <p:animEffect transition="in" filter="dissolve">
                                      <p:cBhvr>
                                        <p:cTn id="11" dur="500"/>
                                        <p:tgtEl>
                                          <p:spTgt spid="5120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51209"/>
                                        </p:tgtEl>
                                        <p:attrNameLst>
                                          <p:attrName>style.visibility</p:attrName>
                                        </p:attrNameLst>
                                      </p:cBhvr>
                                      <p:to>
                                        <p:strVal val="visible"/>
                                      </p:to>
                                    </p:set>
                                    <p:anim calcmode="lin" valueType="num">
                                      <p:cBhvr additive="base">
                                        <p:cTn id="16" dur="500" fill="hold"/>
                                        <p:tgtEl>
                                          <p:spTgt spid="51209"/>
                                        </p:tgtEl>
                                        <p:attrNameLst>
                                          <p:attrName>ppt_x</p:attrName>
                                        </p:attrNameLst>
                                      </p:cBhvr>
                                      <p:tavLst>
                                        <p:tav tm="0">
                                          <p:val>
                                            <p:strVal val="0-#ppt_w/2"/>
                                          </p:val>
                                        </p:tav>
                                        <p:tav tm="100000">
                                          <p:val>
                                            <p:strVal val="#ppt_x"/>
                                          </p:val>
                                        </p:tav>
                                      </p:tavLst>
                                    </p:anim>
                                    <p:anim calcmode="lin" valueType="num">
                                      <p:cBhvr additive="base">
                                        <p:cTn id="17" dur="500" fill="hold"/>
                                        <p:tgtEl>
                                          <p:spTgt spid="512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51216"/>
                </p:tgtEl>
              </p:cMediaNode>
            </p:audio>
          </p:childTnLst>
        </p:cTn>
      </p:par>
    </p:tnLst>
    <p:bldLst>
      <p:bldP spid="51208" grpId="0" animBg="1"/>
      <p:bldP spid="5120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F331AF-FC4C-9B17-49FF-0F77CD103E4A}"/>
              </a:ext>
            </a:extLst>
          </p:cNvPr>
          <p:cNvPicPr>
            <a:picLocks noChangeAspect="1"/>
          </p:cNvPicPr>
          <p:nvPr/>
        </p:nvPicPr>
        <p:blipFill>
          <a:blip r:embed="rId2"/>
          <a:stretch>
            <a:fillRect/>
          </a:stretch>
        </p:blipFill>
        <p:spPr>
          <a:xfrm>
            <a:off x="-35442" y="-21265"/>
            <a:ext cx="9275722" cy="4669465"/>
          </a:xfrm>
          <a:prstGeom prst="rect">
            <a:avLst/>
          </a:prstGeom>
        </p:spPr>
      </p:pic>
      <p:sp>
        <p:nvSpPr>
          <p:cNvPr id="7" name="Google Shape;84;p14">
            <a:hlinkClick r:id="rId3"/>
            <a:extLst>
              <a:ext uri="{FF2B5EF4-FFF2-40B4-BE49-F238E27FC236}">
                <a16:creationId xmlns:a16="http://schemas.microsoft.com/office/drawing/2014/main" id="{5E8C9BEA-E4D0-D3BE-6D3B-C391AD474297}"/>
              </a:ext>
            </a:extLst>
          </p:cNvPr>
          <p:cNvSpPr txBox="1"/>
          <p:nvPr/>
        </p:nvSpPr>
        <p:spPr>
          <a:xfrm>
            <a:off x="5410200" y="5660922"/>
            <a:ext cx="3352800" cy="685800"/>
          </a:xfrm>
          <a:prstGeom prst="rect">
            <a:avLst/>
          </a:prstGeom>
          <a:gradFill>
            <a:gsLst>
              <a:gs pos="0">
                <a:srgbClr val="484848"/>
              </a:gs>
              <a:gs pos="100000">
                <a:schemeClr val="lt2"/>
              </a:gs>
            </a:gsLst>
            <a:path path="circle">
              <a:fillToRect l="50000" t="50000" r="50000" b="50000"/>
            </a:path>
            <a:tileRect/>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5000"/>
              </a:lnSpc>
              <a:spcBef>
                <a:spcPts val="0"/>
              </a:spcBef>
              <a:spcAft>
                <a:spcPts val="0"/>
              </a:spcAft>
              <a:buClr>
                <a:schemeClr val="lt1"/>
              </a:buClr>
              <a:buSzPts val="3600"/>
              <a:buFont typeface="Times New Roman"/>
              <a:buNone/>
            </a:pPr>
            <a:r>
              <a:rPr lang="en-US" sz="3600" b="1" i="0" u="none" dirty="0">
                <a:solidFill>
                  <a:schemeClr val="lt1"/>
                </a:solidFill>
                <a:latin typeface="Times New Roman"/>
                <a:ea typeface="Times New Roman"/>
                <a:cs typeface="Times New Roman"/>
                <a:sym typeface="Times New Roman"/>
              </a:rPr>
              <a:t>US Debt Clock</a:t>
            </a:r>
            <a:endParaRPr dirty="0"/>
          </a:p>
        </p:txBody>
      </p:sp>
      <p:pic>
        <p:nvPicPr>
          <p:cNvPr id="8" name="Google Shape;85;p14" descr="http://www.clker.com/cliparts/9/1/1/6/12247849541307080526radacina_cursor_hand.svg.med.png">
            <a:extLst>
              <a:ext uri="{FF2B5EF4-FFF2-40B4-BE49-F238E27FC236}">
                <a16:creationId xmlns:a16="http://schemas.microsoft.com/office/drawing/2014/main" id="{A468DF08-917E-FCDB-646A-B648F022E470}"/>
              </a:ext>
            </a:extLst>
          </p:cNvPr>
          <p:cNvPicPr preferRelativeResize="0"/>
          <p:nvPr/>
        </p:nvPicPr>
        <p:blipFill rotWithShape="1">
          <a:blip r:embed="rId4">
            <a:alphaModFix/>
          </a:blip>
          <a:srcRect/>
          <a:stretch/>
        </p:blipFill>
        <p:spPr>
          <a:xfrm rot="-2760000">
            <a:off x="7451725" y="5889625"/>
            <a:ext cx="654050" cy="869950"/>
          </a:xfrm>
          <a:prstGeom prst="rect">
            <a:avLst/>
          </a:prstGeom>
          <a:noFill/>
          <a:ln>
            <a:noFill/>
          </a:ln>
        </p:spPr>
      </p:pic>
    </p:spTree>
    <p:extLst>
      <p:ext uri="{BB962C8B-B14F-4D97-AF65-F5344CB8AC3E}">
        <p14:creationId xmlns:p14="http://schemas.microsoft.com/office/powerpoint/2010/main" val="953606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7;p14">
            <a:extLst>
              <a:ext uri="{FF2B5EF4-FFF2-40B4-BE49-F238E27FC236}">
                <a16:creationId xmlns:a16="http://schemas.microsoft.com/office/drawing/2014/main" id="{92B49E28-7980-D088-0381-3920ABB487DD}"/>
              </a:ext>
            </a:extLst>
          </p:cNvPr>
          <p:cNvPicPr preferRelativeResize="0"/>
          <p:nvPr/>
        </p:nvPicPr>
        <p:blipFill>
          <a:blip r:embed="rId2">
            <a:alphaModFix/>
          </a:blip>
          <a:stretch>
            <a:fillRect/>
          </a:stretch>
        </p:blipFill>
        <p:spPr>
          <a:xfrm>
            <a:off x="3544" y="1143000"/>
            <a:ext cx="9140456" cy="2971800"/>
          </a:xfrm>
          <a:prstGeom prst="rect">
            <a:avLst/>
          </a:prstGeom>
          <a:noFill/>
          <a:ln>
            <a:noFill/>
          </a:ln>
        </p:spPr>
      </p:pic>
      <p:sp>
        <p:nvSpPr>
          <p:cNvPr id="4" name="TextBox 3">
            <a:extLst>
              <a:ext uri="{FF2B5EF4-FFF2-40B4-BE49-F238E27FC236}">
                <a16:creationId xmlns:a16="http://schemas.microsoft.com/office/drawing/2014/main" id="{905ED290-9FBE-DB97-B82B-710738B99559}"/>
              </a:ext>
            </a:extLst>
          </p:cNvPr>
          <p:cNvSpPr txBox="1"/>
          <p:nvPr/>
        </p:nvSpPr>
        <p:spPr>
          <a:xfrm>
            <a:off x="2286000" y="157978"/>
            <a:ext cx="4572000" cy="707886"/>
          </a:xfrm>
          <a:prstGeom prst="rect">
            <a:avLst/>
          </a:prstGeom>
          <a:noFill/>
        </p:spPr>
        <p:txBody>
          <a:bodyPr wrap="square">
            <a:spAutoFit/>
          </a:bodyPr>
          <a:lstStyle/>
          <a:p>
            <a:r>
              <a:rPr lang="en-US" sz="4000" b="1" i="0" u="none" strike="noStrike" cap="none" dirty="0">
                <a:solidFill>
                  <a:schemeClr val="dk1"/>
                </a:solidFill>
                <a:latin typeface="Times New Roman"/>
                <a:ea typeface="Times New Roman"/>
                <a:cs typeface="Times New Roman"/>
                <a:sym typeface="Times New Roman"/>
              </a:rPr>
              <a:t>US National Debt</a:t>
            </a:r>
            <a:endParaRPr lang="en-US" sz="4000" dirty="0"/>
          </a:p>
        </p:txBody>
      </p:sp>
      <p:sp>
        <p:nvSpPr>
          <p:cNvPr id="5" name="Google Shape;84;p14">
            <a:hlinkClick r:id="rId3"/>
            <a:extLst>
              <a:ext uri="{FF2B5EF4-FFF2-40B4-BE49-F238E27FC236}">
                <a16:creationId xmlns:a16="http://schemas.microsoft.com/office/drawing/2014/main" id="{47E82105-6DD6-AB8E-5938-343C30367832}"/>
              </a:ext>
            </a:extLst>
          </p:cNvPr>
          <p:cNvSpPr txBox="1"/>
          <p:nvPr/>
        </p:nvSpPr>
        <p:spPr>
          <a:xfrm>
            <a:off x="5410200" y="5660922"/>
            <a:ext cx="3352800" cy="685800"/>
          </a:xfrm>
          <a:prstGeom prst="rect">
            <a:avLst/>
          </a:prstGeom>
          <a:gradFill>
            <a:gsLst>
              <a:gs pos="0">
                <a:srgbClr val="484848"/>
              </a:gs>
              <a:gs pos="100000">
                <a:schemeClr val="lt2"/>
              </a:gs>
            </a:gsLst>
            <a:path path="circle">
              <a:fillToRect l="50000" t="50000" r="50000" b="50000"/>
            </a:path>
            <a:tileRect/>
          </a:gra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5000"/>
              </a:lnSpc>
              <a:spcBef>
                <a:spcPts val="0"/>
              </a:spcBef>
              <a:spcAft>
                <a:spcPts val="0"/>
              </a:spcAft>
              <a:buClr>
                <a:schemeClr val="lt1"/>
              </a:buClr>
              <a:buSzPts val="3600"/>
              <a:buFont typeface="Times New Roman"/>
              <a:buNone/>
            </a:pPr>
            <a:r>
              <a:rPr lang="en-US" sz="3600" b="1" i="0" u="none" dirty="0">
                <a:solidFill>
                  <a:schemeClr val="lt1"/>
                </a:solidFill>
                <a:latin typeface="Times New Roman"/>
                <a:ea typeface="Times New Roman"/>
                <a:cs typeface="Times New Roman"/>
                <a:sym typeface="Times New Roman"/>
              </a:rPr>
              <a:t>US Debt Clock</a:t>
            </a:r>
            <a:endParaRPr dirty="0"/>
          </a:p>
        </p:txBody>
      </p:sp>
      <p:pic>
        <p:nvPicPr>
          <p:cNvPr id="6" name="Google Shape;85;p14" descr="http://www.clker.com/cliparts/9/1/1/6/12247849541307080526radacina_cursor_hand.svg.med.png">
            <a:extLst>
              <a:ext uri="{FF2B5EF4-FFF2-40B4-BE49-F238E27FC236}">
                <a16:creationId xmlns:a16="http://schemas.microsoft.com/office/drawing/2014/main" id="{A410D9F4-D61C-7F86-820A-D496C78A5B95}"/>
              </a:ext>
            </a:extLst>
          </p:cNvPr>
          <p:cNvPicPr preferRelativeResize="0"/>
          <p:nvPr/>
        </p:nvPicPr>
        <p:blipFill rotWithShape="1">
          <a:blip r:embed="rId4">
            <a:alphaModFix/>
          </a:blip>
          <a:srcRect/>
          <a:stretch/>
        </p:blipFill>
        <p:spPr>
          <a:xfrm rot="-2760000">
            <a:off x="7451725" y="5889625"/>
            <a:ext cx="654050" cy="869950"/>
          </a:xfrm>
          <a:prstGeom prst="rect">
            <a:avLst/>
          </a:prstGeom>
          <a:noFill/>
          <a:ln>
            <a:noFill/>
          </a:ln>
        </p:spPr>
      </p:pic>
    </p:spTree>
    <p:extLst>
      <p:ext uri="{BB962C8B-B14F-4D97-AF65-F5344CB8AC3E}">
        <p14:creationId xmlns:p14="http://schemas.microsoft.com/office/powerpoint/2010/main" val="3901863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097A210-7DA8-20C6-0295-E5867C2BCF89}"/>
              </a:ext>
            </a:extLst>
          </p:cNvPr>
          <p:cNvSpPr txBox="1">
            <a:spLocks/>
          </p:cNvSpPr>
          <p:nvPr/>
        </p:nvSpPr>
        <p:spPr>
          <a:xfrm>
            <a:off x="311700" y="1447800"/>
            <a:ext cx="8520600" cy="41332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dirty="0">
                <a:latin typeface="Cooper Black" pitchFamily="18" charset="0"/>
              </a:rPr>
              <a:t>What does a Trillion Dollars Look Like? </a:t>
            </a:r>
            <a:endParaRPr lang="en-US" dirty="0"/>
          </a:p>
        </p:txBody>
      </p:sp>
    </p:spTree>
    <p:extLst>
      <p:ext uri="{BB962C8B-B14F-4D97-AF65-F5344CB8AC3E}">
        <p14:creationId xmlns:p14="http://schemas.microsoft.com/office/powerpoint/2010/main" val="2418828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828800" y="381000"/>
            <a:ext cx="7551738" cy="827088"/>
          </a:xfrm>
        </p:spPr>
        <p:txBody>
          <a:bodyPr/>
          <a:lstStyle/>
          <a:p>
            <a:r>
              <a:rPr lang="en-US"/>
              <a:t>One $ 100 dollar bill</a:t>
            </a:r>
          </a:p>
        </p:txBody>
      </p:sp>
      <p:sp>
        <p:nvSpPr>
          <p:cNvPr id="34819" name="Content Placeholder 2"/>
          <p:cNvSpPr>
            <a:spLocks noGrp="1"/>
          </p:cNvSpPr>
          <p:nvPr>
            <p:ph idx="1"/>
          </p:nvPr>
        </p:nvSpPr>
        <p:spPr/>
        <p:txBody>
          <a:bodyPr/>
          <a:lstStyle/>
          <a:p>
            <a:endParaRPr lang="en-US"/>
          </a:p>
        </p:txBody>
      </p:sp>
      <p:pic>
        <p:nvPicPr>
          <p:cNvPr id="1026" name="Picture 2" descr="Image result for 100 bill gif">
            <a:extLst>
              <a:ext uri="{FF2B5EF4-FFF2-40B4-BE49-F238E27FC236}">
                <a16:creationId xmlns:a16="http://schemas.microsoft.com/office/drawing/2014/main" id="{80E53731-DE5A-44C0-8DCF-9791812C179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8853294" cy="4525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1"/>
          <p:cNvSpPr>
            <a:spLocks noGrp="1"/>
          </p:cNvSpPr>
          <p:nvPr>
            <p:ph type="title"/>
          </p:nvPr>
        </p:nvSpPr>
        <p:spPr>
          <a:xfrm>
            <a:off x="609600" y="21431"/>
            <a:ext cx="2363788" cy="827087"/>
          </a:xfrm>
        </p:spPr>
        <p:txBody>
          <a:bodyPr/>
          <a:lstStyle/>
          <a:p>
            <a:r>
              <a:rPr lang="en-US"/>
              <a:t>$10,000</a:t>
            </a:r>
          </a:p>
        </p:txBody>
      </p:sp>
      <p:sp>
        <p:nvSpPr>
          <p:cNvPr id="35844" name="Content Placeholder 2"/>
          <p:cNvSpPr>
            <a:spLocks noGrp="1"/>
          </p:cNvSpPr>
          <p:nvPr>
            <p:ph idx="1"/>
          </p:nvPr>
        </p:nvSpPr>
        <p:spPr/>
        <p:txBody>
          <a:bodyPr/>
          <a:lstStyle/>
          <a:p>
            <a:endParaRPr lang="en-US" dirty="0"/>
          </a:p>
        </p:txBody>
      </p:sp>
      <p:sp>
        <p:nvSpPr>
          <p:cNvPr id="35845" name="TextBox 4"/>
          <p:cNvSpPr txBox="1">
            <a:spLocks noChangeArrowheads="1"/>
          </p:cNvSpPr>
          <p:nvPr/>
        </p:nvSpPr>
        <p:spPr bwMode="auto">
          <a:xfrm>
            <a:off x="5410200" y="162322"/>
            <a:ext cx="4114800" cy="708025"/>
          </a:xfrm>
          <a:prstGeom prst="rect">
            <a:avLst/>
          </a:prstGeom>
          <a:noFill/>
          <a:ln w="9525">
            <a:noFill/>
            <a:miter lim="800000"/>
            <a:headEnd/>
            <a:tailEnd/>
          </a:ln>
        </p:spPr>
        <p:txBody>
          <a:bodyPr>
            <a:spAutoFit/>
          </a:bodyPr>
          <a:lstStyle/>
          <a:p>
            <a:r>
              <a:rPr lang="en-US" sz="4000" b="1" dirty="0"/>
              <a:t>100 $100 Bills</a:t>
            </a:r>
          </a:p>
        </p:txBody>
      </p:sp>
      <p:pic>
        <p:nvPicPr>
          <p:cNvPr id="2050" name="Picture 2" descr="Image result for stack of 100 bills">
            <a:extLst>
              <a:ext uri="{FF2B5EF4-FFF2-40B4-BE49-F238E27FC236}">
                <a16:creationId xmlns:a16="http://schemas.microsoft.com/office/drawing/2014/main" id="{CED9EB42-8E53-459E-9D0B-2A9EBF716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0100"/>
            <a:ext cx="9332595" cy="525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8"/>
          <p:cNvSpPr txBox="1">
            <a:spLocks noGrp="1"/>
          </p:cNvSpPr>
          <p:nvPr>
            <p:ph type="ctrTitle"/>
          </p:nvPr>
        </p:nvSpPr>
        <p:spPr>
          <a:xfrm>
            <a:off x="366267" y="1405891"/>
            <a:ext cx="8282400" cy="2109000"/>
          </a:xfrm>
          <a:prstGeom prst="rect">
            <a:avLst/>
          </a:prstGeom>
        </p:spPr>
        <p:txBody>
          <a:bodyPr spcFirstLastPara="1" wrap="square" lIns="91425" tIns="91425" rIns="91425" bIns="91425" anchor="b" anchorCtr="0">
            <a:noAutofit/>
          </a:bodyPr>
          <a:lstStyle/>
          <a:p>
            <a:r>
              <a:rPr lang="en-US" sz="4800" b="1" dirty="0">
                <a:solidFill>
                  <a:schemeClr val="bg1"/>
                </a:solidFill>
                <a:latin typeface="Times New Roman" charset="0"/>
                <a:ea typeface="ＭＳ Ｐゴシック" charset="0"/>
                <a:cs typeface="Times New Roman" charset="0"/>
                <a:sym typeface="Times New Roman" charset="0"/>
              </a:rPr>
              <a:t>AP Macro Unit 5: </a:t>
            </a:r>
            <a:br>
              <a:rPr lang="en-US" sz="4800" b="1" dirty="0">
                <a:solidFill>
                  <a:schemeClr val="bg1"/>
                </a:solidFill>
                <a:latin typeface="Times New Roman" charset="0"/>
                <a:ea typeface="ＭＳ Ｐゴシック" charset="0"/>
                <a:cs typeface="Times New Roman" charset="0"/>
                <a:sym typeface="Times New Roman" charset="0"/>
              </a:rPr>
            </a:br>
            <a:r>
              <a:rPr lang="en-US" sz="4800" b="1" dirty="0">
                <a:latin typeface="Times New Roman" charset="0"/>
                <a:cs typeface="Times New Roman" charset="0"/>
              </a:rPr>
              <a:t>Government Deficits and the National Debt</a:t>
            </a:r>
            <a:br>
              <a:rPr lang="en-US" sz="700" dirty="0">
                <a:latin typeface="Times New Roman" charset="0"/>
                <a:cs typeface="Times New Roman" charset="0"/>
              </a:rPr>
            </a:br>
            <a:endParaRPr sz="2400" dirty="0">
              <a:solidFill>
                <a:schemeClr val="bg1"/>
              </a:solidFill>
            </a:endParaRPr>
          </a:p>
        </p:txBody>
      </p:sp>
      <p:sp>
        <p:nvSpPr>
          <p:cNvPr id="194" name="Google Shape;194;p38"/>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indent="0"/>
            <a:r>
              <a:rPr lang="en" dirty="0"/>
              <a:t>Live Webinar: October 31st, 2022</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304800" y="533400"/>
            <a:ext cx="8229600" cy="6324600"/>
          </a:xfrm>
          <a:prstGeom prst="rect">
            <a:avLst/>
          </a:prstGeom>
          <a:noFill/>
          <a:ln w="9525">
            <a:noFill/>
            <a:miter lim="800000"/>
            <a:headEnd/>
            <a:tailEnd/>
          </a:ln>
        </p:spPr>
      </p:pic>
      <p:sp>
        <p:nvSpPr>
          <p:cNvPr id="36867" name="Title 1"/>
          <p:cNvSpPr>
            <a:spLocks noGrp="1"/>
          </p:cNvSpPr>
          <p:nvPr>
            <p:ph type="title"/>
          </p:nvPr>
        </p:nvSpPr>
        <p:spPr>
          <a:xfrm>
            <a:off x="3124200" y="3886200"/>
            <a:ext cx="5640388" cy="827087"/>
          </a:xfrm>
        </p:spPr>
        <p:txBody>
          <a:bodyPr>
            <a:noAutofit/>
          </a:bodyPr>
          <a:lstStyle/>
          <a:p>
            <a:endParaRPr lang="en-US" sz="2800" dirty="0"/>
          </a:p>
        </p:txBody>
      </p:sp>
      <p:sp>
        <p:nvSpPr>
          <p:cNvPr id="36868" name="Content Placeholder 2"/>
          <p:cNvSpPr>
            <a:spLocks noGrp="1"/>
          </p:cNvSpPr>
          <p:nvPr>
            <p:ph idx="1"/>
          </p:nvPr>
        </p:nvSpPr>
        <p:spPr>
          <a:xfrm>
            <a:off x="3962400" y="0"/>
            <a:ext cx="5181600" cy="4525963"/>
          </a:xfrm>
        </p:spPr>
        <p:txBody>
          <a:bodyPr/>
          <a:lstStyle/>
          <a:p>
            <a:pPr>
              <a:buNone/>
            </a:pPr>
            <a:r>
              <a:rPr lang="en-US" dirty="0"/>
              <a:t>	One Million Dollars!!!</a:t>
            </a:r>
            <a:br>
              <a:rPr lang="en-US" dirty="0"/>
            </a:br>
            <a:r>
              <a:rPr lang="en-US" dirty="0"/>
              <a:t>Believe it or not, this next little pile is $1 million dollars (100 packets of $10,000). You could stuff that into a grocery bag and walk around with it.</a:t>
            </a:r>
          </a:p>
          <a:p>
            <a:pPr>
              <a:buNone/>
            </a:pPr>
            <a:endParaRPr lang="en-US" dirty="0"/>
          </a:p>
        </p:txBody>
      </p:sp>
      <p:sp>
        <p:nvSpPr>
          <p:cNvPr id="5" name="Oval Callout 4"/>
          <p:cNvSpPr/>
          <p:nvPr/>
        </p:nvSpPr>
        <p:spPr>
          <a:xfrm>
            <a:off x="1981200" y="152400"/>
            <a:ext cx="1828800" cy="1143000"/>
          </a:xfrm>
          <a:prstGeom prst="wedgeEllipseCallout">
            <a:avLst>
              <a:gd name="adj1" fmla="val -47841"/>
              <a:gd name="adj2" fmla="val 62500"/>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Sa-</a:t>
            </a:r>
            <a:r>
              <a:rPr lang="en-US" sz="2400" dirty="0" err="1">
                <a:solidFill>
                  <a:schemeClr val="tx1"/>
                </a:solidFill>
              </a:rPr>
              <a:t>weet</a:t>
            </a:r>
            <a:r>
              <a:rPr lang="en-US" sz="2400" dirty="0">
                <a:solidFill>
                  <a:schemeClr val="tx1"/>
                </a:solidFill>
              </a:rPr>
              <a:t>!</a:t>
            </a:r>
          </a:p>
          <a:p>
            <a:pPr algn="ctr"/>
            <a:endParaRPr lang="en-US"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0" y="381000"/>
            <a:ext cx="8953500" cy="6477000"/>
          </a:xfrm>
          <a:prstGeom prst="rect">
            <a:avLst/>
          </a:prstGeom>
          <a:noFill/>
          <a:ln w="9525">
            <a:noFill/>
            <a:miter lim="800000"/>
            <a:headEnd/>
            <a:tailEnd/>
          </a:ln>
        </p:spPr>
      </p:pic>
      <p:sp>
        <p:nvSpPr>
          <p:cNvPr id="37891" name="Title 1"/>
          <p:cNvSpPr>
            <a:spLocks noGrp="1"/>
          </p:cNvSpPr>
          <p:nvPr>
            <p:ph type="title"/>
          </p:nvPr>
        </p:nvSpPr>
        <p:spPr>
          <a:xfrm>
            <a:off x="3657600" y="685800"/>
            <a:ext cx="5334000" cy="1143000"/>
          </a:xfrm>
        </p:spPr>
        <p:txBody>
          <a:bodyPr>
            <a:noAutofit/>
          </a:bodyPr>
          <a:lstStyle/>
          <a:p>
            <a:r>
              <a:rPr lang="en-US" sz="2400" dirty="0"/>
              <a:t>“$100 Million. That’s what I’m </a:t>
            </a:r>
            <a:r>
              <a:rPr lang="en-US" sz="2400" dirty="0" err="1"/>
              <a:t>talkin</a:t>
            </a:r>
            <a:r>
              <a:rPr lang="en-US" sz="2400" dirty="0"/>
              <a:t>’ about!”</a:t>
            </a:r>
            <a:br>
              <a:rPr lang="en-US" sz="2400" dirty="0"/>
            </a:br>
            <a:br>
              <a:rPr lang="en-US" sz="2400" dirty="0"/>
            </a:br>
            <a:r>
              <a:rPr lang="en-US" sz="2400" dirty="0"/>
              <a:t>While a measly $1 million looked a little unimpressive, $100 million is a little more respectable. It fits neatly on a standard pallet...</a:t>
            </a:r>
          </a:p>
        </p:txBody>
      </p:sp>
      <p:sp>
        <p:nvSpPr>
          <p:cNvPr id="5" name="Rectangular Callout 4"/>
          <p:cNvSpPr/>
          <p:nvPr/>
        </p:nvSpPr>
        <p:spPr>
          <a:xfrm>
            <a:off x="1219200" y="152400"/>
            <a:ext cx="2286000" cy="12192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t>
            </a:r>
            <a:r>
              <a:rPr lang="en-US" sz="2400" dirty="0" err="1">
                <a:solidFill>
                  <a:schemeClr val="tx1"/>
                </a:solidFill>
              </a:rPr>
              <a:t>Lemme</a:t>
            </a:r>
            <a:r>
              <a:rPr lang="en-US" sz="2400" dirty="0">
                <a:solidFill>
                  <a:schemeClr val="tx1"/>
                </a:solidFill>
              </a:rPr>
              <a:t> get my Truck”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monocracy.info - $100,000,000 - One Hundred Million Doll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7620000" cy="67600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038600" y="-76200"/>
            <a:ext cx="8229600" cy="1143000"/>
          </a:xfrm>
        </p:spPr>
        <p:txBody>
          <a:bodyPr/>
          <a:lstStyle/>
          <a:p>
            <a:r>
              <a:rPr lang="en-US" dirty="0">
                <a:solidFill>
                  <a:srgbClr val="FF0000"/>
                </a:solidFill>
              </a:rPr>
              <a:t>$100 Million</a:t>
            </a:r>
          </a:p>
        </p:txBody>
      </p:sp>
      <p:graphicFrame>
        <p:nvGraphicFramePr>
          <p:cNvPr id="4" name="Content Placeholder 3"/>
          <p:cNvGraphicFramePr>
            <a:graphicFrameLocks noGrp="1"/>
          </p:cNvGraphicFramePr>
          <p:nvPr>
            <p:ph idx="1"/>
          </p:nvPr>
        </p:nvGraphicFramePr>
        <p:xfrm>
          <a:off x="685800" y="1600200"/>
          <a:ext cx="8229600" cy="582930"/>
        </p:xfrm>
        <a:graphic>
          <a:graphicData uri="http://schemas.openxmlformats.org/drawingml/2006/table">
            <a:tbl>
              <a:tblPr/>
              <a:tblGrid>
                <a:gridCol w="8229600">
                  <a:extLst>
                    <a:ext uri="{9D8B030D-6E8A-4147-A177-3AD203B41FA5}">
                      <a16:colId xmlns:a16="http://schemas.microsoft.com/office/drawing/2014/main" val="20000"/>
                    </a:ext>
                  </a:extLst>
                </a:gridCol>
              </a:tblGrid>
              <a:tr h="285750">
                <a:tc>
                  <a:txBody>
                    <a:bodyPr/>
                    <a:lstStyle/>
                    <a:p>
                      <a:pPr algn="just"/>
                      <a:r>
                        <a:rPr lang="en-US" sz="1600" b="1" dirty="0">
                          <a:solidFill>
                            <a:schemeClr val="bg1"/>
                          </a:solidFill>
                          <a:effectLst/>
                          <a:latin typeface="Arial"/>
                        </a:rPr>
                        <a:t>The couch is worth $46.7 million. </a:t>
                      </a:r>
                    </a:p>
                    <a:p>
                      <a:pPr algn="just"/>
                      <a:r>
                        <a:rPr lang="en-US" sz="1600" b="1" dirty="0">
                          <a:solidFill>
                            <a:schemeClr val="bg1"/>
                          </a:solidFill>
                          <a:effectLst/>
                          <a:latin typeface="Arial"/>
                        </a:rPr>
                        <a:t>Made out of crispy $100 bills.</a:t>
                      </a:r>
                    </a:p>
                  </a:txBody>
                  <a:tcPr marL="47625" marR="0" marT="9525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3"/>
          <p:cNvSpPr>
            <a:spLocks noChangeArrowheads="1"/>
          </p:cNvSpPr>
          <p:nvPr/>
        </p:nvSpPr>
        <p:spPr bwMode="auto">
          <a:xfrm>
            <a:off x="457200" y="3678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702091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457200"/>
            <a:ext cx="9144000" cy="6400800"/>
          </a:xfrm>
          <a:prstGeom prst="rect">
            <a:avLst/>
          </a:prstGeom>
          <a:noFill/>
          <a:ln w="9525">
            <a:noFill/>
            <a:miter lim="800000"/>
            <a:headEnd/>
            <a:tailEnd/>
          </a:ln>
        </p:spPr>
      </p:pic>
      <p:sp>
        <p:nvSpPr>
          <p:cNvPr id="38915" name="Title 1"/>
          <p:cNvSpPr>
            <a:spLocks noGrp="1"/>
          </p:cNvSpPr>
          <p:nvPr>
            <p:ph type="title"/>
          </p:nvPr>
        </p:nvSpPr>
        <p:spPr>
          <a:xfrm>
            <a:off x="2133600" y="-76200"/>
            <a:ext cx="7010400" cy="1143000"/>
          </a:xfrm>
        </p:spPr>
        <p:txBody>
          <a:bodyPr>
            <a:normAutofit fontScale="90000"/>
          </a:bodyPr>
          <a:lstStyle/>
          <a:p>
            <a:r>
              <a:rPr lang="en-US" sz="3600" dirty="0"/>
              <a:t>Holy cow!</a:t>
            </a:r>
            <a:br>
              <a:rPr lang="en-US" sz="2400" dirty="0"/>
            </a:br>
            <a:r>
              <a:rPr lang="en-US" sz="2400" dirty="0"/>
              <a:t>And $1 BILLION dollars... now we’re really getting somewhere...</a:t>
            </a:r>
          </a:p>
        </p:txBody>
      </p:sp>
      <p:sp>
        <p:nvSpPr>
          <p:cNvPr id="5" name="Rectangular Callout 4"/>
          <p:cNvSpPr/>
          <p:nvPr/>
        </p:nvSpPr>
        <p:spPr>
          <a:xfrm>
            <a:off x="762000" y="0"/>
            <a:ext cx="1219200" cy="838200"/>
          </a:xfrm>
          <a:prstGeom prst="wedgeRectCallout">
            <a:avLst>
              <a:gd name="adj1" fmla="val -48503"/>
              <a:gd name="adj2" fmla="val 783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Whoa, Dude!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Please have a seat</a:t>
            </a:r>
            <a:br>
              <a:rPr lang="en-US" dirty="0"/>
            </a:br>
            <a:endParaRPr lang="en-US" dirty="0"/>
          </a:p>
        </p:txBody>
      </p:sp>
      <p:sp>
        <p:nvSpPr>
          <p:cNvPr id="3" name="Content Placeholder 2"/>
          <p:cNvSpPr>
            <a:spLocks noGrp="1"/>
          </p:cNvSpPr>
          <p:nvPr>
            <p:ph idx="1"/>
          </p:nvPr>
        </p:nvSpPr>
        <p:spPr>
          <a:xfrm>
            <a:off x="533400" y="1219200"/>
            <a:ext cx="8229600" cy="4525963"/>
          </a:xfrm>
        </p:spPr>
        <p:txBody>
          <a:bodyPr/>
          <a:lstStyle/>
          <a:p>
            <a:pPr algn="ctr">
              <a:buNone/>
            </a:pPr>
            <a:r>
              <a:rPr lang="en-US" sz="3200" dirty="0"/>
              <a:t>Next we’ll look at ONE TRILLION dollars. </a:t>
            </a:r>
          </a:p>
          <a:p>
            <a:r>
              <a:rPr lang="en-US" sz="3200" dirty="0"/>
              <a:t>What is a trillion dollars? </a:t>
            </a:r>
          </a:p>
          <a:p>
            <a:r>
              <a:rPr lang="en-US" sz="3200" dirty="0"/>
              <a:t>Well, it’s a million </a:t>
            </a:r>
            <a:r>
              <a:rPr lang="en-US" sz="3200" dirty="0" err="1"/>
              <a:t>million</a:t>
            </a:r>
            <a:r>
              <a:rPr lang="en-US" sz="3200" dirty="0"/>
              <a:t>. </a:t>
            </a:r>
          </a:p>
          <a:p>
            <a:r>
              <a:rPr lang="en-US" sz="3200" dirty="0"/>
              <a:t>It’s a thousand billion. </a:t>
            </a:r>
          </a:p>
          <a:p>
            <a:r>
              <a:rPr lang="en-US" sz="3200" dirty="0"/>
              <a:t>It’s a one followed by 12 zeros. </a:t>
            </a:r>
          </a:p>
          <a:p>
            <a:r>
              <a:rPr lang="en-US" sz="3200" dirty="0"/>
              <a:t>You ready for this?</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dirty="0"/>
          </a:p>
        </p:txBody>
      </p:sp>
      <p:sp>
        <p:nvSpPr>
          <p:cNvPr id="39939" name="Content Placeholder 2"/>
          <p:cNvSpPr>
            <a:spLocks noGrp="1"/>
          </p:cNvSpPr>
          <p:nvPr>
            <p:ph idx="1"/>
          </p:nvPr>
        </p:nvSpPr>
        <p:spPr/>
        <p:txBody>
          <a:bodyPr/>
          <a:lstStyle/>
          <a:p>
            <a:endParaRPr lang="en-US" dirty="0"/>
          </a:p>
        </p:txBody>
      </p:sp>
      <p:sp>
        <p:nvSpPr>
          <p:cNvPr id="39940" name="TextBox 3"/>
          <p:cNvSpPr txBox="1">
            <a:spLocks noChangeArrowheads="1"/>
          </p:cNvSpPr>
          <p:nvPr/>
        </p:nvSpPr>
        <p:spPr bwMode="auto">
          <a:xfrm>
            <a:off x="304800" y="1066800"/>
            <a:ext cx="8610600" cy="2308225"/>
          </a:xfrm>
          <a:prstGeom prst="rect">
            <a:avLst/>
          </a:prstGeom>
          <a:noFill/>
          <a:ln w="9525">
            <a:noFill/>
            <a:miter lim="800000"/>
            <a:headEnd/>
            <a:tailEnd/>
          </a:ln>
        </p:spPr>
        <p:txBody>
          <a:bodyPr>
            <a:spAutoFit/>
          </a:bodyPr>
          <a:lstStyle/>
          <a:p>
            <a:r>
              <a:rPr lang="en-US" sz="7200" dirty="0">
                <a:latin typeface="Cooper Black" pitchFamily="18" charset="0"/>
              </a:rPr>
              <a:t>ARE YOU READY FOR A TRILLION?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0" y="838200"/>
            <a:ext cx="8988425" cy="6019800"/>
          </a:xfrm>
          <a:prstGeom prst="rect">
            <a:avLst/>
          </a:prstGeom>
          <a:noFill/>
          <a:ln w="9525">
            <a:noFill/>
            <a:miter lim="800000"/>
            <a:headEnd/>
            <a:tailEnd/>
          </a:ln>
        </p:spPr>
      </p:pic>
      <p:sp>
        <p:nvSpPr>
          <p:cNvPr id="40963" name="Title 1"/>
          <p:cNvSpPr>
            <a:spLocks noGrp="1"/>
          </p:cNvSpPr>
          <p:nvPr>
            <p:ph type="title"/>
          </p:nvPr>
        </p:nvSpPr>
        <p:spPr>
          <a:xfrm>
            <a:off x="152400" y="838200"/>
            <a:ext cx="3505200" cy="827088"/>
          </a:xfrm>
        </p:spPr>
        <p:txBody>
          <a:bodyPr>
            <a:noAutofit/>
          </a:bodyPr>
          <a:lstStyle/>
          <a:p>
            <a:r>
              <a:rPr lang="en-US" sz="1600" b="1" dirty="0"/>
              <a:t>And notice those pallets are double stacked $100 dollar bills! So the next time you hear someone toss around the phrase “trillion dollars”... that’s what they’re talking about.</a:t>
            </a:r>
          </a:p>
        </p:txBody>
      </p:sp>
      <p:sp>
        <p:nvSpPr>
          <p:cNvPr id="5" name="Down Arrow 4"/>
          <p:cNvSpPr/>
          <p:nvPr/>
        </p:nvSpPr>
        <p:spPr bwMode="auto">
          <a:xfrm rot="7635461">
            <a:off x="992187" y="4514850"/>
            <a:ext cx="687388" cy="2833688"/>
          </a:xfrm>
          <a:prstGeom prst="downArrow">
            <a:avLst/>
          </a:prstGeom>
          <a:solidFill>
            <a:srgbClr val="FF3300"/>
          </a:solidFill>
          <a:ln w="9525" cap="flat" cmpd="sng" algn="ctr">
            <a:solidFill>
              <a:schemeClr val="tx1"/>
            </a:solidFill>
            <a:prstDash val="solid"/>
            <a:round/>
            <a:headEnd type="none" w="med" len="med"/>
            <a:tailEnd type="none" w="med" len="med"/>
          </a:ln>
          <a:effectLst/>
        </p:spPr>
        <p:txBody>
          <a:bodyPr/>
          <a:lstStyle/>
          <a:p>
            <a:pPr>
              <a:defRPr/>
            </a:pP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Rounded Rectangular Callout 5"/>
          <p:cNvSpPr/>
          <p:nvPr/>
        </p:nvSpPr>
        <p:spPr>
          <a:xfrm>
            <a:off x="152400" y="2819400"/>
            <a:ext cx="1066800" cy="990600"/>
          </a:xfrm>
          <a:prstGeom prst="wedgeRoundRectCallout">
            <a:avLst>
              <a:gd name="adj1" fmla="val -56617"/>
              <a:gd name="adj2" fmla="val 1386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“NO FLIPPIN’</a:t>
            </a:r>
          </a:p>
          <a:p>
            <a:pPr algn="ctr"/>
            <a:r>
              <a:rPr lang="en-US" sz="1400" dirty="0">
                <a:solidFill>
                  <a:schemeClr val="bg1"/>
                </a:solidFill>
              </a:rPr>
              <a:t>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43000"/>
          </a:xfrm>
        </p:spPr>
        <p:txBody>
          <a:bodyPr>
            <a:normAutofit fontScale="90000"/>
          </a:bodyPr>
          <a:lstStyle/>
          <a:p>
            <a:r>
              <a:rPr lang="en-US" sz="6600" dirty="0">
                <a:latin typeface="Algerian" pitchFamily="82" charset="0"/>
              </a:rPr>
              <a:t>HERE’S SOME MORE….</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l="7813" t="6250" r="7031" b="1750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cstate="print"/>
          <a:srcRect t="13333" b="14667"/>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00200"/>
            <a:ext cx="8229600" cy="1143000"/>
          </a:xfrm>
        </p:spPr>
        <p:txBody>
          <a:bodyPr>
            <a:noAutofit/>
          </a:bodyPr>
          <a:lstStyle/>
          <a:p>
            <a:r>
              <a:rPr lang="en-US" sz="7200" dirty="0">
                <a:latin typeface="Cooper Black" pitchFamily="18" charset="0"/>
              </a:rPr>
              <a:t>Are you ready for 15 Trillion?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0"/>
          <p:cNvSpPr txBox="1">
            <a:spLocks noGrp="1"/>
          </p:cNvSpPr>
          <p:nvPr>
            <p:ph type="title"/>
          </p:nvPr>
        </p:nvSpPr>
        <p:spPr>
          <a:prstGeom prst="rect">
            <a:avLst/>
          </a:prstGeom>
        </p:spPr>
        <p:txBody>
          <a:bodyPr spcFirstLastPara="1" wrap="square" lIns="91425" tIns="91425" rIns="91425" bIns="91425" anchor="b" anchorCtr="0">
            <a:noAutofit/>
          </a:bodyPr>
          <a:lstStyle/>
          <a:p>
            <a:r>
              <a:rPr lang="en" dirty="0"/>
              <a:t>Instructor Bio</a:t>
            </a:r>
            <a:endParaRPr dirty="0"/>
          </a:p>
        </p:txBody>
      </p:sp>
      <p:sp>
        <p:nvSpPr>
          <p:cNvPr id="207" name="Google Shape;207;p40"/>
          <p:cNvSpPr txBox="1">
            <a:spLocks noGrp="1"/>
          </p:cNvSpPr>
          <p:nvPr>
            <p:ph type="body" idx="1"/>
          </p:nvPr>
        </p:nvSpPr>
        <p:spPr>
          <a:xfrm>
            <a:off x="1279551" y="2470951"/>
            <a:ext cx="3999900" cy="2960100"/>
          </a:xfrm>
          <a:prstGeom prst="rect">
            <a:avLst/>
          </a:prstGeom>
        </p:spPr>
        <p:txBody>
          <a:bodyPr spcFirstLastPara="1" wrap="square" lIns="91425" tIns="91425" rIns="91425" bIns="91425" anchor="t" anchorCtr="0">
            <a:noAutofit/>
          </a:bodyPr>
          <a:lstStyle/>
          <a:p>
            <a:pPr marL="0" indent="0">
              <a:buNone/>
            </a:pPr>
            <a:endParaRPr sz="1800"/>
          </a:p>
          <a:p>
            <a:pPr indent="0">
              <a:spcBef>
                <a:spcPts val="1600"/>
              </a:spcBef>
              <a:spcAft>
                <a:spcPts val="1600"/>
              </a:spcAft>
              <a:buNone/>
            </a:pPr>
            <a:endParaRPr sz="1800"/>
          </a:p>
        </p:txBody>
      </p:sp>
      <p:sp>
        <p:nvSpPr>
          <p:cNvPr id="208" name="Google Shape;208;p40"/>
          <p:cNvSpPr txBox="1">
            <a:spLocks noGrp="1"/>
          </p:cNvSpPr>
          <p:nvPr>
            <p:ph type="body" idx="2"/>
          </p:nvPr>
        </p:nvSpPr>
        <p:spPr>
          <a:xfrm>
            <a:off x="257450" y="2171021"/>
            <a:ext cx="8629100" cy="3099900"/>
          </a:xfrm>
          <a:prstGeom prst="rect">
            <a:avLst/>
          </a:prstGeom>
        </p:spPr>
        <p:txBody>
          <a:bodyPr spcFirstLastPara="1" wrap="square" lIns="91425" tIns="91425" rIns="91425" bIns="91425" anchor="t" anchorCtr="0">
            <a:noAutofit/>
          </a:bodyPr>
          <a:lstStyle/>
          <a:p>
            <a:pPr marL="139694" indent="0">
              <a:buNone/>
            </a:pPr>
            <a:r>
              <a:rPr lang="en-US" dirty="0">
                <a:solidFill>
                  <a:srgbClr val="212121"/>
                </a:solidFill>
                <a:latin typeface="Arial" panose="020B0604020202020204" pitchFamily="34" charset="0"/>
              </a:rPr>
              <a:t>James Redelsheimer has been an AP and Regular Economics teacher at Robbinsdale Armstrong High School in Plymouth, Minnesota since 2003. James received his Bachelor’s degree from St. Olaf College and his Master's degree at the University of St. Thomas. He received the 3M Economics Educator Excellence Award from the Minnesota Council on Economic Education and was named Visa's Practical Money Skills Innovative Educator of the Month.</a:t>
            </a:r>
            <a:r>
              <a:rPr lang="en-US" sz="1050" dirty="0"/>
              <a:t> </a:t>
            </a:r>
          </a:p>
          <a:p>
            <a:pPr marL="139694" indent="0">
              <a:buNone/>
            </a:pPr>
            <a:endParaRPr lang="en-US" sz="1050" dirty="0"/>
          </a:p>
          <a:p>
            <a:pPr marL="139694" indent="0">
              <a:buNone/>
            </a:pPr>
            <a:r>
              <a:rPr lang="en-US" dirty="0">
                <a:solidFill>
                  <a:srgbClr val="212121"/>
                </a:solidFill>
                <a:latin typeface="Arial" panose="020B0604020202020204" pitchFamily="34" charset="0"/>
              </a:rPr>
              <a:t>James enjoys traveling and has been a guest lecturer in the economics department at the Batumi State University in The Republic of Georgia and has received travel grants and fellowships for study travel to learn about the economies of Japan, China, Turkey, Germany, Korea, among others, and studied economics of the environment in Costa Rica. He currently serves as an AP Economics reader, grading AP Economics exams. He enjoys teaching Economics because it relates to students' everyday lives.</a:t>
            </a:r>
            <a:endParaRPr lang="en-US" sz="1050" dirty="0"/>
          </a:p>
          <a:p>
            <a:pPr marL="139694" indent="0">
              <a:buNone/>
            </a:pPr>
            <a:br>
              <a:rPr lang="en-US" sz="1100" dirty="0"/>
            </a:br>
            <a:endParaRPr sz="1100" dirty="0"/>
          </a:p>
        </p:txBody>
      </p:sp>
      <p:pic>
        <p:nvPicPr>
          <p:cNvPr id="1026" name="Picture 2">
            <a:extLst>
              <a:ext uri="{FF2B5EF4-FFF2-40B4-BE49-F238E27FC236}">
                <a16:creationId xmlns:a16="http://schemas.microsoft.com/office/drawing/2014/main" id="{B7D937BA-F8FA-CE68-E542-2FF6823D44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0336" y="0"/>
            <a:ext cx="1619769" cy="2024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srcRect t="6931" r="12500" b="12871"/>
          <a:stretch>
            <a:fillRect/>
          </a:stretch>
        </p:blipFill>
        <p:spPr bwMode="auto">
          <a:xfrm>
            <a:off x="0" y="0"/>
            <a:ext cx="9144000" cy="6936377"/>
          </a:xfrm>
          <a:prstGeom prst="rect">
            <a:avLst/>
          </a:prstGeom>
          <a:noFill/>
          <a:ln w="9525">
            <a:noFill/>
            <a:miter lim="800000"/>
            <a:headEnd/>
            <a:tailEnd/>
          </a:ln>
        </p:spPr>
      </p:pic>
      <p:sp>
        <p:nvSpPr>
          <p:cNvPr id="5" name="TextBox 4"/>
          <p:cNvSpPr txBox="1"/>
          <p:nvPr/>
        </p:nvSpPr>
        <p:spPr>
          <a:xfrm>
            <a:off x="228600" y="304800"/>
            <a:ext cx="2743200" cy="1323439"/>
          </a:xfrm>
          <a:prstGeom prst="rect">
            <a:avLst/>
          </a:prstGeom>
          <a:noFill/>
        </p:spPr>
        <p:txBody>
          <a:bodyPr wrap="square" rtlCol="0">
            <a:spAutoFit/>
          </a:bodyPr>
          <a:lstStyle/>
          <a:p>
            <a:r>
              <a:rPr lang="en-US" sz="4000" dirty="0"/>
              <a:t>15 TRILLION!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04BE6EF9-5C35-8672-B5DB-DCFAE3668703}"/>
              </a:ext>
            </a:extLst>
          </p:cNvPr>
          <p:cNvSpPr>
            <a:spLocks noGrp="1" noChangeArrowheads="1"/>
          </p:cNvSpPr>
          <p:nvPr>
            <p:ph type="title"/>
          </p:nvPr>
        </p:nvSpPr>
        <p:spPr/>
        <p:txBody>
          <a:bodyPr/>
          <a:lstStyle/>
          <a:p>
            <a:endParaRPr lang="en-US" altLang="en-US"/>
          </a:p>
        </p:txBody>
      </p:sp>
      <p:sp>
        <p:nvSpPr>
          <p:cNvPr id="21507" name="Content Placeholder 2">
            <a:extLst>
              <a:ext uri="{FF2B5EF4-FFF2-40B4-BE49-F238E27FC236}">
                <a16:creationId xmlns:a16="http://schemas.microsoft.com/office/drawing/2014/main" id="{DFB0920B-60CD-6C7A-1DBF-9270E7987C72}"/>
              </a:ext>
            </a:extLst>
          </p:cNvPr>
          <p:cNvSpPr>
            <a:spLocks noGrp="1" noChangeArrowheads="1"/>
          </p:cNvSpPr>
          <p:nvPr>
            <p:ph idx="1"/>
          </p:nvPr>
        </p:nvSpPr>
        <p:spPr/>
        <p:txBody>
          <a:bodyPr/>
          <a:lstStyle/>
          <a:p>
            <a:endParaRPr lang="en-US" altLang="en-US"/>
          </a:p>
        </p:txBody>
      </p:sp>
      <p:pic>
        <p:nvPicPr>
          <p:cNvPr id="21508" name="Picture 2" descr="No automatic alt text available.">
            <a:extLst>
              <a:ext uri="{FF2B5EF4-FFF2-40B4-BE49-F238E27FC236}">
                <a16:creationId xmlns:a16="http://schemas.microsoft.com/office/drawing/2014/main" id="{5B584E88-AAA2-ED43-810D-8257C2EBD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8263"/>
            <a:ext cx="6858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1687A9F3-0142-4D79-A852-DE810EBFB9D5}"/>
              </a:ext>
            </a:extLst>
          </p:cNvPr>
          <p:cNvPicPr>
            <a:picLocks noChangeAspect="1"/>
          </p:cNvPicPr>
          <p:nvPr/>
        </p:nvPicPr>
        <p:blipFill>
          <a:blip r:embed="rId3"/>
          <a:stretch>
            <a:fillRect/>
          </a:stretch>
        </p:blipFill>
        <p:spPr>
          <a:xfrm>
            <a:off x="-1" y="25400"/>
            <a:ext cx="9137403" cy="5080000"/>
          </a:xfrm>
          <a:prstGeom prst="rect">
            <a:avLst/>
          </a:prstGeom>
        </p:spPr>
      </p:pic>
    </p:spTree>
    <p:extLst>
      <p:ext uri="{BB962C8B-B14F-4D97-AF65-F5344CB8AC3E}">
        <p14:creationId xmlns:p14="http://schemas.microsoft.com/office/powerpoint/2010/main" val="178659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E22AA77-9AD1-0A03-236F-488EE779797F}"/>
              </a:ext>
            </a:extLst>
          </p:cNvPr>
          <p:cNvSpPr>
            <a:spLocks noGrp="1" noChangeArrowheads="1"/>
          </p:cNvSpPr>
          <p:nvPr>
            <p:ph type="title"/>
          </p:nvPr>
        </p:nvSpPr>
        <p:spPr>
          <a:xfrm>
            <a:off x="299295" y="125335"/>
            <a:ext cx="8520600" cy="978000"/>
          </a:xfrm>
        </p:spPr>
        <p:txBody>
          <a:bodyPr/>
          <a:lstStyle/>
          <a:p>
            <a:pPr eaLnBrk="1" hangingPunct="1"/>
            <a:r>
              <a:rPr lang="en-US" altLang="en-US" dirty="0"/>
              <a:t>Negative Impact of the Debt</a:t>
            </a:r>
          </a:p>
        </p:txBody>
      </p:sp>
      <p:sp>
        <p:nvSpPr>
          <p:cNvPr id="18435" name="Rectangle 3">
            <a:extLst>
              <a:ext uri="{FF2B5EF4-FFF2-40B4-BE49-F238E27FC236}">
                <a16:creationId xmlns:a16="http://schemas.microsoft.com/office/drawing/2014/main" id="{85AEA89F-9DD8-4059-673F-182E80761342}"/>
              </a:ext>
            </a:extLst>
          </p:cNvPr>
          <p:cNvSpPr>
            <a:spLocks noGrp="1" noChangeArrowheads="1"/>
          </p:cNvSpPr>
          <p:nvPr>
            <p:ph type="body" idx="1"/>
          </p:nvPr>
        </p:nvSpPr>
        <p:spPr>
          <a:xfrm>
            <a:off x="299295" y="1600200"/>
            <a:ext cx="8520600" cy="4133200"/>
          </a:xfrm>
        </p:spPr>
        <p:txBody>
          <a:bodyPr/>
          <a:lstStyle/>
          <a:p>
            <a:pPr eaLnBrk="1" hangingPunct="1">
              <a:lnSpc>
                <a:spcPct val="90000"/>
              </a:lnSpc>
              <a:buFont typeface="Wingdings" panose="05000000000000000000" pitchFamily="2" charset="2"/>
              <a:buChar char="Ø"/>
            </a:pPr>
            <a:r>
              <a:rPr lang="en-US" altLang="en-US" sz="2800" dirty="0"/>
              <a:t>A problem is interest must be paid to the debt holders as the debt continues to grow. </a:t>
            </a:r>
          </a:p>
          <a:p>
            <a:pPr lvl="2" eaLnBrk="1" hangingPunct="1">
              <a:lnSpc>
                <a:spcPct val="90000"/>
              </a:lnSpc>
              <a:buFont typeface="Wingdings" panose="05000000000000000000" pitchFamily="2" charset="2"/>
              <a:buChar char="Ø"/>
            </a:pPr>
            <a:r>
              <a:rPr lang="en-US" altLang="en-US" sz="2800" b="1" dirty="0"/>
              <a:t>Interest payments on the national debt projected to be one of the Gov’s  biggest expenditures in the Future</a:t>
            </a:r>
          </a:p>
          <a:p>
            <a:pPr lvl="2" eaLnBrk="1" hangingPunct="1">
              <a:lnSpc>
                <a:spcPct val="90000"/>
              </a:lnSpc>
              <a:buFont typeface="Wingdings" panose="05000000000000000000" pitchFamily="2" charset="2"/>
              <a:buChar char="Ø"/>
            </a:pPr>
            <a:r>
              <a:rPr lang="en-US" altLang="en-US" sz="2800" b="1" dirty="0"/>
              <a:t>This takes away from other government programs, or increases the debt and/or taxes</a:t>
            </a:r>
          </a:p>
        </p:txBody>
      </p:sp>
      <p:pic>
        <p:nvPicPr>
          <p:cNvPr id="3" name="Picture 2">
            <a:extLst>
              <a:ext uri="{FF2B5EF4-FFF2-40B4-BE49-F238E27FC236}">
                <a16:creationId xmlns:a16="http://schemas.microsoft.com/office/drawing/2014/main" id="{7F7A4039-11A2-888C-BDED-ABC5E3568297}"/>
              </a:ext>
            </a:extLst>
          </p:cNvPr>
          <p:cNvPicPr>
            <a:picLocks noChangeAspect="1"/>
          </p:cNvPicPr>
          <p:nvPr/>
        </p:nvPicPr>
        <p:blipFill>
          <a:blip r:embed="rId2"/>
          <a:stretch>
            <a:fillRect/>
          </a:stretch>
        </p:blipFill>
        <p:spPr>
          <a:xfrm>
            <a:off x="0" y="5758800"/>
            <a:ext cx="1927442" cy="973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770" decel="100000"/>
                                        <p:tgtEl>
                                          <p:spTgt spid="18434"/>
                                        </p:tgtEl>
                                      </p:cBhvr>
                                    </p:animEffect>
                                    <p:animScale>
                                      <p:cBhvr>
                                        <p:cTn id="8" dur="770" decel="100000"/>
                                        <p:tgtEl>
                                          <p:spTgt spid="18434"/>
                                        </p:tgtEl>
                                      </p:cBhvr>
                                      <p:from x="10000" y="10000"/>
                                      <p:to x="200000" y="450000"/>
                                    </p:animScale>
                                    <p:animScale>
                                      <p:cBhvr>
                                        <p:cTn id="9" dur="1230" accel="100000" fill="hold">
                                          <p:stCondLst>
                                            <p:cond delay="770"/>
                                          </p:stCondLst>
                                        </p:cTn>
                                        <p:tgtEl>
                                          <p:spTgt spid="18434"/>
                                        </p:tgtEl>
                                      </p:cBhvr>
                                      <p:from x="200000" y="450000"/>
                                      <p:to x="100000" y="100000"/>
                                    </p:animScale>
                                    <p:set>
                                      <p:cBhvr>
                                        <p:cTn id="10" dur="770" fill="hold"/>
                                        <p:tgtEl>
                                          <p:spTgt spid="18434"/>
                                        </p:tgtEl>
                                        <p:attrNameLst>
                                          <p:attrName>ppt_x</p:attrName>
                                        </p:attrNameLst>
                                      </p:cBhvr>
                                      <p:to>
                                        <p:strVal val="(0.5)"/>
                                      </p:to>
                                    </p:set>
                                    <p:anim from="(0.5)" to="(#ppt_x)" calcmode="lin" valueType="num">
                                      <p:cBhvr>
                                        <p:cTn id="11" dur="1230" accel="100000" fill="hold">
                                          <p:stCondLst>
                                            <p:cond delay="770"/>
                                          </p:stCondLst>
                                        </p:cTn>
                                        <p:tgtEl>
                                          <p:spTgt spid="18434"/>
                                        </p:tgtEl>
                                        <p:attrNameLst>
                                          <p:attrName>ppt_x</p:attrName>
                                        </p:attrNameLst>
                                      </p:cBhvr>
                                    </p:anim>
                                    <p:set>
                                      <p:cBhvr>
                                        <p:cTn id="12" dur="770" fill="hold"/>
                                        <p:tgtEl>
                                          <p:spTgt spid="18434"/>
                                        </p:tgtEl>
                                        <p:attrNameLst>
                                          <p:attrName>ppt_y</p:attrName>
                                        </p:attrNameLst>
                                      </p:cBhvr>
                                      <p:to>
                                        <p:strVal val="(#ppt_y+0.4)"/>
                                      </p:to>
                                    </p:set>
                                    <p:anim from="(#ppt_y+0.4)" to="(#ppt_y)" calcmode="lin" valueType="num">
                                      <p:cBhvr>
                                        <p:cTn id="13" dur="1230" accel="100000" fill="hold">
                                          <p:stCondLst>
                                            <p:cond delay="770"/>
                                          </p:stCondLst>
                                        </p:cTn>
                                        <p:tgtEl>
                                          <p:spTgt spid="1843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18435">
                                            <p:txEl>
                                              <p:pRg st="0" end="0"/>
                                            </p:txEl>
                                          </p:spTgt>
                                        </p:tgtEl>
                                        <p:attrNameLst>
                                          <p:attrName>style.visibility</p:attrName>
                                        </p:attrNameLst>
                                      </p:cBhvr>
                                      <p:to>
                                        <p:strVal val="visible"/>
                                      </p:to>
                                    </p:set>
                                    <p:animScale>
                                      <p:cBhvr>
                                        <p:cTn id="18" dur="1000" decel="50000" fill="hold">
                                          <p:stCondLst>
                                            <p:cond delay="0"/>
                                          </p:stCondLst>
                                        </p:cTn>
                                        <p:tgtEl>
                                          <p:spTgt spid="1843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8435">
                                            <p:txEl>
                                              <p:pRg st="0" end="0"/>
                                            </p:txEl>
                                          </p:spTgt>
                                        </p:tgtEl>
                                        <p:attrNameLst>
                                          <p:attrName>ppt_x</p:attrName>
                                          <p:attrName>ppt_y</p:attrName>
                                        </p:attrNameLst>
                                      </p:cBhvr>
                                    </p:animMotion>
                                    <p:animEffect transition="in" filter="fade">
                                      <p:cBhvr>
                                        <p:cTn id="20" dur="1000"/>
                                        <p:tgtEl>
                                          <p:spTgt spid="18435">
                                            <p:txEl>
                                              <p:pRg st="0" end="0"/>
                                            </p:txEl>
                                          </p:spTgt>
                                        </p:tgtEl>
                                      </p:cBhvr>
                                    </p:animEffect>
                                  </p:childTnLst>
                                </p:cTn>
                              </p:par>
                              <p:par>
                                <p:cTn id="21" presetID="52" presetClass="entr" presetSubtype="0" fill="hold" grpId="0" nodeType="withEffect">
                                  <p:stCondLst>
                                    <p:cond delay="0"/>
                                  </p:stCondLst>
                                  <p:childTnLst>
                                    <p:set>
                                      <p:cBhvr>
                                        <p:cTn id="22" dur="1" fill="hold">
                                          <p:stCondLst>
                                            <p:cond delay="0"/>
                                          </p:stCondLst>
                                        </p:cTn>
                                        <p:tgtEl>
                                          <p:spTgt spid="18435">
                                            <p:txEl>
                                              <p:pRg st="1" end="1"/>
                                            </p:txEl>
                                          </p:spTgt>
                                        </p:tgtEl>
                                        <p:attrNameLst>
                                          <p:attrName>style.visibility</p:attrName>
                                        </p:attrNameLst>
                                      </p:cBhvr>
                                      <p:to>
                                        <p:strVal val="visible"/>
                                      </p:to>
                                    </p:set>
                                    <p:animScale>
                                      <p:cBhvr>
                                        <p:cTn id="23" dur="1000" decel="50000" fill="hold">
                                          <p:stCondLst>
                                            <p:cond delay="0"/>
                                          </p:stCondLst>
                                        </p:cTn>
                                        <p:tgtEl>
                                          <p:spTgt spid="1843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18435">
                                            <p:txEl>
                                              <p:pRg st="1" end="1"/>
                                            </p:txEl>
                                          </p:spTgt>
                                        </p:tgtEl>
                                        <p:attrNameLst>
                                          <p:attrName>ppt_x</p:attrName>
                                          <p:attrName>ppt_y</p:attrName>
                                        </p:attrNameLst>
                                      </p:cBhvr>
                                    </p:animMotion>
                                    <p:animEffect transition="in" filter="fade">
                                      <p:cBhvr>
                                        <p:cTn id="25" dur="1000"/>
                                        <p:tgtEl>
                                          <p:spTgt spid="18435">
                                            <p:txEl>
                                              <p:pRg st="1" end="1"/>
                                            </p:txEl>
                                          </p:spTgt>
                                        </p:tgtEl>
                                      </p:cBhvr>
                                    </p:animEffect>
                                  </p:childTnLst>
                                </p:cTn>
                              </p:par>
                              <p:par>
                                <p:cTn id="26" presetID="52" presetClass="entr" presetSubtype="0" fill="hold" grpId="0" nodeType="withEffect">
                                  <p:stCondLst>
                                    <p:cond delay="0"/>
                                  </p:stCondLst>
                                  <p:childTnLst>
                                    <p:set>
                                      <p:cBhvr>
                                        <p:cTn id="27" dur="1" fill="hold">
                                          <p:stCondLst>
                                            <p:cond delay="0"/>
                                          </p:stCondLst>
                                        </p:cTn>
                                        <p:tgtEl>
                                          <p:spTgt spid="18435">
                                            <p:txEl>
                                              <p:pRg st="2" end="2"/>
                                            </p:txEl>
                                          </p:spTgt>
                                        </p:tgtEl>
                                        <p:attrNameLst>
                                          <p:attrName>style.visibility</p:attrName>
                                        </p:attrNameLst>
                                      </p:cBhvr>
                                      <p:to>
                                        <p:strVal val="visible"/>
                                      </p:to>
                                    </p:set>
                                    <p:animScale>
                                      <p:cBhvr>
                                        <p:cTn id="28" dur="1000" decel="50000" fill="hold">
                                          <p:stCondLst>
                                            <p:cond delay="0"/>
                                          </p:stCondLst>
                                        </p:cTn>
                                        <p:tgtEl>
                                          <p:spTgt spid="1843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8435">
                                            <p:txEl>
                                              <p:pRg st="2" end="2"/>
                                            </p:txEl>
                                          </p:spTgt>
                                        </p:tgtEl>
                                        <p:attrNameLst>
                                          <p:attrName>ppt_x</p:attrName>
                                          <p:attrName>ppt_y</p:attrName>
                                        </p:attrNameLst>
                                      </p:cBhvr>
                                    </p:animMotion>
                                    <p:animEffect transition="in" filter="fade">
                                      <p:cBhvr>
                                        <p:cTn id="30" dur="1000"/>
                                        <p:tgtEl>
                                          <p:spTgt spid="184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4F758519-4374-08D9-8A72-543E92722B48}"/>
              </a:ext>
            </a:extLst>
          </p:cNvPr>
          <p:cNvSpPr>
            <a:spLocks noGrp="1" noChangeArrowheads="1"/>
          </p:cNvSpPr>
          <p:nvPr>
            <p:ph type="body" idx="1"/>
          </p:nvPr>
        </p:nvSpPr>
        <p:spPr>
          <a:xfrm>
            <a:off x="311700" y="304800"/>
            <a:ext cx="8520600" cy="4133200"/>
          </a:xfrm>
        </p:spPr>
        <p:txBody>
          <a:bodyPr/>
          <a:lstStyle/>
          <a:p>
            <a:pPr eaLnBrk="1" hangingPunct="1">
              <a:buFontTx/>
              <a:buNone/>
              <a:defRPr/>
            </a:pPr>
            <a:r>
              <a:rPr lang="en-US" altLang="en-US" sz="2400" i="1" u="sng" dirty="0"/>
              <a:t>Crowding Out Effect: </a:t>
            </a:r>
          </a:p>
          <a:p>
            <a:pPr eaLnBrk="1" hangingPunct="1">
              <a:buFont typeface="Wingdings" panose="05000000000000000000" pitchFamily="2" charset="2"/>
              <a:buChar char="Ø"/>
              <a:defRPr/>
            </a:pPr>
            <a:r>
              <a:rPr lang="en-US" altLang="en-US" sz="2400" u="sng" dirty="0">
                <a:highlight>
                  <a:srgbClr val="FFFF00"/>
                </a:highlight>
              </a:rPr>
              <a:t>The negative effect of budget deficits on private investment, which occurs because government borrowing drives up interest rates. </a:t>
            </a:r>
          </a:p>
          <a:p>
            <a:pPr eaLnBrk="1" hangingPunct="1">
              <a:buFont typeface="Wingdings" panose="05000000000000000000" pitchFamily="2" charset="2"/>
              <a:buChar char="Ø"/>
              <a:defRPr/>
            </a:pPr>
            <a:r>
              <a:rPr lang="en-US" altLang="en-US" sz="2400" dirty="0"/>
              <a:t>Thus, there will be less investment in our economy, less capital stock, and leading to a potential decrease in the standard of living in the future </a:t>
            </a:r>
          </a:p>
          <a:p>
            <a:pPr eaLnBrk="1" hangingPunct="1">
              <a:buFontTx/>
              <a:buNone/>
              <a:defRPr/>
            </a:pPr>
            <a:endParaRPr lang="en-US" altLang="en-US" dirty="0"/>
          </a:p>
          <a:p>
            <a:pPr eaLnBrk="1" hangingPunct="1">
              <a:buFontTx/>
              <a:buNone/>
              <a:defRPr/>
            </a:pPr>
            <a:endParaRPr lang="en-US" altLang="en-US" dirty="0"/>
          </a:p>
          <a:p>
            <a:pPr eaLnBrk="1" hangingPunct="1">
              <a:buFontTx/>
              <a:buNone/>
              <a:defRPr/>
            </a:pPr>
            <a:endParaRPr lang="en-US" altLang="en-US" dirty="0"/>
          </a:p>
        </p:txBody>
      </p:sp>
      <p:pic>
        <p:nvPicPr>
          <p:cNvPr id="3" name="Picture 2">
            <a:extLst>
              <a:ext uri="{FF2B5EF4-FFF2-40B4-BE49-F238E27FC236}">
                <a16:creationId xmlns:a16="http://schemas.microsoft.com/office/drawing/2014/main" id="{7107E57B-DED3-EA4F-C755-9541DFE6BA91}"/>
              </a:ext>
            </a:extLst>
          </p:cNvPr>
          <p:cNvPicPr>
            <a:picLocks noChangeAspect="1"/>
          </p:cNvPicPr>
          <p:nvPr/>
        </p:nvPicPr>
        <p:blipFill>
          <a:blip r:embed="rId2"/>
          <a:stretch>
            <a:fillRect/>
          </a:stretch>
        </p:blipFill>
        <p:spPr>
          <a:xfrm>
            <a:off x="-1" y="5918169"/>
            <a:ext cx="1860083" cy="93983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52040D14-331D-DA80-0AA0-52948F95B141}"/>
              </a:ext>
            </a:extLst>
          </p:cNvPr>
          <p:cNvSpPr txBox="1">
            <a:spLocks noChangeArrowheads="1"/>
          </p:cNvSpPr>
          <p:nvPr/>
        </p:nvSpPr>
        <p:spPr bwMode="auto">
          <a:xfrm>
            <a:off x="6781800" y="19050"/>
            <a:ext cx="2222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en-US" sz="2000" b="1"/>
              <a:t>Chapter 18 Figure 18.2</a:t>
            </a:r>
          </a:p>
        </p:txBody>
      </p:sp>
      <p:sp>
        <p:nvSpPr>
          <p:cNvPr id="39939" name="Text Box 5">
            <a:extLst>
              <a:ext uri="{FF2B5EF4-FFF2-40B4-BE49-F238E27FC236}">
                <a16:creationId xmlns:a16="http://schemas.microsoft.com/office/drawing/2014/main" id="{B25CF002-FD81-CA45-3A86-CE45736C6608}"/>
              </a:ext>
            </a:extLst>
          </p:cNvPr>
          <p:cNvSpPr txBox="1">
            <a:spLocks noChangeArrowheads="1"/>
          </p:cNvSpPr>
          <p:nvPr/>
        </p:nvSpPr>
        <p:spPr bwMode="auto">
          <a:xfrm>
            <a:off x="1676400" y="0"/>
            <a:ext cx="5543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t>The Crowding Out Effect</a:t>
            </a:r>
          </a:p>
        </p:txBody>
      </p:sp>
      <p:sp>
        <p:nvSpPr>
          <p:cNvPr id="39940" name="Content Placeholder 2">
            <a:extLst>
              <a:ext uri="{FF2B5EF4-FFF2-40B4-BE49-F238E27FC236}">
                <a16:creationId xmlns:a16="http://schemas.microsoft.com/office/drawing/2014/main" id="{78CF02FE-D4BF-1330-1EF8-65FF33D1F8AE}"/>
              </a:ext>
            </a:extLst>
          </p:cNvPr>
          <p:cNvSpPr>
            <a:spLocks noGrp="1" noChangeArrowheads="1"/>
          </p:cNvSpPr>
          <p:nvPr>
            <p:ph idx="1"/>
          </p:nvPr>
        </p:nvSpPr>
        <p:spPr/>
        <p:txBody>
          <a:bodyPr/>
          <a:lstStyle/>
          <a:p>
            <a:endParaRPr lang="en-US" altLang="en-US"/>
          </a:p>
        </p:txBody>
      </p:sp>
      <p:pic>
        <p:nvPicPr>
          <p:cNvPr id="39941" name="Picture 6" descr="Image result for crowding out effect graph">
            <a:extLst>
              <a:ext uri="{FF2B5EF4-FFF2-40B4-BE49-F238E27FC236}">
                <a16:creationId xmlns:a16="http://schemas.microsoft.com/office/drawing/2014/main" id="{FFE0D698-E7F5-D18F-7ABA-613FCE6F5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Rounded Corners 3">
            <a:extLst>
              <a:ext uri="{FF2B5EF4-FFF2-40B4-BE49-F238E27FC236}">
                <a16:creationId xmlns:a16="http://schemas.microsoft.com/office/drawing/2014/main" id="{95DD3AC4-97C4-6018-3FC7-7AAF34C3A8B3}"/>
              </a:ext>
            </a:extLst>
          </p:cNvPr>
          <p:cNvSpPr>
            <a:spLocks noChangeArrowheads="1"/>
          </p:cNvSpPr>
          <p:nvPr/>
        </p:nvSpPr>
        <p:spPr bwMode="auto">
          <a:xfrm>
            <a:off x="1947863" y="407988"/>
            <a:ext cx="4724400" cy="625475"/>
          </a:xfrm>
          <a:prstGeom prst="roundRect">
            <a:avLst>
              <a:gd name="adj" fmla="val 16667"/>
            </a:avLst>
          </a:prstGeom>
          <a:solidFill>
            <a:schemeClr val="accent1"/>
          </a:solidFill>
          <a:ln w="9525" algn="ctr">
            <a:solidFill>
              <a:schemeClr val="tx1"/>
            </a:solidFill>
            <a:round/>
            <a:headEnd/>
            <a:tailEnd/>
          </a:ln>
        </p:spPr>
        <p:txBody>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t>The crowding out effect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5F9AB3D-A576-AF2B-843D-7313798E3626}"/>
              </a:ext>
            </a:extLst>
          </p:cNvPr>
          <p:cNvSpPr>
            <a:spLocks noGrp="1" noChangeArrowheads="1"/>
          </p:cNvSpPr>
          <p:nvPr>
            <p:ph type="title"/>
          </p:nvPr>
        </p:nvSpPr>
        <p:spPr/>
        <p:txBody>
          <a:bodyPr/>
          <a:lstStyle/>
          <a:p>
            <a:endParaRPr lang="en-US" altLang="en-US"/>
          </a:p>
        </p:txBody>
      </p:sp>
      <p:sp>
        <p:nvSpPr>
          <p:cNvPr id="24579" name="Text Placeholder 2">
            <a:extLst>
              <a:ext uri="{FF2B5EF4-FFF2-40B4-BE49-F238E27FC236}">
                <a16:creationId xmlns:a16="http://schemas.microsoft.com/office/drawing/2014/main" id="{F789CF2C-88E6-009D-8322-3A05E704FB91}"/>
              </a:ext>
            </a:extLst>
          </p:cNvPr>
          <p:cNvSpPr>
            <a:spLocks noGrp="1" noChangeArrowheads="1"/>
          </p:cNvSpPr>
          <p:nvPr>
            <p:ph type="body" sz="half" idx="1"/>
          </p:nvPr>
        </p:nvSpPr>
        <p:spPr/>
        <p:txBody>
          <a:bodyPr/>
          <a:lstStyle/>
          <a:p>
            <a:endParaRPr lang="en-US" altLang="en-US"/>
          </a:p>
        </p:txBody>
      </p:sp>
      <p:sp>
        <p:nvSpPr>
          <p:cNvPr id="24580" name="Content Placeholder 3">
            <a:extLst>
              <a:ext uri="{FF2B5EF4-FFF2-40B4-BE49-F238E27FC236}">
                <a16:creationId xmlns:a16="http://schemas.microsoft.com/office/drawing/2014/main" id="{E375A89F-EA80-102B-C472-EEB2788E54BD}"/>
              </a:ext>
            </a:extLst>
          </p:cNvPr>
          <p:cNvSpPr>
            <a:spLocks noGrp="1" noChangeArrowheads="1"/>
          </p:cNvSpPr>
          <p:nvPr>
            <p:ph sz="quarter" idx="2"/>
          </p:nvPr>
        </p:nvSpPr>
        <p:spPr/>
        <p:txBody>
          <a:bodyPr/>
          <a:lstStyle/>
          <a:p>
            <a:endParaRPr lang="en-US" altLang="en-US"/>
          </a:p>
        </p:txBody>
      </p:sp>
      <p:sp>
        <p:nvSpPr>
          <p:cNvPr id="24581" name="Content Placeholder 4">
            <a:extLst>
              <a:ext uri="{FF2B5EF4-FFF2-40B4-BE49-F238E27FC236}">
                <a16:creationId xmlns:a16="http://schemas.microsoft.com/office/drawing/2014/main" id="{2B7027FC-21C6-15A3-7F3D-0CA472EE030F}"/>
              </a:ext>
            </a:extLst>
          </p:cNvPr>
          <p:cNvSpPr>
            <a:spLocks noGrp="1" noChangeArrowheads="1"/>
          </p:cNvSpPr>
          <p:nvPr>
            <p:ph sz="quarter" idx="3"/>
          </p:nvPr>
        </p:nvSpPr>
        <p:spPr/>
        <p:txBody>
          <a:bodyPr/>
          <a:lstStyle/>
          <a:p>
            <a:endParaRPr lang="en-US" altLang="en-US"/>
          </a:p>
        </p:txBody>
      </p:sp>
      <p:pic>
        <p:nvPicPr>
          <p:cNvPr id="24582" name="Picture 1">
            <a:hlinkClick r:id="rId2"/>
            <a:extLst>
              <a:ext uri="{FF2B5EF4-FFF2-40B4-BE49-F238E27FC236}">
                <a16:creationId xmlns:a16="http://schemas.microsoft.com/office/drawing/2014/main" id="{96E1FE2E-361C-38E3-4B20-89E215BDF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4" y="996156"/>
            <a:ext cx="9375775"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C00AD50-E1F2-1409-5601-0C7289C49637}"/>
              </a:ext>
            </a:extLst>
          </p:cNvPr>
          <p:cNvSpPr>
            <a:spLocks noGrp="1" noChangeArrowheads="1"/>
          </p:cNvSpPr>
          <p:nvPr>
            <p:ph type="title"/>
          </p:nvPr>
        </p:nvSpPr>
        <p:spPr/>
        <p:txBody>
          <a:bodyPr/>
          <a:lstStyle/>
          <a:p>
            <a:endParaRPr lang="en-US" altLang="en-US"/>
          </a:p>
        </p:txBody>
      </p:sp>
      <p:sp>
        <p:nvSpPr>
          <p:cNvPr id="23555" name="Text Placeholder 2">
            <a:extLst>
              <a:ext uri="{FF2B5EF4-FFF2-40B4-BE49-F238E27FC236}">
                <a16:creationId xmlns:a16="http://schemas.microsoft.com/office/drawing/2014/main" id="{2648AA33-C9BD-13A5-1F63-351E179DF66E}"/>
              </a:ext>
            </a:extLst>
          </p:cNvPr>
          <p:cNvSpPr>
            <a:spLocks noGrp="1" noChangeArrowheads="1"/>
          </p:cNvSpPr>
          <p:nvPr>
            <p:ph type="body" sz="half" idx="1"/>
          </p:nvPr>
        </p:nvSpPr>
        <p:spPr/>
        <p:txBody>
          <a:bodyPr/>
          <a:lstStyle/>
          <a:p>
            <a:endParaRPr lang="en-US" altLang="en-US"/>
          </a:p>
        </p:txBody>
      </p:sp>
      <p:sp>
        <p:nvSpPr>
          <p:cNvPr id="23556" name="Content Placeholder 3">
            <a:extLst>
              <a:ext uri="{FF2B5EF4-FFF2-40B4-BE49-F238E27FC236}">
                <a16:creationId xmlns:a16="http://schemas.microsoft.com/office/drawing/2014/main" id="{F0BE3B78-CABC-93FD-452B-73D96501E519}"/>
              </a:ext>
            </a:extLst>
          </p:cNvPr>
          <p:cNvSpPr>
            <a:spLocks noGrp="1" noChangeArrowheads="1"/>
          </p:cNvSpPr>
          <p:nvPr>
            <p:ph sz="quarter" idx="2"/>
          </p:nvPr>
        </p:nvSpPr>
        <p:spPr/>
        <p:txBody>
          <a:bodyPr/>
          <a:lstStyle/>
          <a:p>
            <a:endParaRPr lang="en-US" altLang="en-US"/>
          </a:p>
        </p:txBody>
      </p:sp>
      <p:sp>
        <p:nvSpPr>
          <p:cNvPr id="23557" name="Content Placeholder 4">
            <a:extLst>
              <a:ext uri="{FF2B5EF4-FFF2-40B4-BE49-F238E27FC236}">
                <a16:creationId xmlns:a16="http://schemas.microsoft.com/office/drawing/2014/main" id="{8CE2BDD0-566D-DDD0-3088-1D2C8A6A3191}"/>
              </a:ext>
            </a:extLst>
          </p:cNvPr>
          <p:cNvSpPr>
            <a:spLocks noGrp="1" noChangeArrowheads="1"/>
          </p:cNvSpPr>
          <p:nvPr>
            <p:ph sz="quarter" idx="3"/>
          </p:nvPr>
        </p:nvSpPr>
        <p:spPr/>
        <p:txBody>
          <a:bodyPr/>
          <a:lstStyle/>
          <a:p>
            <a:endParaRPr lang="en-US" altLang="en-US"/>
          </a:p>
        </p:txBody>
      </p:sp>
      <p:pic>
        <p:nvPicPr>
          <p:cNvPr id="23558" name="Picture 2" descr="Taxday_600">
            <a:extLst>
              <a:ext uri="{FF2B5EF4-FFF2-40B4-BE49-F238E27FC236}">
                <a16:creationId xmlns:a16="http://schemas.microsoft.com/office/drawing/2014/main" id="{C061DC45-5C6A-FB40-3D27-18B64A481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638"/>
            <a:ext cx="9753600" cy="890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3CFF6BA7-8EE1-8104-7703-1EB8EFA0249F}"/>
              </a:ext>
            </a:extLst>
          </p:cNvPr>
          <p:cNvSpPr>
            <a:spLocks noGrp="1" noChangeArrowheads="1"/>
          </p:cNvSpPr>
          <p:nvPr>
            <p:ph type="title"/>
          </p:nvPr>
        </p:nvSpPr>
        <p:spPr/>
        <p:txBody>
          <a:bodyPr/>
          <a:lstStyle/>
          <a:p>
            <a:endParaRPr lang="en-US" altLang="en-US"/>
          </a:p>
        </p:txBody>
      </p:sp>
      <p:sp>
        <p:nvSpPr>
          <p:cNvPr id="25604" name="Content Placeholder 3">
            <a:extLst>
              <a:ext uri="{FF2B5EF4-FFF2-40B4-BE49-F238E27FC236}">
                <a16:creationId xmlns:a16="http://schemas.microsoft.com/office/drawing/2014/main" id="{FEFA472F-FE0C-A35E-CD8C-C7A7C3EA79CC}"/>
              </a:ext>
            </a:extLst>
          </p:cNvPr>
          <p:cNvSpPr>
            <a:spLocks noGrp="1" noChangeArrowheads="1"/>
          </p:cNvSpPr>
          <p:nvPr>
            <p:ph sz="quarter" idx="2"/>
          </p:nvPr>
        </p:nvSpPr>
        <p:spPr/>
        <p:txBody>
          <a:bodyPr/>
          <a:lstStyle/>
          <a:p>
            <a:endParaRPr lang="en-US" altLang="en-US"/>
          </a:p>
        </p:txBody>
      </p:sp>
      <p:pic>
        <p:nvPicPr>
          <p:cNvPr id="25606" name="Picture 2">
            <a:extLst>
              <a:ext uri="{FF2B5EF4-FFF2-40B4-BE49-F238E27FC236}">
                <a16:creationId xmlns:a16="http://schemas.microsoft.com/office/drawing/2014/main" id="{D17650CF-C322-22AB-F573-11ED75312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524" t="20683" r="10001" b="25000"/>
          <a:stretch>
            <a:fillRect/>
          </a:stretch>
        </p:blipFill>
        <p:spPr bwMode="auto">
          <a:xfrm>
            <a:off x="-12700" y="-381000"/>
            <a:ext cx="9156700" cy="564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3" name="Picture 2" descr="entitlement-interest-budget-squeeze-data-origi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20" y="1527533"/>
            <a:ext cx="7748804" cy="5080927"/>
          </a:xfrm>
          <a:prstGeom prst="rect">
            <a:avLst/>
          </a:prstGeom>
        </p:spPr>
      </p:pic>
      <p:sp>
        <p:nvSpPr>
          <p:cNvPr id="883" name="Google Shape;883;p92"/>
          <p:cNvSpPr txBox="1"/>
          <p:nvPr/>
        </p:nvSpPr>
        <p:spPr>
          <a:xfrm>
            <a:off x="250300" y="228050"/>
            <a:ext cx="8526600" cy="98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000" b="1">
              <a:latin typeface="Times New Roman"/>
              <a:ea typeface="Times New Roman"/>
              <a:cs typeface="Times New Roman"/>
              <a:sym typeface="Times New Roman"/>
            </a:endParaRPr>
          </a:p>
        </p:txBody>
      </p:sp>
      <p:sp>
        <p:nvSpPr>
          <p:cNvPr id="885" name="Google Shape;885;p92"/>
          <p:cNvSpPr txBox="1"/>
          <p:nvPr/>
        </p:nvSpPr>
        <p:spPr>
          <a:xfrm>
            <a:off x="44314" y="0"/>
            <a:ext cx="9099685" cy="5217812"/>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2800" b="1" u="sng" dirty="0">
                <a:solidFill>
                  <a:srgbClr val="000090"/>
                </a:solidFill>
                <a:latin typeface="Times New Roman"/>
                <a:ea typeface="Times New Roman"/>
                <a:cs typeface="Times New Roman"/>
                <a:sym typeface="Times New Roman"/>
              </a:rPr>
              <a:t>Entitlements</a:t>
            </a:r>
            <a:r>
              <a:rPr lang="en-US" sz="2800" b="1" dirty="0">
                <a:solidFill>
                  <a:srgbClr val="000090"/>
                </a:solidFill>
                <a:latin typeface="Times New Roman"/>
                <a:ea typeface="Times New Roman"/>
                <a:cs typeface="Times New Roman"/>
                <a:sym typeface="Times New Roman"/>
              </a:rPr>
              <a:t>- A Federal program that requires payments to any eligible person or unit of government. This mandatory spending must be paid (e.g. Social Security)</a:t>
            </a:r>
          </a:p>
        </p:txBody>
      </p:sp>
    </p:spTree>
    <p:extLst>
      <p:ext uri="{BB962C8B-B14F-4D97-AF65-F5344CB8AC3E}">
        <p14:creationId xmlns:p14="http://schemas.microsoft.com/office/powerpoint/2010/main" val="60241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1"/>
          <p:cNvSpPr txBox="1">
            <a:spLocks noGrp="1"/>
          </p:cNvSpPr>
          <p:nvPr>
            <p:ph type="title"/>
          </p:nvPr>
        </p:nvSpPr>
        <p:spPr>
          <a:prstGeom prst="rect">
            <a:avLst/>
          </a:prstGeom>
        </p:spPr>
        <p:txBody>
          <a:bodyPr spcFirstLastPara="1" wrap="square" lIns="91425" tIns="91425" rIns="91425" bIns="91425" anchor="b" anchorCtr="0">
            <a:noAutofit/>
          </a:bodyPr>
          <a:lstStyle/>
          <a:p>
            <a:r>
              <a:rPr lang="en"/>
              <a:t>Webinar Objectives</a:t>
            </a:r>
            <a:endParaRPr/>
          </a:p>
        </p:txBody>
      </p:sp>
      <p:sp>
        <p:nvSpPr>
          <p:cNvPr id="215" name="Google Shape;215;p41"/>
          <p:cNvSpPr txBox="1">
            <a:spLocks noGrp="1"/>
          </p:cNvSpPr>
          <p:nvPr>
            <p:ph type="body" idx="1"/>
          </p:nvPr>
        </p:nvSpPr>
        <p:spPr>
          <a:xfrm>
            <a:off x="1279551" y="2470951"/>
            <a:ext cx="3999900" cy="2960100"/>
          </a:xfrm>
          <a:prstGeom prst="rect">
            <a:avLst/>
          </a:prstGeom>
        </p:spPr>
        <p:txBody>
          <a:bodyPr spcFirstLastPara="1" wrap="square" lIns="91425" tIns="91425" rIns="91425" bIns="91425" anchor="t" anchorCtr="0">
            <a:noAutofit/>
          </a:bodyPr>
          <a:lstStyle/>
          <a:p>
            <a:pPr marL="0" indent="0">
              <a:buNone/>
            </a:pPr>
            <a:endParaRPr sz="1800" dirty="0"/>
          </a:p>
          <a:p>
            <a:pPr indent="0">
              <a:spcBef>
                <a:spcPts val="1600"/>
              </a:spcBef>
              <a:spcAft>
                <a:spcPts val="1600"/>
              </a:spcAft>
              <a:buNone/>
            </a:pPr>
            <a:endParaRPr sz="1800" dirty="0"/>
          </a:p>
        </p:txBody>
      </p:sp>
      <p:sp>
        <p:nvSpPr>
          <p:cNvPr id="216" name="Google Shape;216;p41"/>
          <p:cNvSpPr txBox="1">
            <a:spLocks noGrp="1"/>
          </p:cNvSpPr>
          <p:nvPr>
            <p:ph type="body" idx="2"/>
          </p:nvPr>
        </p:nvSpPr>
        <p:spPr>
          <a:xfrm>
            <a:off x="-76200" y="1219200"/>
            <a:ext cx="8839200" cy="3099900"/>
          </a:xfrm>
          <a:prstGeom prst="rect">
            <a:avLst/>
          </a:prstGeom>
        </p:spPr>
        <p:txBody>
          <a:bodyPr spcFirstLastPara="1" wrap="square" lIns="91425" tIns="91425" rIns="91425" bIns="91425" anchor="t" anchorCtr="0">
            <a:noAutofit/>
          </a:bodyPr>
          <a:lstStyle/>
          <a:p>
            <a:pPr marL="139700" indent="0">
              <a:buNone/>
            </a:pPr>
            <a:r>
              <a:rPr lang="en-US" sz="3200" b="1" dirty="0"/>
              <a:t> </a:t>
            </a:r>
            <a:endParaRPr lang="en-US" sz="2000" b="1" dirty="0"/>
          </a:p>
          <a:p>
            <a:pPr algn="l" fontAlgn="base" latinLnBrk="0"/>
            <a:r>
              <a:rPr lang="en-US" sz="2800" b="0" i="0" dirty="0">
                <a:solidFill>
                  <a:srgbClr val="474747"/>
                </a:solidFill>
                <a:effectLst/>
                <a:latin typeface="effra"/>
              </a:rPr>
              <a:t>In this webinar teachers will be able to:</a:t>
            </a:r>
          </a:p>
          <a:p>
            <a:pPr lvl="1" fontAlgn="base">
              <a:buFont typeface="Arial" panose="020B0604020202020204" pitchFamily="34" charset="0"/>
              <a:buChar char="•"/>
            </a:pPr>
            <a:r>
              <a:rPr lang="en-US" sz="2600" b="0" i="0" dirty="0">
                <a:solidFill>
                  <a:srgbClr val="545454"/>
                </a:solidFill>
                <a:effectLst/>
                <a:latin typeface="effra"/>
              </a:rPr>
              <a:t>Define and understand the significance of government deficits and the national debt.</a:t>
            </a:r>
          </a:p>
          <a:p>
            <a:pPr lvl="1" fontAlgn="base">
              <a:buFont typeface="Arial" panose="020B0604020202020204" pitchFamily="34" charset="0"/>
              <a:buChar char="•"/>
            </a:pPr>
            <a:r>
              <a:rPr lang="en-US" sz="2600" b="0" i="0" dirty="0">
                <a:solidFill>
                  <a:srgbClr val="545454"/>
                </a:solidFill>
                <a:effectLst/>
                <a:latin typeface="effra"/>
              </a:rPr>
              <a:t>Implement effective lessons to prepare students for AP exam questions on deficits and the national debt.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endParaRPr lang="uk-UA"/>
          </a:p>
          <a:p>
            <a:pPr marL="0" lvl="0" indent="0">
              <a:spcBef>
                <a:spcPts val="0"/>
              </a:spcBef>
              <a:spcAft>
                <a:spcPts val="0"/>
              </a:spcAft>
              <a:buNone/>
            </a:pPr>
            <a:fld id="{00000000-1234-1234-1234-123412341234}" type="slidenum">
              <a:rPr lang="uk-UA" smtClean="0"/>
              <a:t>40</a:t>
            </a:fld>
            <a:endParaRPr lang="uk-UA"/>
          </a:p>
        </p:txBody>
      </p:sp>
      <p:pic>
        <p:nvPicPr>
          <p:cNvPr id="3" name="Picture 2" descr="30-countries-with-the-highest-lowest-debt-to-gdp-rat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7951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5A55F0-4B02-8498-0851-99ACBB1A5D45}"/>
              </a:ext>
            </a:extLst>
          </p:cNvPr>
          <p:cNvPicPr>
            <a:picLocks noChangeAspect="1"/>
          </p:cNvPicPr>
          <p:nvPr/>
        </p:nvPicPr>
        <p:blipFill>
          <a:blip r:embed="rId2"/>
          <a:stretch>
            <a:fillRect/>
          </a:stretch>
        </p:blipFill>
        <p:spPr>
          <a:xfrm>
            <a:off x="1066800" y="152400"/>
            <a:ext cx="7634287" cy="5334000"/>
          </a:xfrm>
          <a:prstGeom prst="rect">
            <a:avLst/>
          </a:prstGeom>
        </p:spPr>
      </p:pic>
      <p:sp>
        <p:nvSpPr>
          <p:cNvPr id="4" name="Oval 3">
            <a:extLst>
              <a:ext uri="{FF2B5EF4-FFF2-40B4-BE49-F238E27FC236}">
                <a16:creationId xmlns:a16="http://schemas.microsoft.com/office/drawing/2014/main" id="{1BEB063B-6AAE-F628-AF37-D705E0837C68}"/>
              </a:ext>
            </a:extLst>
          </p:cNvPr>
          <p:cNvSpPr/>
          <p:nvPr/>
        </p:nvSpPr>
        <p:spPr>
          <a:xfrm>
            <a:off x="1295400" y="37338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7570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40FEA-6C25-05A0-C2CE-C7ED363F45AF}"/>
              </a:ext>
            </a:extLst>
          </p:cNvPr>
          <p:cNvPicPr>
            <a:picLocks noChangeAspect="1"/>
          </p:cNvPicPr>
          <p:nvPr/>
        </p:nvPicPr>
        <p:blipFill>
          <a:blip r:embed="rId2"/>
          <a:stretch>
            <a:fillRect/>
          </a:stretch>
        </p:blipFill>
        <p:spPr>
          <a:xfrm>
            <a:off x="76199" y="0"/>
            <a:ext cx="8862121" cy="4495800"/>
          </a:xfrm>
          <a:prstGeom prst="rect">
            <a:avLst/>
          </a:prstGeom>
        </p:spPr>
      </p:pic>
      <p:sp>
        <p:nvSpPr>
          <p:cNvPr id="4" name="Oval 3">
            <a:extLst>
              <a:ext uri="{FF2B5EF4-FFF2-40B4-BE49-F238E27FC236}">
                <a16:creationId xmlns:a16="http://schemas.microsoft.com/office/drawing/2014/main" id="{497A35FB-5907-E0BA-460A-450B210DC40D}"/>
              </a:ext>
            </a:extLst>
          </p:cNvPr>
          <p:cNvSpPr/>
          <p:nvPr/>
        </p:nvSpPr>
        <p:spPr>
          <a:xfrm>
            <a:off x="205680" y="3810000"/>
            <a:ext cx="533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37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89AD8-FCF8-FF82-848F-720AA4EF321A}"/>
              </a:ext>
            </a:extLst>
          </p:cNvPr>
          <p:cNvPicPr>
            <a:picLocks noGrp="1" noRot="1" noChangeAspect="1" noMove="1" noResize="1" noEditPoints="1" noAdjustHandles="1" noChangeArrowheads="1" noChangeShapeType="1" noCrop="1"/>
          </p:cNvPicPr>
          <p:nvPr/>
        </p:nvPicPr>
        <p:blipFill>
          <a:blip r:embed="rId2"/>
          <a:stretch>
            <a:fillRect/>
          </a:stretch>
        </p:blipFill>
        <p:spPr>
          <a:xfrm>
            <a:off x="69384" y="228600"/>
            <a:ext cx="9074616" cy="4750044"/>
          </a:xfrm>
          <a:prstGeom prst="rect">
            <a:avLst/>
          </a:prstGeom>
        </p:spPr>
      </p:pic>
      <p:sp>
        <p:nvSpPr>
          <p:cNvPr id="4" name="Oval 3">
            <a:extLst>
              <a:ext uri="{FF2B5EF4-FFF2-40B4-BE49-F238E27FC236}">
                <a16:creationId xmlns:a16="http://schemas.microsoft.com/office/drawing/2014/main" id="{E344010F-6093-80B5-560C-B3FF4726D1BD}"/>
              </a:ext>
            </a:extLst>
          </p:cNvPr>
          <p:cNvSpPr/>
          <p:nvPr/>
        </p:nvSpPr>
        <p:spPr>
          <a:xfrm>
            <a:off x="101282" y="2514600"/>
            <a:ext cx="464016"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937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58C10A-4E08-647B-6373-82385939207C}"/>
              </a:ext>
            </a:extLst>
          </p:cNvPr>
          <p:cNvPicPr>
            <a:picLocks noChangeAspect="1"/>
          </p:cNvPicPr>
          <p:nvPr/>
        </p:nvPicPr>
        <p:blipFill>
          <a:blip r:embed="rId2"/>
          <a:stretch>
            <a:fillRect/>
          </a:stretch>
        </p:blipFill>
        <p:spPr>
          <a:xfrm>
            <a:off x="0" y="-26581"/>
            <a:ext cx="9162620" cy="3760381"/>
          </a:xfrm>
          <a:prstGeom prst="rect">
            <a:avLst/>
          </a:prstGeom>
        </p:spPr>
      </p:pic>
      <p:sp>
        <p:nvSpPr>
          <p:cNvPr id="4" name="Oval 3">
            <a:extLst>
              <a:ext uri="{FF2B5EF4-FFF2-40B4-BE49-F238E27FC236}">
                <a16:creationId xmlns:a16="http://schemas.microsoft.com/office/drawing/2014/main" id="{862E1596-5747-671B-1DA2-4DECB97B531B}"/>
              </a:ext>
            </a:extLst>
          </p:cNvPr>
          <p:cNvSpPr/>
          <p:nvPr/>
        </p:nvSpPr>
        <p:spPr>
          <a:xfrm>
            <a:off x="76200" y="1905000"/>
            <a:ext cx="480120" cy="457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10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ACE962-77CC-09EF-3CC0-9EEA9655AAE6}"/>
              </a:ext>
            </a:extLst>
          </p:cNvPr>
          <p:cNvPicPr>
            <a:picLocks noChangeAspect="1"/>
          </p:cNvPicPr>
          <p:nvPr/>
        </p:nvPicPr>
        <p:blipFill rotWithShape="1">
          <a:blip r:embed="rId3"/>
          <a:srcRect l="1064" r="-1064" b="39189"/>
          <a:stretch/>
        </p:blipFill>
        <p:spPr>
          <a:xfrm>
            <a:off x="1219199" y="0"/>
            <a:ext cx="7159065" cy="3429000"/>
          </a:xfrm>
          <a:prstGeom prst="rect">
            <a:avLst/>
          </a:prstGeom>
        </p:spPr>
      </p:pic>
      <p:pic>
        <p:nvPicPr>
          <p:cNvPr id="5" name="Picture 4">
            <a:extLst>
              <a:ext uri="{FF2B5EF4-FFF2-40B4-BE49-F238E27FC236}">
                <a16:creationId xmlns:a16="http://schemas.microsoft.com/office/drawing/2014/main" id="{0BCB6D26-3833-F013-7E86-5178101A10E5}"/>
              </a:ext>
            </a:extLst>
          </p:cNvPr>
          <p:cNvPicPr>
            <a:picLocks noChangeAspect="1"/>
          </p:cNvPicPr>
          <p:nvPr/>
        </p:nvPicPr>
        <p:blipFill rotWithShape="1">
          <a:blip r:embed="rId4"/>
          <a:srcRect t="19876"/>
          <a:stretch/>
        </p:blipFill>
        <p:spPr>
          <a:xfrm>
            <a:off x="0" y="3200400"/>
            <a:ext cx="9260588" cy="1447800"/>
          </a:xfrm>
          <a:prstGeom prst="rect">
            <a:avLst/>
          </a:prstGeom>
        </p:spPr>
      </p:pic>
    </p:spTree>
    <p:extLst>
      <p:ext uri="{BB962C8B-B14F-4D97-AF65-F5344CB8AC3E}">
        <p14:creationId xmlns:p14="http://schemas.microsoft.com/office/powerpoint/2010/main" val="330311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ACE962-77CC-09EF-3CC0-9EEA9655AAE6}"/>
              </a:ext>
            </a:extLst>
          </p:cNvPr>
          <p:cNvPicPr>
            <a:picLocks noChangeAspect="1"/>
          </p:cNvPicPr>
          <p:nvPr/>
        </p:nvPicPr>
        <p:blipFill rotWithShape="1">
          <a:blip r:embed="rId2"/>
          <a:srcRect b="27027"/>
          <a:stretch/>
        </p:blipFill>
        <p:spPr>
          <a:xfrm>
            <a:off x="992467" y="-990600"/>
            <a:ext cx="7159065" cy="4114800"/>
          </a:xfrm>
          <a:prstGeom prst="rect">
            <a:avLst/>
          </a:prstGeom>
        </p:spPr>
      </p:pic>
      <p:pic>
        <p:nvPicPr>
          <p:cNvPr id="4" name="Picture 3">
            <a:extLst>
              <a:ext uri="{FF2B5EF4-FFF2-40B4-BE49-F238E27FC236}">
                <a16:creationId xmlns:a16="http://schemas.microsoft.com/office/drawing/2014/main" id="{1881CF34-8F04-678E-EDA8-A7AA48C8ED00}"/>
              </a:ext>
            </a:extLst>
          </p:cNvPr>
          <p:cNvPicPr>
            <a:picLocks noChangeAspect="1"/>
          </p:cNvPicPr>
          <p:nvPr/>
        </p:nvPicPr>
        <p:blipFill rotWithShape="1">
          <a:blip r:embed="rId3"/>
          <a:srcRect t="35935"/>
          <a:stretch/>
        </p:blipFill>
        <p:spPr>
          <a:xfrm>
            <a:off x="12405" y="3238501"/>
            <a:ext cx="8595665" cy="990600"/>
          </a:xfrm>
          <a:prstGeom prst="rect">
            <a:avLst/>
          </a:prstGeom>
        </p:spPr>
      </p:pic>
    </p:spTree>
    <p:extLst>
      <p:ext uri="{BB962C8B-B14F-4D97-AF65-F5344CB8AC3E}">
        <p14:creationId xmlns:p14="http://schemas.microsoft.com/office/powerpoint/2010/main" val="41926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ACE962-77CC-09EF-3CC0-9EEA9655AAE6}"/>
              </a:ext>
            </a:extLst>
          </p:cNvPr>
          <p:cNvPicPr>
            <a:picLocks noChangeAspect="1"/>
          </p:cNvPicPr>
          <p:nvPr/>
        </p:nvPicPr>
        <p:blipFill rotWithShape="1">
          <a:blip r:embed="rId2"/>
          <a:srcRect b="14831"/>
          <a:stretch/>
        </p:blipFill>
        <p:spPr>
          <a:xfrm>
            <a:off x="990600" y="-914400"/>
            <a:ext cx="6701864" cy="4495800"/>
          </a:xfrm>
          <a:prstGeom prst="rect">
            <a:avLst/>
          </a:prstGeom>
        </p:spPr>
      </p:pic>
      <p:pic>
        <p:nvPicPr>
          <p:cNvPr id="4" name="Picture 3">
            <a:extLst>
              <a:ext uri="{FF2B5EF4-FFF2-40B4-BE49-F238E27FC236}">
                <a16:creationId xmlns:a16="http://schemas.microsoft.com/office/drawing/2014/main" id="{56D07783-5380-2C43-F2E1-BBA524DA5FE1}"/>
              </a:ext>
            </a:extLst>
          </p:cNvPr>
          <p:cNvPicPr>
            <a:picLocks noChangeAspect="1"/>
          </p:cNvPicPr>
          <p:nvPr/>
        </p:nvPicPr>
        <p:blipFill>
          <a:blip r:embed="rId3"/>
          <a:stretch>
            <a:fillRect/>
          </a:stretch>
        </p:blipFill>
        <p:spPr>
          <a:xfrm>
            <a:off x="112649" y="3733800"/>
            <a:ext cx="8843372" cy="609600"/>
          </a:xfrm>
          <a:prstGeom prst="rect">
            <a:avLst/>
          </a:prstGeom>
        </p:spPr>
      </p:pic>
    </p:spTree>
    <p:extLst>
      <p:ext uri="{BB962C8B-B14F-4D97-AF65-F5344CB8AC3E}">
        <p14:creationId xmlns:p14="http://schemas.microsoft.com/office/powerpoint/2010/main" val="241545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ACE962-77CC-09EF-3CC0-9EEA9655AAE6}"/>
              </a:ext>
            </a:extLst>
          </p:cNvPr>
          <p:cNvPicPr>
            <a:picLocks noChangeAspect="1"/>
          </p:cNvPicPr>
          <p:nvPr/>
        </p:nvPicPr>
        <p:blipFill>
          <a:blip r:embed="rId2"/>
          <a:stretch>
            <a:fillRect/>
          </a:stretch>
        </p:blipFill>
        <p:spPr>
          <a:xfrm>
            <a:off x="992467" y="-3200400"/>
            <a:ext cx="7159065" cy="5638800"/>
          </a:xfrm>
          <a:prstGeom prst="rect">
            <a:avLst/>
          </a:prstGeom>
        </p:spPr>
      </p:pic>
      <p:pic>
        <p:nvPicPr>
          <p:cNvPr id="4" name="Picture 3">
            <a:extLst>
              <a:ext uri="{FF2B5EF4-FFF2-40B4-BE49-F238E27FC236}">
                <a16:creationId xmlns:a16="http://schemas.microsoft.com/office/drawing/2014/main" id="{40F965AF-FBA2-9611-D9AB-47AF9B207D3A}"/>
              </a:ext>
            </a:extLst>
          </p:cNvPr>
          <p:cNvPicPr>
            <a:picLocks noChangeAspect="1"/>
          </p:cNvPicPr>
          <p:nvPr/>
        </p:nvPicPr>
        <p:blipFill>
          <a:blip r:embed="rId3"/>
          <a:stretch>
            <a:fillRect/>
          </a:stretch>
        </p:blipFill>
        <p:spPr>
          <a:xfrm>
            <a:off x="76200" y="2438400"/>
            <a:ext cx="8998450" cy="1524000"/>
          </a:xfrm>
          <a:prstGeom prst="rect">
            <a:avLst/>
          </a:prstGeom>
        </p:spPr>
      </p:pic>
    </p:spTree>
    <p:extLst>
      <p:ext uri="{BB962C8B-B14F-4D97-AF65-F5344CB8AC3E}">
        <p14:creationId xmlns:p14="http://schemas.microsoft.com/office/powerpoint/2010/main" val="203323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CF906D-1C0A-9027-F46C-F6FE676B26F1}"/>
              </a:ext>
            </a:extLst>
          </p:cNvPr>
          <p:cNvPicPr>
            <a:picLocks noChangeAspect="1"/>
          </p:cNvPicPr>
          <p:nvPr/>
        </p:nvPicPr>
        <p:blipFill>
          <a:blip r:embed="rId2"/>
          <a:stretch>
            <a:fillRect/>
          </a:stretch>
        </p:blipFill>
        <p:spPr>
          <a:xfrm>
            <a:off x="457200" y="-31898"/>
            <a:ext cx="8397294" cy="5746898"/>
          </a:xfrm>
          <a:prstGeom prst="rect">
            <a:avLst/>
          </a:prstGeom>
        </p:spPr>
      </p:pic>
    </p:spTree>
    <p:extLst>
      <p:ext uri="{BB962C8B-B14F-4D97-AF65-F5344CB8AC3E}">
        <p14:creationId xmlns:p14="http://schemas.microsoft.com/office/powerpoint/2010/main" val="2552541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descr="Paper bag">
            <a:extLst>
              <a:ext uri="{FF2B5EF4-FFF2-40B4-BE49-F238E27FC236}">
                <a16:creationId xmlns:a16="http://schemas.microsoft.com/office/drawing/2014/main" id="{CE4CE0B8-B4AE-8C2C-9FF3-08DF32AB1D50}"/>
              </a:ext>
            </a:extLst>
          </p:cNvPr>
          <p:cNvSpPr>
            <a:spLocks noChangeArrowheads="1" noChangeShapeType="1" noTextEdit="1"/>
          </p:cNvSpPr>
          <p:nvPr/>
        </p:nvSpPr>
        <p:spPr bwMode="auto">
          <a:xfrm>
            <a:off x="1447800" y="1905000"/>
            <a:ext cx="6096000" cy="2743200"/>
          </a:xfrm>
          <a:prstGeom prst="rect">
            <a:avLst/>
          </a:prstGeom>
        </p:spPr>
        <p:txBody>
          <a:bodyPr wrap="none" fromWordArt="1">
            <a:prstTxWarp prst="textPlain">
              <a:avLst>
                <a:gd name="adj" fmla="val 50000"/>
              </a:avLst>
            </a:prstTxWarp>
          </a:bodyPr>
          <a:lstStyle/>
          <a:p>
            <a:pPr algn="ctr"/>
            <a:r>
              <a:rPr lang="en-US" sz="3200" kern="10" dirty="0">
                <a:ln w="9525">
                  <a:solidFill>
                    <a:srgbClr val="008000"/>
                  </a:solidFill>
                  <a:round/>
                  <a:headEnd/>
                  <a:tailEnd/>
                </a:ln>
                <a:blipFill dpi="0" rotWithShape="0">
                  <a:blip r:embed="rId2"/>
                  <a:srcRect/>
                  <a:tile tx="0" ty="0" sx="100000" sy="100000" flip="none" algn="tl"/>
                </a:blip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What is the difference </a:t>
            </a:r>
          </a:p>
          <a:p>
            <a:pPr algn="ctr"/>
            <a:r>
              <a:rPr lang="en-US" sz="3200" kern="10" dirty="0">
                <a:ln w="9525">
                  <a:solidFill>
                    <a:srgbClr val="008000"/>
                  </a:solidFill>
                  <a:round/>
                  <a:headEnd/>
                  <a:tailEnd/>
                </a:ln>
                <a:blipFill dpi="0" rotWithShape="0">
                  <a:blip r:embed="rId2"/>
                  <a:srcRect/>
                  <a:tile tx="0" ty="0" sx="100000" sy="100000" flip="none" algn="tl"/>
                </a:blip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between debt and deficit?</a:t>
            </a:r>
          </a:p>
        </p:txBody>
      </p:sp>
    </p:spTree>
    <p:extLst>
      <p:ext uri="{BB962C8B-B14F-4D97-AF65-F5344CB8AC3E}">
        <p14:creationId xmlns:p14="http://schemas.microsoft.com/office/powerpoint/2010/main" val="15649080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997BA-715A-FD4C-6360-3DD06897DDCF}"/>
              </a:ext>
            </a:extLst>
          </p:cNvPr>
          <p:cNvPicPr>
            <a:picLocks noChangeAspect="1"/>
          </p:cNvPicPr>
          <p:nvPr/>
        </p:nvPicPr>
        <p:blipFill>
          <a:blip r:embed="rId2"/>
          <a:stretch>
            <a:fillRect/>
          </a:stretch>
        </p:blipFill>
        <p:spPr>
          <a:xfrm>
            <a:off x="254435" y="0"/>
            <a:ext cx="8635130" cy="3352800"/>
          </a:xfrm>
          <a:prstGeom prst="rect">
            <a:avLst/>
          </a:prstGeom>
        </p:spPr>
      </p:pic>
      <p:pic>
        <p:nvPicPr>
          <p:cNvPr id="5" name="Picture 4">
            <a:extLst>
              <a:ext uri="{FF2B5EF4-FFF2-40B4-BE49-F238E27FC236}">
                <a16:creationId xmlns:a16="http://schemas.microsoft.com/office/drawing/2014/main" id="{D87C7623-906E-884B-FE23-B67E3C3ED6C8}"/>
              </a:ext>
            </a:extLst>
          </p:cNvPr>
          <p:cNvPicPr>
            <a:picLocks noChangeAspect="1"/>
          </p:cNvPicPr>
          <p:nvPr/>
        </p:nvPicPr>
        <p:blipFill>
          <a:blip r:embed="rId3"/>
          <a:stretch>
            <a:fillRect/>
          </a:stretch>
        </p:blipFill>
        <p:spPr>
          <a:xfrm>
            <a:off x="609600" y="2971800"/>
            <a:ext cx="8156467" cy="2384468"/>
          </a:xfrm>
          <a:prstGeom prst="rect">
            <a:avLst/>
          </a:prstGeom>
        </p:spPr>
      </p:pic>
    </p:spTree>
    <p:extLst>
      <p:ext uri="{BB962C8B-B14F-4D97-AF65-F5344CB8AC3E}">
        <p14:creationId xmlns:p14="http://schemas.microsoft.com/office/powerpoint/2010/main" val="80203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A8124-DDBA-FC0A-C1BB-E0E95B5CE742}"/>
              </a:ext>
            </a:extLst>
          </p:cNvPr>
          <p:cNvPicPr>
            <a:picLocks noChangeAspect="1"/>
          </p:cNvPicPr>
          <p:nvPr/>
        </p:nvPicPr>
        <p:blipFill>
          <a:blip r:embed="rId2"/>
          <a:stretch>
            <a:fillRect/>
          </a:stretch>
        </p:blipFill>
        <p:spPr>
          <a:xfrm>
            <a:off x="304800" y="228600"/>
            <a:ext cx="8714153" cy="1524000"/>
          </a:xfrm>
          <a:prstGeom prst="rect">
            <a:avLst/>
          </a:prstGeom>
        </p:spPr>
      </p:pic>
      <p:pic>
        <p:nvPicPr>
          <p:cNvPr id="5" name="Picture 4">
            <a:extLst>
              <a:ext uri="{FF2B5EF4-FFF2-40B4-BE49-F238E27FC236}">
                <a16:creationId xmlns:a16="http://schemas.microsoft.com/office/drawing/2014/main" id="{A25C88CA-B2A7-3D2E-CF71-6B59DBF03C58}"/>
              </a:ext>
            </a:extLst>
          </p:cNvPr>
          <p:cNvPicPr>
            <a:picLocks noChangeAspect="1"/>
          </p:cNvPicPr>
          <p:nvPr/>
        </p:nvPicPr>
        <p:blipFill>
          <a:blip r:embed="rId3"/>
          <a:stretch>
            <a:fillRect/>
          </a:stretch>
        </p:blipFill>
        <p:spPr>
          <a:xfrm>
            <a:off x="5316" y="1905000"/>
            <a:ext cx="9321548" cy="1066800"/>
          </a:xfrm>
          <a:prstGeom prst="rect">
            <a:avLst/>
          </a:prstGeom>
        </p:spPr>
      </p:pic>
    </p:spTree>
    <p:extLst>
      <p:ext uri="{BB962C8B-B14F-4D97-AF65-F5344CB8AC3E}">
        <p14:creationId xmlns:p14="http://schemas.microsoft.com/office/powerpoint/2010/main" val="292300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3" name="Google Shape;883;p92"/>
          <p:cNvSpPr txBox="1"/>
          <p:nvPr/>
        </p:nvSpPr>
        <p:spPr>
          <a:xfrm>
            <a:off x="250300" y="228050"/>
            <a:ext cx="8526600" cy="98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000" b="1">
              <a:latin typeface="Times New Roman"/>
              <a:ea typeface="Times New Roman"/>
              <a:cs typeface="Times New Roman"/>
              <a:sym typeface="Times New Roman"/>
            </a:endParaRPr>
          </a:p>
        </p:txBody>
      </p:sp>
      <p:sp>
        <p:nvSpPr>
          <p:cNvPr id="884" name="Google Shape;884;p92"/>
          <p:cNvSpPr txBox="1"/>
          <p:nvPr/>
        </p:nvSpPr>
        <p:spPr>
          <a:xfrm>
            <a:off x="374500" y="228050"/>
            <a:ext cx="8526600" cy="90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dirty="0">
                <a:latin typeface="Times New Roman"/>
                <a:ea typeface="Times New Roman"/>
                <a:cs typeface="Times New Roman"/>
                <a:sym typeface="Times New Roman"/>
              </a:rPr>
              <a:t>In the News: The Cost of Debt</a:t>
            </a:r>
            <a:endParaRPr sz="2400" b="1" dirty="0">
              <a:latin typeface="Times New Roman"/>
              <a:ea typeface="Times New Roman"/>
              <a:cs typeface="Times New Roman"/>
              <a:sym typeface="Times New Roman"/>
            </a:endParaRPr>
          </a:p>
          <a:p>
            <a:pPr marL="0" lvl="0" indent="0" rtl="0">
              <a:spcBef>
                <a:spcPts val="0"/>
              </a:spcBef>
              <a:spcAft>
                <a:spcPts val="0"/>
              </a:spcAft>
              <a:buNone/>
            </a:pPr>
            <a:endParaRPr sz="2400" b="1" dirty="0">
              <a:latin typeface="Times New Roman"/>
              <a:ea typeface="Times New Roman"/>
              <a:cs typeface="Times New Roman"/>
              <a:sym typeface="Times New Roman"/>
            </a:endParaRPr>
          </a:p>
          <a:p>
            <a:pPr marL="0" lvl="0" indent="0" rtl="0">
              <a:spcBef>
                <a:spcPts val="0"/>
              </a:spcBef>
              <a:spcAft>
                <a:spcPts val="0"/>
              </a:spcAft>
              <a:buNone/>
            </a:pPr>
            <a:endParaRPr sz="2400" b="1" dirty="0">
              <a:latin typeface="Times New Roman"/>
              <a:ea typeface="Times New Roman"/>
              <a:cs typeface="Times New Roman"/>
              <a:sym typeface="Times New Roman"/>
            </a:endParaRPr>
          </a:p>
          <a:p>
            <a:pPr marL="0" lvl="0" indent="0" rtl="0">
              <a:spcBef>
                <a:spcPts val="0"/>
              </a:spcBef>
              <a:spcAft>
                <a:spcPts val="0"/>
              </a:spcAft>
              <a:buNone/>
            </a:pPr>
            <a:endParaRPr sz="2400" b="1" dirty="0">
              <a:latin typeface="Times New Roman"/>
              <a:ea typeface="Times New Roman"/>
              <a:cs typeface="Times New Roman"/>
              <a:sym typeface="Times New Roman"/>
            </a:endParaRPr>
          </a:p>
        </p:txBody>
      </p:sp>
      <p:sp>
        <p:nvSpPr>
          <p:cNvPr id="885" name="Google Shape;885;p92"/>
          <p:cNvSpPr txBox="1"/>
          <p:nvPr/>
        </p:nvSpPr>
        <p:spPr>
          <a:xfrm>
            <a:off x="36095" y="990600"/>
            <a:ext cx="3797259" cy="52178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2800" b="1" dirty="0">
                <a:solidFill>
                  <a:srgbClr val="000090"/>
                </a:solidFill>
                <a:latin typeface="Times New Roman"/>
                <a:ea typeface="Times New Roman"/>
                <a:cs typeface="Times New Roman"/>
                <a:sym typeface="Times New Roman"/>
              </a:rPr>
              <a:t>1. What is the opportunity cost of debt. </a:t>
            </a:r>
          </a:p>
          <a:p>
            <a:pPr marL="0" lvl="0" indent="0" rtl="0">
              <a:spcBef>
                <a:spcPts val="0"/>
              </a:spcBef>
              <a:spcAft>
                <a:spcPts val="0"/>
              </a:spcAft>
              <a:buClr>
                <a:schemeClr val="dk1"/>
              </a:buClr>
              <a:buSzPts val="1100"/>
              <a:buFont typeface="Arial"/>
              <a:buNone/>
            </a:pPr>
            <a:endParaRPr lang="en-US" b="1" dirty="0">
              <a:solidFill>
                <a:srgbClr val="000090"/>
              </a:solidFill>
              <a:latin typeface="Times New Roman"/>
              <a:ea typeface="Times New Roman"/>
              <a:cs typeface="Times New Roman"/>
              <a:sym typeface="Times New Roman"/>
            </a:endParaRPr>
          </a:p>
          <a:p>
            <a:pPr marL="0" lvl="0" indent="0" rtl="0">
              <a:spcBef>
                <a:spcPts val="0"/>
              </a:spcBef>
              <a:spcAft>
                <a:spcPts val="0"/>
              </a:spcAft>
              <a:buClr>
                <a:schemeClr val="dk1"/>
              </a:buClr>
              <a:buSzPts val="1100"/>
              <a:buFont typeface="Arial"/>
              <a:buNone/>
            </a:pPr>
            <a:r>
              <a:rPr lang="en-US" sz="2800" b="1" dirty="0">
                <a:solidFill>
                  <a:srgbClr val="000090"/>
                </a:solidFill>
                <a:latin typeface="Times New Roman"/>
                <a:ea typeface="Times New Roman"/>
                <a:cs typeface="Times New Roman"/>
                <a:sym typeface="Times New Roman"/>
              </a:rPr>
              <a:t>2. How does an increase in the national debt effect the future government spending?</a:t>
            </a:r>
          </a:p>
          <a:p>
            <a:pPr marL="0" lvl="0" indent="0" rtl="0">
              <a:spcBef>
                <a:spcPts val="0"/>
              </a:spcBef>
              <a:spcAft>
                <a:spcPts val="0"/>
              </a:spcAft>
              <a:buClr>
                <a:schemeClr val="dk1"/>
              </a:buClr>
              <a:buSzPts val="1100"/>
              <a:buFont typeface="Arial"/>
              <a:buNone/>
            </a:pPr>
            <a:endParaRPr lang="en-US" b="1" dirty="0">
              <a:solidFill>
                <a:srgbClr val="000090"/>
              </a:solidFill>
              <a:latin typeface="Times New Roman"/>
              <a:ea typeface="Times New Roman"/>
              <a:cs typeface="Times New Roman"/>
              <a:sym typeface="Times New Roman"/>
            </a:endParaRPr>
          </a:p>
          <a:p>
            <a:pPr marL="0" lvl="0" indent="0" rtl="0">
              <a:spcBef>
                <a:spcPts val="0"/>
              </a:spcBef>
              <a:spcAft>
                <a:spcPts val="0"/>
              </a:spcAft>
              <a:buClr>
                <a:schemeClr val="dk1"/>
              </a:buClr>
              <a:buSzPts val="1100"/>
              <a:buFont typeface="Arial"/>
              <a:buNone/>
            </a:pPr>
            <a:r>
              <a:rPr lang="en-US" sz="2800" b="1" dirty="0">
                <a:solidFill>
                  <a:srgbClr val="000090"/>
                </a:solidFill>
                <a:latin typeface="Times New Roman"/>
                <a:ea typeface="Times New Roman"/>
                <a:cs typeface="Times New Roman"/>
                <a:sym typeface="Times New Roman"/>
              </a:rPr>
              <a:t>3. What are the costs of decreasing the national debt? </a:t>
            </a:r>
            <a:endParaRPr sz="2800" b="1" dirty="0">
              <a:solidFill>
                <a:srgbClr val="000090"/>
              </a:solidFill>
              <a:latin typeface="Times New Roman"/>
              <a:ea typeface="Times New Roman"/>
              <a:cs typeface="Times New Roman"/>
              <a:sym typeface="Times New Roman"/>
            </a:endParaRPr>
          </a:p>
          <a:p>
            <a:pPr marL="0" lvl="0" indent="0" rtl="0">
              <a:spcBef>
                <a:spcPts val="0"/>
              </a:spcBef>
              <a:spcAft>
                <a:spcPts val="0"/>
              </a:spcAft>
              <a:buClr>
                <a:schemeClr val="dk1"/>
              </a:buClr>
              <a:buSzPts val="1100"/>
              <a:buFont typeface="Arial"/>
              <a:buNone/>
            </a:pPr>
            <a:endParaRPr sz="2800" b="1" dirty="0">
              <a:solidFill>
                <a:srgbClr val="000090"/>
              </a:solidFill>
              <a:latin typeface="Times New Roman"/>
              <a:ea typeface="Times New Roman"/>
              <a:cs typeface="Times New Roman"/>
              <a:sym typeface="Times New Roman"/>
            </a:endParaRPr>
          </a:p>
          <a:p>
            <a:pPr marL="0" lvl="0" indent="0" rtl="0">
              <a:spcBef>
                <a:spcPts val="0"/>
              </a:spcBef>
              <a:spcAft>
                <a:spcPts val="0"/>
              </a:spcAft>
              <a:buNone/>
            </a:pPr>
            <a:endParaRPr sz="2800" dirty="0">
              <a:solidFill>
                <a:srgbClr val="000090"/>
              </a:solidFill>
            </a:endParaRPr>
          </a:p>
        </p:txBody>
      </p:sp>
      <p:pic>
        <p:nvPicPr>
          <p:cNvPr id="2" name="Picture 1" descr="Screen Shot 2019-04-19 at 9.48.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559" y="1353172"/>
            <a:ext cx="4729341" cy="5122240"/>
          </a:xfrm>
          <a:prstGeom prst="rect">
            <a:avLst/>
          </a:prstGeom>
          <a:ln>
            <a:solidFill>
              <a:srgbClr val="000000"/>
            </a:solidFill>
          </a:ln>
        </p:spPr>
      </p:pic>
    </p:spTree>
    <p:extLst>
      <p:ext uri="{BB962C8B-B14F-4D97-AF65-F5344CB8AC3E}">
        <p14:creationId xmlns:p14="http://schemas.microsoft.com/office/powerpoint/2010/main" val="3670804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p:nvPr/>
        </p:nvSpPr>
        <p:spPr>
          <a:xfrm>
            <a:off x="7239000" y="6400800"/>
            <a:ext cx="19050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400"/>
              <a:buFont typeface="Times New Roman"/>
              <a:buNone/>
            </a:pPr>
            <a:fld id="{00000000-1234-1234-1234-123412341234}" type="slidenum">
              <a:rPr lang="en-US" sz="1400" b="0" i="0" u="none">
                <a:solidFill>
                  <a:schemeClr val="dk1"/>
                </a:solidFill>
                <a:latin typeface="Times New Roman"/>
                <a:ea typeface="Times New Roman"/>
                <a:cs typeface="Times New Roman"/>
                <a:sym typeface="Times New Roman"/>
              </a:rPr>
              <a:t>53</a:t>
            </a:fld>
            <a:endParaRPr/>
          </a:p>
        </p:txBody>
      </p:sp>
      <p:pic>
        <p:nvPicPr>
          <p:cNvPr id="104" name="Google Shape;104;p16" descr="http://www.youtube.com/yt/brand/media/image/YouTube-icon-full_color.png">
            <a:hlinkClick r:id="rId3"/>
          </p:cNvPr>
          <p:cNvPicPr preferRelativeResize="0"/>
          <p:nvPr/>
        </p:nvPicPr>
        <p:blipFill rotWithShape="1">
          <a:blip r:embed="rId4">
            <a:alphaModFix/>
          </a:blip>
          <a:srcRect/>
          <a:stretch/>
        </p:blipFill>
        <p:spPr>
          <a:xfrm>
            <a:off x="7980325" y="6017650"/>
            <a:ext cx="820737" cy="577850"/>
          </a:xfrm>
          <a:prstGeom prst="rect">
            <a:avLst/>
          </a:prstGeom>
          <a:noFill/>
          <a:ln>
            <a:noFill/>
          </a:ln>
        </p:spPr>
      </p:pic>
      <p:pic>
        <p:nvPicPr>
          <p:cNvPr id="106" name="Google Shape;106;p16"/>
          <p:cNvPicPr preferRelativeResize="0"/>
          <p:nvPr/>
        </p:nvPicPr>
        <p:blipFill>
          <a:blip r:embed="rId5">
            <a:alphaModFix/>
          </a:blip>
          <a:stretch>
            <a:fillRect/>
          </a:stretch>
        </p:blipFill>
        <p:spPr>
          <a:xfrm>
            <a:off x="0" y="0"/>
            <a:ext cx="979350" cy="983050"/>
          </a:xfrm>
          <a:prstGeom prst="rect">
            <a:avLst/>
          </a:prstGeom>
          <a:noFill/>
          <a:ln>
            <a:noFill/>
          </a:ln>
        </p:spPr>
      </p:pic>
      <p:pic>
        <p:nvPicPr>
          <p:cNvPr id="107" name="Google Shape;107;p16"/>
          <p:cNvPicPr preferRelativeResize="0"/>
          <p:nvPr/>
        </p:nvPicPr>
        <p:blipFill rotWithShape="1">
          <a:blip r:embed="rId6">
            <a:alphaModFix/>
          </a:blip>
          <a:srcRect t="1107"/>
          <a:stretch/>
        </p:blipFill>
        <p:spPr>
          <a:xfrm>
            <a:off x="444438" y="1161725"/>
            <a:ext cx="8255125" cy="4677237"/>
          </a:xfrm>
          <a:prstGeom prst="rect">
            <a:avLst/>
          </a:prstGeom>
          <a:noFill/>
          <a:ln>
            <a:noFill/>
          </a:ln>
        </p:spPr>
      </p:pic>
    </p:spTree>
    <p:extLst>
      <p:ext uri="{BB962C8B-B14F-4D97-AF65-F5344CB8AC3E}">
        <p14:creationId xmlns:p14="http://schemas.microsoft.com/office/powerpoint/2010/main" val="232566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5"/>
          <p:cNvSpPr txBox="1">
            <a:spLocks noGrp="1"/>
          </p:cNvSpPr>
          <p:nvPr>
            <p:ph type="ctrTitle"/>
          </p:nvPr>
        </p:nvSpPr>
        <p:spPr>
          <a:xfrm>
            <a:off x="430800" y="1120551"/>
            <a:ext cx="8282400" cy="2109000"/>
          </a:xfrm>
          <a:prstGeom prst="rect">
            <a:avLst/>
          </a:prstGeom>
        </p:spPr>
        <p:txBody>
          <a:bodyPr spcFirstLastPara="1" wrap="square" lIns="91425" tIns="91425" rIns="91425" bIns="91425" anchor="b" anchorCtr="0">
            <a:noAutofit/>
          </a:bodyPr>
          <a:lstStyle/>
          <a:p>
            <a:r>
              <a:rPr lang="en" dirty="0"/>
              <a:t>Any Questions?</a:t>
            </a:r>
            <a:endParaRPr dirty="0"/>
          </a:p>
        </p:txBody>
      </p:sp>
      <p:sp>
        <p:nvSpPr>
          <p:cNvPr id="240" name="Google Shape;240;p45"/>
          <p:cNvSpPr txBox="1">
            <a:spLocks noGrp="1"/>
          </p:cNvSpPr>
          <p:nvPr>
            <p:ph type="subTitle" idx="1"/>
          </p:nvPr>
        </p:nvSpPr>
        <p:spPr>
          <a:xfrm>
            <a:off x="411175" y="4032863"/>
            <a:ext cx="8282400" cy="1260600"/>
          </a:xfrm>
          <a:prstGeom prst="rect">
            <a:avLst/>
          </a:prstGeom>
        </p:spPr>
        <p:txBody>
          <a:bodyPr spcFirstLastPara="1" wrap="square" lIns="91425" tIns="91425" rIns="91425" bIns="91425" anchor="ctr" anchorCtr="0">
            <a:noAutofit/>
          </a:bodyPr>
          <a:lstStyle/>
          <a:p>
            <a:pPr marL="0" indent="0"/>
            <a:r>
              <a:rPr lang="en-US" dirty="0"/>
              <a:t>James Redelsheimer | jred40@gmail.com</a:t>
            </a:r>
          </a:p>
        </p:txBody>
      </p:sp>
      <p:sp>
        <p:nvSpPr>
          <p:cNvPr id="241" name="Google Shape;241;p45"/>
          <p:cNvSpPr txBox="1">
            <a:spLocks noGrp="1"/>
          </p:cNvSpPr>
          <p:nvPr>
            <p:ph type="subTitle" idx="1"/>
          </p:nvPr>
        </p:nvSpPr>
        <p:spPr>
          <a:xfrm>
            <a:off x="5081151" y="5413525"/>
            <a:ext cx="4700400" cy="511800"/>
          </a:xfrm>
          <a:prstGeom prst="rect">
            <a:avLst/>
          </a:prstGeom>
        </p:spPr>
        <p:txBody>
          <a:bodyPr spcFirstLastPara="1" wrap="square" lIns="91425" tIns="91425" rIns="91425" bIns="91425" anchor="ctr" anchorCtr="0">
            <a:noAutofit/>
          </a:bodyPr>
          <a:lstStyle/>
          <a:p>
            <a:pPr marL="0" indent="0"/>
            <a:r>
              <a:rPr lang="en" sz="1400"/>
              <a:t>mcee.umn.edu |</a:t>
            </a:r>
            <a:r>
              <a:rPr lang="en"/>
              <a:t> </a:t>
            </a:r>
            <a:r>
              <a:rPr lang="en" sz="1400" u="sng">
                <a:solidFill>
                  <a:schemeClr val="hlink"/>
                </a:solidFill>
                <a:hlinkClick r:id="rId3"/>
              </a:rPr>
              <a:t>mcee@umn.edu</a:t>
            </a:r>
            <a:r>
              <a:rPr lang="en" sz="1400"/>
              <a:t> | 612.625.3727</a:t>
            </a:r>
            <a:endParaRPr sz="1400"/>
          </a:p>
        </p:txBody>
      </p:sp>
    </p:spTree>
    <p:extLst>
      <p:ext uri="{BB962C8B-B14F-4D97-AF65-F5344CB8AC3E}">
        <p14:creationId xmlns:p14="http://schemas.microsoft.com/office/powerpoint/2010/main" val="23798810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5"/>
          <p:cNvSpPr txBox="1">
            <a:spLocks noGrp="1"/>
          </p:cNvSpPr>
          <p:nvPr>
            <p:ph type="ctrTitle"/>
          </p:nvPr>
        </p:nvSpPr>
        <p:spPr>
          <a:xfrm>
            <a:off x="430800" y="1189823"/>
            <a:ext cx="8282400" cy="2109000"/>
          </a:xfrm>
          <a:prstGeom prst="rect">
            <a:avLst/>
          </a:prstGeom>
        </p:spPr>
        <p:txBody>
          <a:bodyPr spcFirstLastPara="1" wrap="square" lIns="91425" tIns="91425" rIns="91425" bIns="91425" anchor="b" anchorCtr="0">
            <a:noAutofit/>
          </a:bodyPr>
          <a:lstStyle/>
          <a:p>
            <a:r>
              <a:rPr lang="en" dirty="0"/>
              <a:t>Thank You!</a:t>
            </a:r>
            <a:endParaRPr dirty="0"/>
          </a:p>
        </p:txBody>
      </p:sp>
      <p:sp>
        <p:nvSpPr>
          <p:cNvPr id="240" name="Google Shape;240;p45"/>
          <p:cNvSpPr txBox="1">
            <a:spLocks noGrp="1"/>
          </p:cNvSpPr>
          <p:nvPr>
            <p:ph type="subTitle" idx="1"/>
          </p:nvPr>
        </p:nvSpPr>
        <p:spPr>
          <a:xfrm>
            <a:off x="411175" y="4032863"/>
            <a:ext cx="8282400" cy="1260600"/>
          </a:xfrm>
          <a:prstGeom prst="rect">
            <a:avLst/>
          </a:prstGeom>
        </p:spPr>
        <p:txBody>
          <a:bodyPr spcFirstLastPara="1" wrap="square" lIns="91425" tIns="91425" rIns="91425" bIns="91425" anchor="ctr" anchorCtr="0">
            <a:noAutofit/>
          </a:bodyPr>
          <a:lstStyle/>
          <a:p>
            <a:pPr marL="0" indent="0"/>
            <a:r>
              <a:rPr lang="en" dirty="0"/>
              <a:t>James Redelsheimer | jred40@gmail.com</a:t>
            </a:r>
            <a:endParaRPr dirty="0"/>
          </a:p>
        </p:txBody>
      </p:sp>
      <p:sp>
        <p:nvSpPr>
          <p:cNvPr id="241" name="Google Shape;241;p45"/>
          <p:cNvSpPr txBox="1">
            <a:spLocks noGrp="1"/>
          </p:cNvSpPr>
          <p:nvPr>
            <p:ph type="subTitle" idx="1"/>
          </p:nvPr>
        </p:nvSpPr>
        <p:spPr>
          <a:xfrm>
            <a:off x="5081151" y="5413525"/>
            <a:ext cx="4700400" cy="511800"/>
          </a:xfrm>
          <a:prstGeom prst="rect">
            <a:avLst/>
          </a:prstGeom>
        </p:spPr>
        <p:txBody>
          <a:bodyPr spcFirstLastPara="1" wrap="square" lIns="91425" tIns="91425" rIns="91425" bIns="91425" anchor="ctr" anchorCtr="0">
            <a:noAutofit/>
          </a:bodyPr>
          <a:lstStyle/>
          <a:p>
            <a:pPr marL="0" indent="0"/>
            <a:r>
              <a:rPr lang="en" sz="1400"/>
              <a:t>mcee.umn.edu |</a:t>
            </a:r>
            <a:r>
              <a:rPr lang="en"/>
              <a:t> </a:t>
            </a:r>
            <a:r>
              <a:rPr lang="en" sz="1400" u="sng">
                <a:solidFill>
                  <a:schemeClr val="hlink"/>
                </a:solidFill>
                <a:hlinkClick r:id="rId3"/>
              </a:rPr>
              <a:t>mcee@umn.edu</a:t>
            </a:r>
            <a:r>
              <a:rPr lang="en" sz="1400"/>
              <a:t> | 612.625.3727</a:t>
            </a:r>
            <a:endParaRPr sz="1400"/>
          </a:p>
        </p:txBody>
      </p:sp>
    </p:spTree>
    <p:extLst>
      <p:ext uri="{BB962C8B-B14F-4D97-AF65-F5344CB8AC3E}">
        <p14:creationId xmlns:p14="http://schemas.microsoft.com/office/powerpoint/2010/main" val="2345083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8B465E9-5FFF-0E3D-019C-108B77911ECB}"/>
              </a:ext>
            </a:extLst>
          </p:cNvPr>
          <p:cNvSpPr>
            <a:spLocks noGrp="1" noChangeArrowheads="1"/>
          </p:cNvSpPr>
          <p:nvPr>
            <p:ph type="title"/>
          </p:nvPr>
        </p:nvSpPr>
        <p:spPr/>
        <p:txBody>
          <a:bodyPr/>
          <a:lstStyle/>
          <a:p>
            <a:pPr eaLnBrk="1" hangingPunct="1"/>
            <a:endParaRPr lang="en-US" altLang="en-US"/>
          </a:p>
        </p:txBody>
      </p:sp>
      <p:sp>
        <p:nvSpPr>
          <p:cNvPr id="15363" name="Rectangle 3">
            <a:extLst>
              <a:ext uri="{FF2B5EF4-FFF2-40B4-BE49-F238E27FC236}">
                <a16:creationId xmlns:a16="http://schemas.microsoft.com/office/drawing/2014/main" id="{15BED0B4-8389-2D3C-A21F-B81619AD20F2}"/>
              </a:ext>
            </a:extLst>
          </p:cNvPr>
          <p:cNvSpPr>
            <a:spLocks noGrp="1" noChangeArrowheads="1"/>
          </p:cNvSpPr>
          <p:nvPr>
            <p:ph type="body" idx="1"/>
          </p:nvPr>
        </p:nvSpPr>
        <p:spPr>
          <a:xfrm>
            <a:off x="247650" y="481013"/>
            <a:ext cx="8648700" cy="4721225"/>
          </a:xfrm>
          <a:noFill/>
        </p:spPr>
        <p:txBody>
          <a:bodyPr/>
          <a:lstStyle/>
          <a:p>
            <a:pPr eaLnBrk="1" hangingPunct="1">
              <a:buFontTx/>
              <a:buNone/>
            </a:pPr>
            <a:r>
              <a:rPr lang="en-US" altLang="en-US" dirty="0"/>
              <a:t> </a:t>
            </a:r>
          </a:p>
          <a:p>
            <a:pPr eaLnBrk="1" hangingPunct="1">
              <a:buFontTx/>
              <a:buNone/>
            </a:pPr>
            <a:r>
              <a:rPr lang="en-US" altLang="en-US" dirty="0"/>
              <a:t>                         </a:t>
            </a:r>
            <a:r>
              <a:rPr lang="en-US" altLang="en-US" u="sng" dirty="0"/>
              <a:t>When the government spends </a:t>
            </a:r>
            <a:r>
              <a:rPr lang="en-US" altLang="en-US" dirty="0"/>
              <a:t>			       </a:t>
            </a:r>
            <a:r>
              <a:rPr lang="en-US" altLang="en-US" u="sng" dirty="0"/>
              <a:t>more than it takes in taxes, in </a:t>
            </a:r>
            <a:r>
              <a:rPr lang="en-US" altLang="en-US" dirty="0"/>
              <a:t>			       </a:t>
            </a:r>
            <a:r>
              <a:rPr lang="en-US" altLang="en-US" u="sng" dirty="0"/>
              <a:t>a given year. </a:t>
            </a:r>
          </a:p>
        </p:txBody>
      </p:sp>
      <p:sp>
        <p:nvSpPr>
          <p:cNvPr id="15364" name="WordArt 4">
            <a:extLst>
              <a:ext uri="{FF2B5EF4-FFF2-40B4-BE49-F238E27FC236}">
                <a16:creationId xmlns:a16="http://schemas.microsoft.com/office/drawing/2014/main" id="{C8943DF4-C00B-729C-5087-AD5493A2436C}"/>
              </a:ext>
            </a:extLst>
          </p:cNvPr>
          <p:cNvSpPr>
            <a:spLocks noChangeArrowheads="1" noChangeShapeType="1" noTextEdit="1"/>
          </p:cNvSpPr>
          <p:nvPr/>
        </p:nvSpPr>
        <p:spPr bwMode="auto">
          <a:xfrm>
            <a:off x="685800" y="762000"/>
            <a:ext cx="2028825" cy="1285875"/>
          </a:xfrm>
          <a:prstGeom prst="rect">
            <a:avLst/>
          </a:prstGeom>
        </p:spPr>
        <p:txBody>
          <a:bodyPr wrap="none" fromWordArt="1">
            <a:prstTxWarp prst="textSlantUp">
              <a:avLst>
                <a:gd name="adj" fmla="val 32056"/>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uLnTx/>
                <a:uFillTx/>
                <a:latin typeface="Impact" panose="020B0806030902050204" pitchFamily="34" charset="0"/>
                <a:ea typeface="+mn-ea"/>
                <a:cs typeface="+mn-cs"/>
              </a:rPr>
              <a:t>A deficit is </a:t>
            </a:r>
          </a:p>
        </p:txBody>
      </p:sp>
      <p:sp>
        <p:nvSpPr>
          <p:cNvPr id="2" name="Rectangle 1">
            <a:extLst>
              <a:ext uri="{FF2B5EF4-FFF2-40B4-BE49-F238E27FC236}">
                <a16:creationId xmlns:a16="http://schemas.microsoft.com/office/drawing/2014/main" id="{C9433F7E-62D1-FCF6-B581-F73AD06A1C3E}"/>
              </a:ext>
            </a:extLst>
          </p:cNvPr>
          <p:cNvSpPr>
            <a:spLocks noChangeArrowheads="1"/>
          </p:cNvSpPr>
          <p:nvPr/>
        </p:nvSpPr>
        <p:spPr bwMode="auto">
          <a:xfrm>
            <a:off x="2286000" y="3480424"/>
            <a:ext cx="8305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the accumulation of yearly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deficits over time. </a:t>
            </a:r>
          </a:p>
        </p:txBody>
      </p:sp>
      <p:sp>
        <p:nvSpPr>
          <p:cNvPr id="10246" name="Rectangle 2">
            <a:extLst>
              <a:ext uri="{FF2B5EF4-FFF2-40B4-BE49-F238E27FC236}">
                <a16:creationId xmlns:a16="http://schemas.microsoft.com/office/drawing/2014/main" id="{AB7CDBDA-CA02-D6AB-BA54-31154A71EE62}"/>
              </a:ext>
            </a:extLst>
          </p:cNvPr>
          <p:cNvSpPr>
            <a:spLocks noChangeArrowheads="1"/>
          </p:cNvSpPr>
          <p:nvPr/>
        </p:nvSpPr>
        <p:spPr bwMode="auto">
          <a:xfrm>
            <a:off x="2998788" y="1834116"/>
            <a:ext cx="7010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900">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GS &gt; 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Gov’t spending greater than taxes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 a Year</a:t>
            </a:r>
          </a:p>
        </p:txBody>
      </p:sp>
      <p:sp>
        <p:nvSpPr>
          <p:cNvPr id="3" name="Rectangle 2">
            <a:extLst>
              <a:ext uri="{FF2B5EF4-FFF2-40B4-BE49-F238E27FC236}">
                <a16:creationId xmlns:a16="http://schemas.microsoft.com/office/drawing/2014/main" id="{1D1BCD95-C589-E49A-5D7C-3D0D5EFC1A3C}"/>
              </a:ext>
            </a:extLst>
          </p:cNvPr>
          <p:cNvSpPr/>
          <p:nvPr/>
        </p:nvSpPr>
        <p:spPr>
          <a:xfrm>
            <a:off x="0" y="2726522"/>
            <a:ext cx="4876800" cy="175432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0" i="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uLnTx/>
                <a:uFillTx/>
                <a:latin typeface="Impact" panose="020B0806030902050204" pitchFamily="34" charset="0"/>
                <a:ea typeface="+mn-ea"/>
                <a:cs typeface="+mn-cs"/>
              </a:rPr>
              <a:t>The National Debt is</a:t>
            </a:r>
            <a:r>
              <a:rPr kumimoji="0" lang="en-US" sz="1400" b="0" i="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uLnTx/>
                <a:uFillTx/>
                <a:latin typeface="Impact" panose="020B0806030902050204" pitchFamily="34" charset="0"/>
                <a:ea typeface="+mn-ea"/>
                <a:cs typeface="+mn-cs"/>
              </a:rPr>
              <a:t> </a:t>
            </a:r>
          </a:p>
        </p:txBody>
      </p:sp>
      <p:pic>
        <p:nvPicPr>
          <p:cNvPr id="5" name="Picture 4">
            <a:extLst>
              <a:ext uri="{FF2B5EF4-FFF2-40B4-BE49-F238E27FC236}">
                <a16:creationId xmlns:a16="http://schemas.microsoft.com/office/drawing/2014/main" id="{C80061A9-0A3C-4002-125F-BA4EDF3C7A88}"/>
              </a:ext>
            </a:extLst>
          </p:cNvPr>
          <p:cNvPicPr>
            <a:picLocks noChangeAspect="1"/>
          </p:cNvPicPr>
          <p:nvPr/>
        </p:nvPicPr>
        <p:blipFill>
          <a:blip r:embed="rId2"/>
          <a:stretch>
            <a:fillRect/>
          </a:stretch>
        </p:blipFill>
        <p:spPr>
          <a:xfrm>
            <a:off x="0" y="5708976"/>
            <a:ext cx="2110542" cy="10807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from="(-#ppt_w/2)" to="(#ppt_x)" calcmode="lin" valueType="num">
                                      <p:cBhvr>
                                        <p:cTn id="7" dur="600" fill="hold">
                                          <p:stCondLst>
                                            <p:cond delay="0"/>
                                          </p:stCondLst>
                                        </p:cTn>
                                        <p:tgtEl>
                                          <p:spTgt spid="15364"/>
                                        </p:tgtEl>
                                        <p:attrNameLst>
                                          <p:attrName>ppt_x</p:attrName>
                                        </p:attrNameLst>
                                      </p:cBhvr>
                                    </p:anim>
                                    <p:anim from="0" to="-1.0" calcmode="lin" valueType="num">
                                      <p:cBhvr>
                                        <p:cTn id="8" dur="200" decel="50000" autoRev="1" fill="hold">
                                          <p:stCondLst>
                                            <p:cond delay="600"/>
                                          </p:stCondLst>
                                        </p:cTn>
                                        <p:tgtEl>
                                          <p:spTgt spid="15364"/>
                                        </p:tgtEl>
                                        <p:attrNameLst>
                                          <p:attrName>xshear</p:attrName>
                                        </p:attrNameLst>
                                      </p:cBhvr>
                                    </p:anim>
                                    <p:animScale>
                                      <p:cBhvr>
                                        <p:cTn id="9" dur="200" decel="100000" autoRev="1" fill="hold">
                                          <p:stCondLst>
                                            <p:cond delay="600"/>
                                          </p:stCondLst>
                                        </p:cTn>
                                        <p:tgtEl>
                                          <p:spTgt spid="15364"/>
                                        </p:tgtEl>
                                      </p:cBhvr>
                                      <p:from x="100000" y="100000"/>
                                      <p:to x="80000" y="100000"/>
                                    </p:animScale>
                                    <p:anim by="(#ppt_h/3+#ppt_w*0.1)" calcmode="lin" valueType="num">
                                      <p:cBhvr additive="sum">
                                        <p:cTn id="10" dur="200" decel="100000" autoRev="1" fill="hold">
                                          <p:stCondLst>
                                            <p:cond delay="600"/>
                                          </p:stCondLst>
                                        </p:cTn>
                                        <p:tgtEl>
                                          <p:spTgt spid="15364"/>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15363">
                                            <p:txEl>
                                              <p:pRg st="0" end="0"/>
                                            </p:txEl>
                                          </p:spTgt>
                                        </p:tgtEl>
                                        <p:attrNameLst>
                                          <p:attrName>style.visibility</p:attrName>
                                        </p:attrNameLst>
                                      </p:cBhvr>
                                      <p:to>
                                        <p:strVal val="visible"/>
                                      </p:to>
                                    </p:set>
                                    <p:anim calcmode="discrete" valueType="clr">
                                      <p:cBhvr override="childStyle">
                                        <p:cTn id="15" dur="80"/>
                                        <p:tgtEl>
                                          <p:spTgt spid="15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5363">
                                            <p:txEl>
                                              <p:pRg st="0" end="0"/>
                                            </p:txEl>
                                          </p:spTgt>
                                        </p:tgtEl>
                                        <p:attrNameLst>
                                          <p:attrName>fillcolor</p:attrName>
                                        </p:attrNameLst>
                                      </p:cBhvr>
                                      <p:tavLst>
                                        <p:tav tm="0">
                                          <p:val>
                                            <p:clrVal>
                                              <a:schemeClr val="accent2"/>
                                            </p:clrVal>
                                          </p:val>
                                        </p:tav>
                                        <p:tav tm="50000">
                                          <p:val>
                                            <p:clrVal>
                                              <a:schemeClr val="hlink"/>
                                            </p:clrVal>
                                          </p:val>
                                        </p:tav>
                                      </p:tavLst>
                                    </p:anim>
                                    <p:set>
                                      <p:cBhvr>
                                        <p:cTn id="17" dur="80"/>
                                        <p:tgtEl>
                                          <p:spTgt spid="15363">
                                            <p:txEl>
                                              <p:pRg st="0" end="0"/>
                                            </p:txEl>
                                          </p:spTgt>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5363">
                                            <p:txEl>
                                              <p:pRg st="1" end="1"/>
                                            </p:txEl>
                                          </p:spTgt>
                                        </p:tgtEl>
                                        <p:attrNameLst>
                                          <p:attrName>style.visibility</p:attrName>
                                        </p:attrNameLst>
                                      </p:cBhvr>
                                      <p:to>
                                        <p:strVal val="visible"/>
                                      </p:to>
                                    </p:set>
                                    <p:anim calcmode="discrete" valueType="clr">
                                      <p:cBhvr override="childStyle">
                                        <p:cTn id="22" dur="80"/>
                                        <p:tgtEl>
                                          <p:spTgt spid="1536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5363">
                                            <p:txEl>
                                              <p:pRg st="1" end="1"/>
                                            </p:txEl>
                                          </p:spTgt>
                                        </p:tgtEl>
                                        <p:attrNameLst>
                                          <p:attrName>fillcolor</p:attrName>
                                        </p:attrNameLst>
                                      </p:cBhvr>
                                      <p:tavLst>
                                        <p:tav tm="0">
                                          <p:val>
                                            <p:clrVal>
                                              <a:schemeClr val="accent2"/>
                                            </p:clrVal>
                                          </p:val>
                                        </p:tav>
                                        <p:tav tm="50000">
                                          <p:val>
                                            <p:clrVal>
                                              <a:schemeClr val="hlink"/>
                                            </p:clrVal>
                                          </p:val>
                                        </p:tav>
                                      </p:tavLst>
                                    </p:anim>
                                    <p:set>
                                      <p:cBhvr>
                                        <p:cTn id="24" dur="80"/>
                                        <p:tgtEl>
                                          <p:spTgt spid="15363">
                                            <p:txEl>
                                              <p:pRg st="1" end="1"/>
                                            </p:txEl>
                                          </p:spTgt>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3"/>
          <p:cNvSpPr txBox="1"/>
          <p:nvPr/>
        </p:nvSpPr>
        <p:spPr>
          <a:xfrm>
            <a:off x="319087" y="0"/>
            <a:ext cx="8824912" cy="736600"/>
          </a:xfrm>
          <a:prstGeom prst="rect">
            <a:avLst/>
          </a:prstGeom>
          <a:noFill/>
          <a:ln>
            <a:noFill/>
          </a:ln>
        </p:spPr>
        <p:txBody>
          <a:bodyPr spcFirstLastPara="1" wrap="square" lIns="90475" tIns="44450" rIns="90475" bIns="44450" anchor="t" anchorCtr="0">
            <a:noAutofit/>
          </a:bodyPr>
          <a:lstStyle/>
          <a:p>
            <a:pPr marL="0" marR="0" lvl="0" indent="0" algn="ctr" rtl="0">
              <a:lnSpc>
                <a:spcPct val="100000"/>
              </a:lnSpc>
              <a:spcBef>
                <a:spcPts val="0"/>
              </a:spcBef>
              <a:spcAft>
                <a:spcPts val="0"/>
              </a:spcAft>
              <a:buClr>
                <a:srgbClr val="000099"/>
              </a:buClr>
              <a:buSzPts val="4200"/>
              <a:buFont typeface="Times New Roman"/>
              <a:buNone/>
            </a:pPr>
            <a:r>
              <a:rPr lang="en-US" sz="4200" b="1" i="0" u="none" dirty="0">
                <a:solidFill>
                  <a:srgbClr val="000099"/>
                </a:solidFill>
                <a:latin typeface="Times New Roman"/>
                <a:ea typeface="Times New Roman"/>
                <a:cs typeface="Times New Roman"/>
                <a:sym typeface="Times New Roman"/>
              </a:rPr>
              <a:t>All Policies Have Trade-offs</a:t>
            </a:r>
            <a:endParaRPr dirty="0"/>
          </a:p>
        </p:txBody>
      </p:sp>
      <p:sp>
        <p:nvSpPr>
          <p:cNvPr id="75" name="Google Shape;75;p13"/>
          <p:cNvSpPr txBox="1"/>
          <p:nvPr/>
        </p:nvSpPr>
        <p:spPr>
          <a:xfrm>
            <a:off x="228600" y="685800"/>
            <a:ext cx="8915400" cy="5951537"/>
          </a:xfrm>
          <a:prstGeom prst="rect">
            <a:avLst/>
          </a:prstGeom>
          <a:noFill/>
          <a:ln>
            <a:noFill/>
          </a:ln>
        </p:spPr>
        <p:txBody>
          <a:bodyPr spcFirstLastPara="1" wrap="square" lIns="90475" tIns="44450" rIns="90475" bIns="44450" anchor="t" anchorCtr="0">
            <a:noAutofit/>
          </a:bodyPr>
          <a:lstStyle/>
          <a:p>
            <a:pPr lvl="0" algn="ctr">
              <a:lnSpc>
                <a:spcPct val="95000"/>
              </a:lnSpc>
              <a:buClr>
                <a:schemeClr val="dk1"/>
              </a:buClr>
              <a:buSzPts val="2800"/>
            </a:pPr>
            <a:r>
              <a:rPr lang="en-US" sz="2800" b="1" dirty="0">
                <a:solidFill>
                  <a:srgbClr val="FF0000"/>
                </a:solidFill>
                <a:latin typeface="Times New Roman"/>
                <a:ea typeface="Times New Roman"/>
                <a:cs typeface="Times New Roman"/>
                <a:sym typeface="Times New Roman"/>
              </a:rPr>
              <a:t>W</a:t>
            </a:r>
            <a:r>
              <a:rPr lang="en-US" sz="2800" b="1" i="0" u="none" dirty="0">
                <a:solidFill>
                  <a:srgbClr val="FF0000"/>
                </a:solidFill>
                <a:latin typeface="Times New Roman"/>
                <a:ea typeface="Times New Roman"/>
                <a:cs typeface="Times New Roman"/>
                <a:sym typeface="Times New Roman"/>
              </a:rPr>
              <a:t>hat’s the trade-off of increasing government spending without </a:t>
            </a:r>
            <a:r>
              <a:rPr lang="en-US" sz="2800" b="1" dirty="0">
                <a:solidFill>
                  <a:srgbClr val="FF0000"/>
                </a:solidFill>
                <a:latin typeface="Times New Roman"/>
                <a:ea typeface="Times New Roman"/>
                <a:cs typeface="Times New Roman"/>
                <a:sym typeface="Times New Roman"/>
              </a:rPr>
              <a:t>raising taxes to close a recessionary gap?</a:t>
            </a:r>
            <a:endParaRPr dirty="0">
              <a:solidFill>
                <a:srgbClr val="FF0000"/>
              </a:solidFill>
            </a:endParaRPr>
          </a:p>
          <a:p>
            <a:pPr marR="0" lvl="0" algn="ctr" rtl="0">
              <a:lnSpc>
                <a:spcPct val="95000"/>
              </a:lnSpc>
              <a:spcBef>
                <a:spcPts val="0"/>
              </a:spcBef>
              <a:spcAft>
                <a:spcPts val="0"/>
              </a:spcAft>
              <a:buClr>
                <a:srgbClr val="990000"/>
              </a:buClr>
              <a:buSzPts val="4000"/>
            </a:pPr>
            <a:r>
              <a:rPr lang="en-US" sz="4000" b="1" i="0" u="none" dirty="0">
                <a:solidFill>
                  <a:srgbClr val="990000"/>
                </a:solidFill>
                <a:latin typeface="Times New Roman"/>
                <a:ea typeface="Times New Roman"/>
                <a:cs typeface="Times New Roman"/>
                <a:sym typeface="Times New Roman"/>
              </a:rPr>
              <a:t>Deficit Spending</a:t>
            </a:r>
          </a:p>
          <a:p>
            <a:pPr marR="0" lvl="0" algn="ctr" rtl="0">
              <a:lnSpc>
                <a:spcPct val="95000"/>
              </a:lnSpc>
              <a:spcBef>
                <a:spcPts val="0"/>
              </a:spcBef>
              <a:spcAft>
                <a:spcPts val="0"/>
              </a:spcAft>
              <a:buClr>
                <a:srgbClr val="990000"/>
              </a:buClr>
              <a:buSzPts val="4000"/>
            </a:pPr>
            <a:endParaRPr lang="en-US" sz="4000" b="1" dirty="0">
              <a:solidFill>
                <a:srgbClr val="990000"/>
              </a:solidFill>
              <a:latin typeface="Times New Roman"/>
              <a:cs typeface="Times New Roman"/>
              <a:sym typeface="Times New Roman"/>
            </a:endParaRPr>
          </a:p>
          <a:p>
            <a:pPr marR="0" lvl="0" algn="ctr" rtl="0">
              <a:lnSpc>
                <a:spcPct val="95000"/>
              </a:lnSpc>
              <a:spcBef>
                <a:spcPts val="0"/>
              </a:spcBef>
              <a:spcAft>
                <a:spcPts val="0"/>
              </a:spcAft>
              <a:buClr>
                <a:srgbClr val="990000"/>
              </a:buClr>
              <a:buSzPts val="4000"/>
            </a:pPr>
            <a:endParaRPr dirty="0"/>
          </a:p>
          <a:p>
            <a:pPr lvl="0">
              <a:lnSpc>
                <a:spcPct val="95000"/>
              </a:lnSpc>
              <a:buClr>
                <a:srgbClr val="000099"/>
              </a:buClr>
              <a:buSzPts val="2800"/>
              <a:buFont typeface="Times New Roman"/>
              <a:buChar char="•"/>
            </a:pPr>
            <a:r>
              <a:rPr lang="en-US" sz="2800" b="1" u="sng" dirty="0">
                <a:solidFill>
                  <a:srgbClr val="990000"/>
                </a:solidFill>
                <a:latin typeface="Times New Roman"/>
                <a:ea typeface="Times New Roman"/>
                <a:cs typeface="Times New Roman"/>
                <a:sym typeface="Times New Roman"/>
              </a:rPr>
              <a:t>Budget Surplus</a:t>
            </a:r>
            <a:r>
              <a:rPr lang="en-US" sz="2800" b="1" dirty="0">
                <a:solidFill>
                  <a:srgbClr val="000099"/>
                </a:solidFill>
                <a:latin typeface="Times New Roman"/>
                <a:ea typeface="Times New Roman"/>
                <a:cs typeface="Times New Roman"/>
                <a:sym typeface="Times New Roman"/>
              </a:rPr>
              <a:t>- when annual government spending and transfer payments are less than tax revenue.</a:t>
            </a:r>
          </a:p>
          <a:p>
            <a:pPr marL="0" marR="0" lvl="0" indent="0" algn="l" rtl="0">
              <a:lnSpc>
                <a:spcPct val="95000"/>
              </a:lnSpc>
              <a:spcBef>
                <a:spcPts val="0"/>
              </a:spcBef>
              <a:spcAft>
                <a:spcPts val="0"/>
              </a:spcAft>
              <a:buClr>
                <a:srgbClr val="000099"/>
              </a:buClr>
              <a:buSzPts val="2800"/>
            </a:pPr>
            <a:endParaRPr dirty="0"/>
          </a:p>
          <a:p>
            <a:pPr marL="0" marR="0" lvl="0" indent="0" algn="ctr" rtl="0">
              <a:lnSpc>
                <a:spcPct val="95000"/>
              </a:lnSpc>
              <a:spcBef>
                <a:spcPts val="0"/>
              </a:spcBef>
              <a:spcAft>
                <a:spcPts val="0"/>
              </a:spcAft>
              <a:buClr>
                <a:srgbClr val="000099"/>
              </a:buClr>
              <a:buSzPts val="2800"/>
            </a:pPr>
            <a:r>
              <a:rPr lang="en-US" sz="3200" b="1" i="0" u="none" dirty="0">
                <a:solidFill>
                  <a:srgbClr val="FF0000"/>
                </a:solidFill>
                <a:latin typeface="Times New Roman"/>
                <a:ea typeface="Times New Roman"/>
                <a:cs typeface="Times New Roman"/>
                <a:sym typeface="Times New Roman"/>
              </a:rPr>
              <a:t>If the Government increases spending without increasing taxes they will increase the annual deficit and the national debt.</a:t>
            </a:r>
            <a:r>
              <a:rPr lang="en-US" sz="2800" b="1" i="0" u="none" dirty="0">
                <a:solidFill>
                  <a:srgbClr val="FF0000"/>
                </a:solidFill>
                <a:latin typeface="Times New Roman"/>
                <a:ea typeface="Times New Roman"/>
                <a:cs typeface="Times New Roman"/>
                <a:sym typeface="Times New Roman"/>
              </a:rPr>
              <a:t>  </a:t>
            </a:r>
            <a:endParaRPr sz="2800" dirty="0">
              <a:solidFill>
                <a:srgbClr val="FF0000"/>
              </a:solidFill>
            </a:endParaRPr>
          </a:p>
        </p:txBody>
      </p:sp>
      <p:sp>
        <p:nvSpPr>
          <p:cNvPr id="76" name="Google Shape;76;p13"/>
          <p:cNvSpPr txBox="1"/>
          <p:nvPr/>
        </p:nvSpPr>
        <p:spPr>
          <a:xfrm>
            <a:off x="7239000" y="6400800"/>
            <a:ext cx="190500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400"/>
              <a:buFont typeface="Times New Roman"/>
              <a:buNone/>
            </a:pPr>
            <a:fld id="{00000000-1234-1234-1234-123412341234}" type="slidenum">
              <a:rPr lang="en-US" sz="1400" b="0" i="0" u="none">
                <a:solidFill>
                  <a:schemeClr val="dk1"/>
                </a:solidFill>
                <a:latin typeface="Times New Roman"/>
                <a:ea typeface="Times New Roman"/>
                <a:cs typeface="Times New Roman"/>
                <a:sym typeface="Times New Roman"/>
              </a:rPr>
              <a:t>7</a:t>
            </a:fld>
            <a:endParaRPr/>
          </a:p>
        </p:txBody>
      </p:sp>
    </p:spTree>
    <p:extLst>
      <p:ext uri="{BB962C8B-B14F-4D97-AF65-F5344CB8AC3E}">
        <p14:creationId xmlns:p14="http://schemas.microsoft.com/office/powerpoint/2010/main" val="356383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xEl>
                                              <p:pRg st="0" end="0"/>
                                            </p:txEl>
                                          </p:spTgt>
                                        </p:tgtEl>
                                        <p:attrNameLst>
                                          <p:attrName>style.visibility</p:attrName>
                                        </p:attrNameLst>
                                      </p:cBhvr>
                                      <p:to>
                                        <p:strVal val="visible"/>
                                      </p:to>
                                    </p:set>
                                    <p:animEffect transition="in" filter="fade">
                                      <p:cBhvr>
                                        <p:cTn id="7" dur="500"/>
                                        <p:tgtEl>
                                          <p:spTgt spid="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
                                            <p:txEl>
                                              <p:pRg st="1" end="1"/>
                                            </p:txEl>
                                          </p:spTgt>
                                        </p:tgtEl>
                                        <p:attrNameLst>
                                          <p:attrName>style.visibility</p:attrName>
                                        </p:attrNameLst>
                                      </p:cBhvr>
                                      <p:to>
                                        <p:strVal val="visible"/>
                                      </p:to>
                                    </p:set>
                                    <p:animEffect transition="in" filter="fade">
                                      <p:cBhvr>
                                        <p:cTn id="12" dur="500"/>
                                        <p:tgtEl>
                                          <p:spTgt spid="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xEl>
                                              <p:pRg st="4" end="4"/>
                                            </p:txEl>
                                          </p:spTgt>
                                        </p:tgtEl>
                                        <p:attrNameLst>
                                          <p:attrName>style.visibility</p:attrName>
                                        </p:attrNameLst>
                                      </p:cBhvr>
                                      <p:to>
                                        <p:strVal val="visible"/>
                                      </p:to>
                                    </p:set>
                                    <p:animEffect transition="in" filter="fade">
                                      <p:cBhvr>
                                        <p:cTn id="17" dur="500"/>
                                        <p:tgtEl>
                                          <p:spTgt spid="7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
                                            <p:txEl>
                                              <p:pRg st="6" end="6"/>
                                            </p:txEl>
                                          </p:spTgt>
                                        </p:tgtEl>
                                        <p:attrNameLst>
                                          <p:attrName>style.visibility</p:attrName>
                                        </p:attrNameLst>
                                      </p:cBhvr>
                                      <p:to>
                                        <p:strVal val="visible"/>
                                      </p:to>
                                    </p:set>
                                    <p:animEffect transition="in" filter="fade">
                                      <p:cBhvr>
                                        <p:cTn id="22" dur="500"/>
                                        <p:tgtEl>
                                          <p:spTgt spid="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hlinkClick r:id="rId2"/>
            <a:extLst>
              <a:ext uri="{FF2B5EF4-FFF2-40B4-BE49-F238E27FC236}">
                <a16:creationId xmlns:a16="http://schemas.microsoft.com/office/drawing/2014/main" id="{F7F26D0E-0E7C-5EE3-7886-08BA0CD79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666"/>
          <a:stretch>
            <a:fillRect/>
          </a:stretch>
        </p:blipFill>
        <p:spPr bwMode="auto">
          <a:xfrm>
            <a:off x="0" y="0"/>
            <a:ext cx="91995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208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0C518-1EF5-463A-13E6-160695DA04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268AF3-ECC2-166E-8D74-AE0167CC67B5}"/>
              </a:ext>
            </a:extLst>
          </p:cNvPr>
          <p:cNvSpPr>
            <a:spLocks noGrp="1"/>
          </p:cNvSpPr>
          <p:nvPr>
            <p:ph idx="1"/>
          </p:nvPr>
        </p:nvSpPr>
        <p:spPr/>
        <p:txBody>
          <a:bodyPr/>
          <a:lstStyle/>
          <a:p>
            <a:endParaRPr lang="en-US" dirty="0"/>
          </a:p>
        </p:txBody>
      </p:sp>
      <p:pic>
        <p:nvPicPr>
          <p:cNvPr id="1026" name="Picture 2" descr="Visualizing the Snowball of Government Debt in 2021">
            <a:extLst>
              <a:ext uri="{FF2B5EF4-FFF2-40B4-BE49-F238E27FC236}">
                <a16:creationId xmlns:a16="http://schemas.microsoft.com/office/drawing/2014/main" id="{D09A94AD-8BAD-2120-7CCB-5C35F2BC9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7105650" cy="76741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58562B8-B4E1-2D77-B6DC-3B0CE8AD123F}"/>
              </a:ext>
            </a:extLst>
          </p:cNvPr>
          <p:cNvPicPr>
            <a:picLocks noChangeAspect="1"/>
          </p:cNvPicPr>
          <p:nvPr/>
        </p:nvPicPr>
        <p:blipFill>
          <a:blip r:embed="rId3"/>
          <a:stretch>
            <a:fillRect/>
          </a:stretch>
        </p:blipFill>
        <p:spPr>
          <a:xfrm>
            <a:off x="-50251" y="5965768"/>
            <a:ext cx="1765877" cy="892232"/>
          </a:xfrm>
          <a:prstGeom prst="rect">
            <a:avLst/>
          </a:prstGeom>
        </p:spPr>
      </p:pic>
    </p:spTree>
    <p:extLst>
      <p:ext uri="{BB962C8B-B14F-4D97-AF65-F5344CB8AC3E}">
        <p14:creationId xmlns:p14="http://schemas.microsoft.com/office/powerpoint/2010/main" val="65479232"/>
      </p:ext>
    </p:extLst>
  </p:cSld>
  <p:clrMapOvr>
    <a:masterClrMapping/>
  </p:clrMapOvr>
</p:sld>
</file>

<file path=ppt/theme/theme1.xml><?xml version="1.0" encoding="utf-8"?>
<a:theme xmlns:a="http://schemas.openxmlformats.org/drawingml/2006/main" name="MCE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EE" id="{57BE5F44-7D22-4909-9E3D-014E6925DE1D}" vid="{278DBA51-62D9-4B62-8EFA-20CAE66C61A8}"/>
    </a:ext>
  </a:extLst>
</a:theme>
</file>

<file path=ppt/theme/theme2.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y of MCEE Webinar Slides Template" id="{67739DCE-F1A9-45A1-96E8-F1B0AD392E46}" vid="{922946F3-C44E-4247-BB00-A6834A8DC065}"/>
    </a:ext>
  </a:extLst>
</a:theme>
</file>

<file path=ppt/theme/theme3.xml><?xml version="1.0" encoding="utf-8"?>
<a:theme xmlns:a="http://schemas.openxmlformats.org/drawingml/2006/main" name="1_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y of MCEE Webinar Slides Template" id="{67739DCE-F1A9-45A1-96E8-F1B0AD392E46}" vid="{587BC0CC-98F1-44D3-8809-886414149EAD}"/>
    </a:ext>
  </a:extLst>
</a:theme>
</file>

<file path=ppt/theme/theme4.xml><?xml version="1.0" encoding="utf-8"?>
<a:theme xmlns:a="http://schemas.openxmlformats.org/drawingml/2006/main" name="Worldwide design template">
  <a:themeElements>
    <a:clrScheme name="Worldwide design 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orldwide 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orldwide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ldwide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ldwide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ldwide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ldwide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ldwide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ldwide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ldwide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ldwide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ldwide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ldwide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ldwide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orldwide design template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MCEE</Template>
  <TotalTime>4067</TotalTime>
  <Words>1037</Words>
  <Application>Microsoft Office PowerPoint</Application>
  <PresentationFormat>On-screen Show (4:3)</PresentationFormat>
  <Paragraphs>124</Paragraphs>
  <Slides>55</Slides>
  <Notes>12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55</vt:i4>
      </vt:variant>
    </vt:vector>
  </HeadingPairs>
  <TitlesOfParts>
    <vt:vector size="70" baseType="lpstr">
      <vt:lpstr>Algerian</vt:lpstr>
      <vt:lpstr>Arial</vt:lpstr>
      <vt:lpstr>Calibri</vt:lpstr>
      <vt:lpstr>Cooper Black</vt:lpstr>
      <vt:lpstr>effra</vt:lpstr>
      <vt:lpstr>Impact</vt:lpstr>
      <vt:lpstr>Oswald</vt:lpstr>
      <vt:lpstr>Source Code Pro</vt:lpstr>
      <vt:lpstr>Times New Roman</vt:lpstr>
      <vt:lpstr>Verdana</vt:lpstr>
      <vt:lpstr>Wingdings</vt:lpstr>
      <vt:lpstr>MCEE</vt:lpstr>
      <vt:lpstr>Modern Writer</vt:lpstr>
      <vt:lpstr>1_Modern Writer</vt:lpstr>
      <vt:lpstr>Worldwide design template</vt:lpstr>
      <vt:lpstr>WELCOME! </vt:lpstr>
      <vt:lpstr>AP Macro Unit 5:  Government Deficits and the National Debt </vt:lpstr>
      <vt:lpstr>Instructor Bio</vt:lpstr>
      <vt:lpstr>Webinar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$ 100 dollar bill</vt:lpstr>
      <vt:lpstr>$10,000</vt:lpstr>
      <vt:lpstr>PowerPoint Presentation</vt:lpstr>
      <vt:lpstr>“$100 Million. That’s what I’m talkin’ about!”  While a measly $1 million looked a little unimpressive, $100 million is a little more respectable. It fits neatly on a standard pallet...</vt:lpstr>
      <vt:lpstr>$100 Million</vt:lpstr>
      <vt:lpstr>Holy cow! And $1 BILLION dollars... now we’re really getting somewhere...</vt:lpstr>
      <vt:lpstr>Please have a seat </vt:lpstr>
      <vt:lpstr>PowerPoint Presentation</vt:lpstr>
      <vt:lpstr>And notice those pallets are double stacked $100 dollar bills! So the next time you hear someone toss around the phrase “trillion dollars”... that’s what they’re talking about.</vt:lpstr>
      <vt:lpstr>HERE’S SOME MORE….</vt:lpstr>
      <vt:lpstr>PowerPoint Presentation</vt:lpstr>
      <vt:lpstr>Are you ready for 15 Trillion? </vt:lpstr>
      <vt:lpstr>PowerPoint Presentation</vt:lpstr>
      <vt:lpstr>PowerPoint Presentation</vt:lpstr>
      <vt:lpstr>PowerPoint Presentation</vt:lpstr>
      <vt:lpstr>Negative Impact of the Debt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lpstr>Thank You!</vt:lpstr>
    </vt:vector>
  </TitlesOfParts>
  <Company>Robbinsdale Area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James_Redelsheimer</dc:creator>
  <cp:lastModifiedBy>James_Redelsheimer@rdale.org</cp:lastModifiedBy>
  <cp:revision>49</cp:revision>
  <dcterms:created xsi:type="dcterms:W3CDTF">2008-04-14T15:45:16Z</dcterms:created>
  <dcterms:modified xsi:type="dcterms:W3CDTF">2022-10-31T21:57:33Z</dcterms:modified>
</cp:coreProperties>
</file>