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9" r:id="rId2"/>
    <p:sldMasterId id="2147483701" r:id="rId3"/>
  </p:sldMasterIdLst>
  <p:notesMasterIdLst>
    <p:notesMasterId r:id="rId42"/>
  </p:notesMasterIdLst>
  <p:sldIdLst>
    <p:sldId id="555" r:id="rId4"/>
    <p:sldId id="538" r:id="rId5"/>
    <p:sldId id="539" r:id="rId6"/>
    <p:sldId id="550" r:id="rId7"/>
    <p:sldId id="305" r:id="rId8"/>
    <p:sldId id="308" r:id="rId9"/>
    <p:sldId id="311" r:id="rId10"/>
    <p:sldId id="312" r:id="rId11"/>
    <p:sldId id="564" r:id="rId12"/>
    <p:sldId id="565" r:id="rId13"/>
    <p:sldId id="582" r:id="rId14"/>
    <p:sldId id="583" r:id="rId15"/>
    <p:sldId id="330" r:id="rId16"/>
    <p:sldId id="302" r:id="rId17"/>
    <p:sldId id="306" r:id="rId18"/>
    <p:sldId id="307" r:id="rId19"/>
    <p:sldId id="558" r:id="rId20"/>
    <p:sldId id="559" r:id="rId21"/>
    <p:sldId id="561" r:id="rId22"/>
    <p:sldId id="562" r:id="rId23"/>
    <p:sldId id="563" r:id="rId24"/>
    <p:sldId id="560" r:id="rId25"/>
    <p:sldId id="566" r:id="rId26"/>
    <p:sldId id="567" r:id="rId27"/>
    <p:sldId id="568" r:id="rId28"/>
    <p:sldId id="569" r:id="rId29"/>
    <p:sldId id="572" r:id="rId30"/>
    <p:sldId id="571" r:id="rId31"/>
    <p:sldId id="570" r:id="rId32"/>
    <p:sldId id="573" r:id="rId33"/>
    <p:sldId id="579" r:id="rId34"/>
    <p:sldId id="581" r:id="rId35"/>
    <p:sldId id="580" r:id="rId36"/>
    <p:sldId id="578" r:id="rId37"/>
    <p:sldId id="556" r:id="rId38"/>
    <p:sldId id="557" r:id="rId39"/>
    <p:sldId id="541" r:id="rId40"/>
    <p:sldId id="542" r:id="rId4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1DB0F-E470-41DE-AE92-73AC511AF067}" v="52" dt="2022-11-07T23:54:57.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04" autoAdjust="0"/>
  </p:normalViewPr>
  <p:slideViewPr>
    <p:cSldViewPr>
      <p:cViewPr varScale="1">
        <p:scale>
          <a:sx n="106" d="100"/>
          <a:sy n="106" d="100"/>
        </p:scale>
        <p:origin x="120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34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Redelsheimer" userId="0bc5b4da-4472-4765-be32-514c3730ecac" providerId="ADAL" clId="{D7A1DB0F-E470-41DE-AE92-73AC511AF067}"/>
    <pc:docChg chg="undo custSel addSld delSld modSld sldOrd delMainMaster">
      <pc:chgData name="James Redelsheimer" userId="0bc5b4da-4472-4765-be32-514c3730ecac" providerId="ADAL" clId="{D7A1DB0F-E470-41DE-AE92-73AC511AF067}" dt="2022-11-07T23:55:10.336" v="521" actId="167"/>
      <pc:docMkLst>
        <pc:docMk/>
      </pc:docMkLst>
      <pc:sldChg chg="del">
        <pc:chgData name="James Redelsheimer" userId="0bc5b4da-4472-4765-be32-514c3730ecac" providerId="ADAL" clId="{D7A1DB0F-E470-41DE-AE92-73AC511AF067}" dt="2022-11-07T18:25:20.353" v="50" actId="47"/>
        <pc:sldMkLst>
          <pc:docMk/>
          <pc:sldMk cId="0" sldId="257"/>
        </pc:sldMkLst>
      </pc:sldChg>
      <pc:sldChg chg="del">
        <pc:chgData name="James Redelsheimer" userId="0bc5b4da-4472-4765-be32-514c3730ecac" providerId="ADAL" clId="{D7A1DB0F-E470-41DE-AE92-73AC511AF067}" dt="2022-11-07T18:24:53.346" v="48" actId="47"/>
        <pc:sldMkLst>
          <pc:docMk/>
          <pc:sldMk cId="0" sldId="258"/>
        </pc:sldMkLst>
      </pc:sldChg>
      <pc:sldChg chg="del">
        <pc:chgData name="James Redelsheimer" userId="0bc5b4da-4472-4765-be32-514c3730ecac" providerId="ADAL" clId="{D7A1DB0F-E470-41DE-AE92-73AC511AF067}" dt="2022-11-07T18:24:53.346" v="48" actId="47"/>
        <pc:sldMkLst>
          <pc:docMk/>
          <pc:sldMk cId="0" sldId="259"/>
        </pc:sldMkLst>
      </pc:sldChg>
      <pc:sldChg chg="del">
        <pc:chgData name="James Redelsheimer" userId="0bc5b4da-4472-4765-be32-514c3730ecac" providerId="ADAL" clId="{D7A1DB0F-E470-41DE-AE92-73AC511AF067}" dt="2022-11-07T18:25:20.353" v="50" actId="47"/>
        <pc:sldMkLst>
          <pc:docMk/>
          <pc:sldMk cId="0" sldId="260"/>
        </pc:sldMkLst>
      </pc:sldChg>
      <pc:sldChg chg="del">
        <pc:chgData name="James Redelsheimer" userId="0bc5b4da-4472-4765-be32-514c3730ecac" providerId="ADAL" clId="{D7A1DB0F-E470-41DE-AE92-73AC511AF067}" dt="2022-11-07T18:24:53.346" v="48" actId="47"/>
        <pc:sldMkLst>
          <pc:docMk/>
          <pc:sldMk cId="0" sldId="264"/>
        </pc:sldMkLst>
      </pc:sldChg>
      <pc:sldChg chg="del">
        <pc:chgData name="James Redelsheimer" userId="0bc5b4da-4472-4765-be32-514c3730ecac" providerId="ADAL" clId="{D7A1DB0F-E470-41DE-AE92-73AC511AF067}" dt="2022-11-07T18:24:53.346" v="48" actId="47"/>
        <pc:sldMkLst>
          <pc:docMk/>
          <pc:sldMk cId="0" sldId="266"/>
        </pc:sldMkLst>
      </pc:sldChg>
      <pc:sldChg chg="del">
        <pc:chgData name="James Redelsheimer" userId="0bc5b4da-4472-4765-be32-514c3730ecac" providerId="ADAL" clId="{D7A1DB0F-E470-41DE-AE92-73AC511AF067}" dt="2022-11-07T18:25:20.353" v="50" actId="47"/>
        <pc:sldMkLst>
          <pc:docMk/>
          <pc:sldMk cId="0" sldId="267"/>
        </pc:sldMkLst>
      </pc:sldChg>
      <pc:sldChg chg="del">
        <pc:chgData name="James Redelsheimer" userId="0bc5b4da-4472-4765-be32-514c3730ecac" providerId="ADAL" clId="{D7A1DB0F-E470-41DE-AE92-73AC511AF067}" dt="2022-11-07T18:25:20.353" v="50" actId="47"/>
        <pc:sldMkLst>
          <pc:docMk/>
          <pc:sldMk cId="0" sldId="273"/>
        </pc:sldMkLst>
      </pc:sldChg>
      <pc:sldChg chg="delSp modSp add del mod">
        <pc:chgData name="James Redelsheimer" userId="0bc5b4da-4472-4765-be32-514c3730ecac" providerId="ADAL" clId="{D7A1DB0F-E470-41DE-AE92-73AC511AF067}" dt="2022-11-07T19:59:50.887" v="246" actId="47"/>
        <pc:sldMkLst>
          <pc:docMk/>
          <pc:sldMk cId="0" sldId="276"/>
        </pc:sldMkLst>
        <pc:spChg chg="mod">
          <ac:chgData name="James Redelsheimer" userId="0bc5b4da-4472-4765-be32-514c3730ecac" providerId="ADAL" clId="{D7A1DB0F-E470-41DE-AE92-73AC511AF067}" dt="2022-11-07T18:40:13.492" v="87" actId="1076"/>
          <ac:spMkLst>
            <pc:docMk/>
            <pc:sldMk cId="0" sldId="276"/>
            <ac:spMk id="347" creationId="{00000000-0000-0000-0000-000000000000}"/>
          </ac:spMkLst>
        </pc:spChg>
        <pc:spChg chg="mod">
          <ac:chgData name="James Redelsheimer" userId="0bc5b4da-4472-4765-be32-514c3730ecac" providerId="ADAL" clId="{D7A1DB0F-E470-41DE-AE92-73AC511AF067}" dt="2022-11-07T18:40:11.676" v="86" actId="1076"/>
          <ac:spMkLst>
            <pc:docMk/>
            <pc:sldMk cId="0" sldId="276"/>
            <ac:spMk id="348" creationId="{00000000-0000-0000-0000-000000000000}"/>
          </ac:spMkLst>
        </pc:spChg>
        <pc:spChg chg="mod">
          <ac:chgData name="James Redelsheimer" userId="0bc5b4da-4472-4765-be32-514c3730ecac" providerId="ADAL" clId="{D7A1DB0F-E470-41DE-AE92-73AC511AF067}" dt="2022-11-07T18:40:09.400" v="85" actId="1076"/>
          <ac:spMkLst>
            <pc:docMk/>
            <pc:sldMk cId="0" sldId="276"/>
            <ac:spMk id="382" creationId="{00000000-0000-0000-0000-000000000000}"/>
          </ac:spMkLst>
        </pc:spChg>
        <pc:spChg chg="del">
          <ac:chgData name="James Redelsheimer" userId="0bc5b4da-4472-4765-be32-514c3730ecac" providerId="ADAL" clId="{D7A1DB0F-E470-41DE-AE92-73AC511AF067}" dt="2022-11-07T18:40:23.188" v="88" actId="478"/>
          <ac:spMkLst>
            <pc:docMk/>
            <pc:sldMk cId="0" sldId="276"/>
            <ac:spMk id="385" creationId="{00000000-0000-0000-0000-000000000000}"/>
          </ac:spMkLst>
        </pc:spChg>
      </pc:sldChg>
      <pc:sldChg chg="del">
        <pc:chgData name="James Redelsheimer" userId="0bc5b4da-4472-4765-be32-514c3730ecac" providerId="ADAL" clId="{D7A1DB0F-E470-41DE-AE92-73AC511AF067}" dt="2022-11-07T18:25:20.353" v="50" actId="47"/>
        <pc:sldMkLst>
          <pc:docMk/>
          <pc:sldMk cId="0" sldId="277"/>
        </pc:sldMkLst>
      </pc:sldChg>
      <pc:sldChg chg="del">
        <pc:chgData name="James Redelsheimer" userId="0bc5b4da-4472-4765-be32-514c3730ecac" providerId="ADAL" clId="{D7A1DB0F-E470-41DE-AE92-73AC511AF067}" dt="2022-11-07T18:24:53.346" v="48" actId="47"/>
        <pc:sldMkLst>
          <pc:docMk/>
          <pc:sldMk cId="702091030" sldId="278"/>
        </pc:sldMkLst>
      </pc:sldChg>
      <pc:sldChg chg="del">
        <pc:chgData name="James Redelsheimer" userId="0bc5b4da-4472-4765-be32-514c3730ecac" providerId="ADAL" clId="{D7A1DB0F-E470-41DE-AE92-73AC511AF067}" dt="2022-11-07T18:24:53.346" v="48" actId="47"/>
        <pc:sldMkLst>
          <pc:docMk/>
          <pc:sldMk cId="0" sldId="287"/>
        </pc:sldMkLst>
      </pc:sldChg>
      <pc:sldChg chg="del">
        <pc:chgData name="James Redelsheimer" userId="0bc5b4da-4472-4765-be32-514c3730ecac" providerId="ADAL" clId="{D7A1DB0F-E470-41DE-AE92-73AC511AF067}" dt="2022-11-07T18:24:53.346" v="48" actId="47"/>
        <pc:sldMkLst>
          <pc:docMk/>
          <pc:sldMk cId="3563830276" sldId="295"/>
        </pc:sldMkLst>
      </pc:sldChg>
      <pc:sldChg chg="del">
        <pc:chgData name="James Redelsheimer" userId="0bc5b4da-4472-4765-be32-514c3730ecac" providerId="ADAL" clId="{D7A1DB0F-E470-41DE-AE92-73AC511AF067}" dt="2022-11-07T18:25:20.353" v="50" actId="47"/>
        <pc:sldMkLst>
          <pc:docMk/>
          <pc:sldMk cId="232566810" sldId="298"/>
        </pc:sldMkLst>
      </pc:sldChg>
      <pc:sldChg chg="del">
        <pc:chgData name="James Redelsheimer" userId="0bc5b4da-4472-4765-be32-514c3730ecac" providerId="ADAL" clId="{D7A1DB0F-E470-41DE-AE92-73AC511AF067}" dt="2022-11-07T18:25:08.841" v="49" actId="47"/>
        <pc:sldMkLst>
          <pc:docMk/>
          <pc:sldMk cId="3447951536" sldId="301"/>
        </pc:sldMkLst>
      </pc:sldChg>
      <pc:sldChg chg="add del">
        <pc:chgData name="James Redelsheimer" userId="0bc5b4da-4472-4765-be32-514c3730ecac" providerId="ADAL" clId="{D7A1DB0F-E470-41DE-AE92-73AC511AF067}" dt="2022-11-07T22:42:47.980" v="437"/>
        <pc:sldMkLst>
          <pc:docMk/>
          <pc:sldMk cId="602410447" sldId="302"/>
        </pc:sldMkLst>
      </pc:sldChg>
      <pc:sldChg chg="del">
        <pc:chgData name="James Redelsheimer" userId="0bc5b4da-4472-4765-be32-514c3730ecac" providerId="ADAL" clId="{D7A1DB0F-E470-41DE-AE92-73AC511AF067}" dt="2022-11-07T18:25:20.353" v="50" actId="47"/>
        <pc:sldMkLst>
          <pc:docMk/>
          <pc:sldMk cId="3670804418" sldId="304"/>
        </pc:sldMkLst>
      </pc:sldChg>
      <pc:sldChg chg="delSp modSp add mod">
        <pc:chgData name="James Redelsheimer" userId="0bc5b4da-4472-4765-be32-514c3730ecac" providerId="ADAL" clId="{D7A1DB0F-E470-41DE-AE92-73AC511AF067}" dt="2022-11-07T18:22:47.883" v="32" actId="404"/>
        <pc:sldMkLst>
          <pc:docMk/>
          <pc:sldMk cId="2225605747" sldId="305"/>
        </pc:sldMkLst>
        <pc:spChg chg="mod">
          <ac:chgData name="James Redelsheimer" userId="0bc5b4da-4472-4765-be32-514c3730ecac" providerId="ADAL" clId="{D7A1DB0F-E470-41DE-AE92-73AC511AF067}" dt="2022-11-07T18:22:38.736" v="29" actId="1076"/>
          <ac:spMkLst>
            <pc:docMk/>
            <pc:sldMk cId="2225605747" sldId="305"/>
            <ac:spMk id="30" creationId="{00000000-0000-0000-0000-000000000000}"/>
          </ac:spMkLst>
        </pc:spChg>
        <pc:spChg chg="mod">
          <ac:chgData name="James Redelsheimer" userId="0bc5b4da-4472-4765-be32-514c3730ecac" providerId="ADAL" clId="{D7A1DB0F-E470-41DE-AE92-73AC511AF067}" dt="2022-11-07T18:22:38.736" v="29" actId="1076"/>
          <ac:spMkLst>
            <pc:docMk/>
            <pc:sldMk cId="2225605747" sldId="305"/>
            <ac:spMk id="31" creationId="{00000000-0000-0000-0000-000000000000}"/>
          </ac:spMkLst>
        </pc:spChg>
        <pc:spChg chg="mod">
          <ac:chgData name="James Redelsheimer" userId="0bc5b4da-4472-4765-be32-514c3730ecac" providerId="ADAL" clId="{D7A1DB0F-E470-41DE-AE92-73AC511AF067}" dt="2022-11-07T18:22:38.736" v="29" actId="1076"/>
          <ac:spMkLst>
            <pc:docMk/>
            <pc:sldMk cId="2225605747" sldId="305"/>
            <ac:spMk id="32" creationId="{00000000-0000-0000-0000-000000000000}"/>
          </ac:spMkLst>
        </pc:spChg>
        <pc:spChg chg="mod">
          <ac:chgData name="James Redelsheimer" userId="0bc5b4da-4472-4765-be32-514c3730ecac" providerId="ADAL" clId="{D7A1DB0F-E470-41DE-AE92-73AC511AF067}" dt="2022-11-07T18:22:38.736" v="29" actId="1076"/>
          <ac:spMkLst>
            <pc:docMk/>
            <pc:sldMk cId="2225605747" sldId="305"/>
            <ac:spMk id="226" creationId="{00000000-0000-0000-0000-000000000000}"/>
          </ac:spMkLst>
        </pc:spChg>
        <pc:spChg chg="mod">
          <ac:chgData name="James Redelsheimer" userId="0bc5b4da-4472-4765-be32-514c3730ecac" providerId="ADAL" clId="{D7A1DB0F-E470-41DE-AE92-73AC511AF067}" dt="2022-11-07T18:22:38.736" v="29" actId="1076"/>
          <ac:spMkLst>
            <pc:docMk/>
            <pc:sldMk cId="2225605747" sldId="305"/>
            <ac:spMk id="228" creationId="{00000000-0000-0000-0000-000000000000}"/>
          </ac:spMkLst>
        </pc:spChg>
        <pc:spChg chg="mod">
          <ac:chgData name="James Redelsheimer" userId="0bc5b4da-4472-4765-be32-514c3730ecac" providerId="ADAL" clId="{D7A1DB0F-E470-41DE-AE92-73AC511AF067}" dt="2022-11-07T18:22:38.736" v="29" actId="1076"/>
          <ac:spMkLst>
            <pc:docMk/>
            <pc:sldMk cId="2225605747" sldId="305"/>
            <ac:spMk id="230" creationId="{00000000-0000-0000-0000-000000000000}"/>
          </ac:spMkLst>
        </pc:spChg>
        <pc:spChg chg="mod">
          <ac:chgData name="James Redelsheimer" userId="0bc5b4da-4472-4765-be32-514c3730ecac" providerId="ADAL" clId="{D7A1DB0F-E470-41DE-AE92-73AC511AF067}" dt="2022-11-07T18:22:38.736" v="29" actId="1076"/>
          <ac:spMkLst>
            <pc:docMk/>
            <pc:sldMk cId="2225605747" sldId="305"/>
            <ac:spMk id="232" creationId="{00000000-0000-0000-0000-000000000000}"/>
          </ac:spMkLst>
        </pc:spChg>
        <pc:spChg chg="mod">
          <ac:chgData name="James Redelsheimer" userId="0bc5b4da-4472-4765-be32-514c3730ecac" providerId="ADAL" clId="{D7A1DB0F-E470-41DE-AE92-73AC511AF067}" dt="2022-11-07T18:22:38.736" v="29" actId="1076"/>
          <ac:spMkLst>
            <pc:docMk/>
            <pc:sldMk cId="2225605747" sldId="305"/>
            <ac:spMk id="233" creationId="{00000000-0000-0000-0000-000000000000}"/>
          </ac:spMkLst>
        </pc:spChg>
        <pc:spChg chg="mod">
          <ac:chgData name="James Redelsheimer" userId="0bc5b4da-4472-4765-be32-514c3730ecac" providerId="ADAL" clId="{D7A1DB0F-E470-41DE-AE92-73AC511AF067}" dt="2022-11-07T18:22:38.736" v="29" actId="1076"/>
          <ac:spMkLst>
            <pc:docMk/>
            <pc:sldMk cId="2225605747" sldId="305"/>
            <ac:spMk id="234" creationId="{00000000-0000-0000-0000-000000000000}"/>
          </ac:spMkLst>
        </pc:spChg>
        <pc:spChg chg="mod">
          <ac:chgData name="James Redelsheimer" userId="0bc5b4da-4472-4765-be32-514c3730ecac" providerId="ADAL" clId="{D7A1DB0F-E470-41DE-AE92-73AC511AF067}" dt="2022-11-07T18:22:38.736" v="29" actId="1076"/>
          <ac:spMkLst>
            <pc:docMk/>
            <pc:sldMk cId="2225605747" sldId="305"/>
            <ac:spMk id="236" creationId="{00000000-0000-0000-0000-000000000000}"/>
          </ac:spMkLst>
        </pc:spChg>
        <pc:spChg chg="mod">
          <ac:chgData name="James Redelsheimer" userId="0bc5b4da-4472-4765-be32-514c3730ecac" providerId="ADAL" clId="{D7A1DB0F-E470-41DE-AE92-73AC511AF067}" dt="2022-11-07T18:22:38.736" v="29" actId="1076"/>
          <ac:spMkLst>
            <pc:docMk/>
            <pc:sldMk cId="2225605747" sldId="305"/>
            <ac:spMk id="237" creationId="{00000000-0000-0000-0000-000000000000}"/>
          </ac:spMkLst>
        </pc:spChg>
        <pc:spChg chg="mod">
          <ac:chgData name="James Redelsheimer" userId="0bc5b4da-4472-4765-be32-514c3730ecac" providerId="ADAL" clId="{D7A1DB0F-E470-41DE-AE92-73AC511AF067}" dt="2022-11-07T18:22:38.736" v="29" actId="1076"/>
          <ac:spMkLst>
            <pc:docMk/>
            <pc:sldMk cId="2225605747" sldId="305"/>
            <ac:spMk id="238" creationId="{00000000-0000-0000-0000-000000000000}"/>
          </ac:spMkLst>
        </pc:spChg>
        <pc:spChg chg="mod">
          <ac:chgData name="James Redelsheimer" userId="0bc5b4da-4472-4765-be32-514c3730ecac" providerId="ADAL" clId="{D7A1DB0F-E470-41DE-AE92-73AC511AF067}" dt="2022-11-07T18:22:38.736" v="29" actId="1076"/>
          <ac:spMkLst>
            <pc:docMk/>
            <pc:sldMk cId="2225605747" sldId="305"/>
            <ac:spMk id="239" creationId="{00000000-0000-0000-0000-000000000000}"/>
          </ac:spMkLst>
        </pc:spChg>
        <pc:spChg chg="mod">
          <ac:chgData name="James Redelsheimer" userId="0bc5b4da-4472-4765-be32-514c3730ecac" providerId="ADAL" clId="{D7A1DB0F-E470-41DE-AE92-73AC511AF067}" dt="2022-11-07T18:22:38.736" v="29" actId="1076"/>
          <ac:spMkLst>
            <pc:docMk/>
            <pc:sldMk cId="2225605747" sldId="305"/>
            <ac:spMk id="242" creationId="{00000000-0000-0000-0000-000000000000}"/>
          </ac:spMkLst>
        </pc:spChg>
        <pc:spChg chg="mod">
          <ac:chgData name="James Redelsheimer" userId="0bc5b4da-4472-4765-be32-514c3730ecac" providerId="ADAL" clId="{D7A1DB0F-E470-41DE-AE92-73AC511AF067}" dt="2022-11-07T18:22:38.736" v="29" actId="1076"/>
          <ac:spMkLst>
            <pc:docMk/>
            <pc:sldMk cId="2225605747" sldId="305"/>
            <ac:spMk id="243" creationId="{00000000-0000-0000-0000-000000000000}"/>
          </ac:spMkLst>
        </pc:spChg>
        <pc:spChg chg="mod">
          <ac:chgData name="James Redelsheimer" userId="0bc5b4da-4472-4765-be32-514c3730ecac" providerId="ADAL" clId="{D7A1DB0F-E470-41DE-AE92-73AC511AF067}" dt="2022-11-07T18:22:47.883" v="32" actId="404"/>
          <ac:spMkLst>
            <pc:docMk/>
            <pc:sldMk cId="2225605747" sldId="305"/>
            <ac:spMk id="244" creationId="{00000000-0000-0000-0000-000000000000}"/>
          </ac:spMkLst>
        </pc:spChg>
        <pc:spChg chg="del">
          <ac:chgData name="James Redelsheimer" userId="0bc5b4da-4472-4765-be32-514c3730ecac" providerId="ADAL" clId="{D7A1DB0F-E470-41DE-AE92-73AC511AF067}" dt="2022-11-07T18:21:14.294" v="14" actId="478"/>
          <ac:spMkLst>
            <pc:docMk/>
            <pc:sldMk cId="2225605747" sldId="305"/>
            <ac:spMk id="245" creationId="{00000000-0000-0000-0000-000000000000}"/>
          </ac:spMkLst>
        </pc:spChg>
        <pc:spChg chg="mod">
          <ac:chgData name="James Redelsheimer" userId="0bc5b4da-4472-4765-be32-514c3730ecac" providerId="ADAL" clId="{D7A1DB0F-E470-41DE-AE92-73AC511AF067}" dt="2022-11-07T18:22:38.736" v="29" actId="1076"/>
          <ac:spMkLst>
            <pc:docMk/>
            <pc:sldMk cId="2225605747" sldId="305"/>
            <ac:spMk id="246" creationId="{00000000-0000-0000-0000-000000000000}"/>
          </ac:spMkLst>
        </pc:spChg>
        <pc:grpChg chg="mod">
          <ac:chgData name="James Redelsheimer" userId="0bc5b4da-4472-4765-be32-514c3730ecac" providerId="ADAL" clId="{D7A1DB0F-E470-41DE-AE92-73AC511AF067}" dt="2022-11-07T18:22:38.736" v="29" actId="1076"/>
          <ac:grpSpMkLst>
            <pc:docMk/>
            <pc:sldMk cId="2225605747" sldId="305"/>
            <ac:grpSpMk id="223" creationId="{00000000-0000-0000-0000-000000000000}"/>
          </ac:grpSpMkLst>
        </pc:grpChg>
        <pc:cxnChg chg="mod">
          <ac:chgData name="James Redelsheimer" userId="0bc5b4da-4472-4765-be32-514c3730ecac" providerId="ADAL" clId="{D7A1DB0F-E470-41DE-AE92-73AC511AF067}" dt="2022-11-07T18:22:38.736" v="29" actId="1076"/>
          <ac:cxnSpMkLst>
            <pc:docMk/>
            <pc:sldMk cId="2225605747" sldId="305"/>
            <ac:cxnSpMk id="29" creationId="{00000000-0000-0000-0000-000000000000}"/>
          </ac:cxnSpMkLst>
        </pc:cxnChg>
        <pc:cxnChg chg="mod">
          <ac:chgData name="James Redelsheimer" userId="0bc5b4da-4472-4765-be32-514c3730ecac" providerId="ADAL" clId="{D7A1DB0F-E470-41DE-AE92-73AC511AF067}" dt="2022-11-07T18:22:38.736" v="29" actId="1076"/>
          <ac:cxnSpMkLst>
            <pc:docMk/>
            <pc:sldMk cId="2225605747" sldId="305"/>
            <ac:cxnSpMk id="222" creationId="{00000000-0000-0000-0000-000000000000}"/>
          </ac:cxnSpMkLst>
        </pc:cxnChg>
        <pc:cxnChg chg="mod">
          <ac:chgData name="James Redelsheimer" userId="0bc5b4da-4472-4765-be32-514c3730ecac" providerId="ADAL" clId="{D7A1DB0F-E470-41DE-AE92-73AC511AF067}" dt="2022-11-07T18:22:38.736" v="29" actId="1076"/>
          <ac:cxnSpMkLst>
            <pc:docMk/>
            <pc:sldMk cId="2225605747" sldId="305"/>
            <ac:cxnSpMk id="231" creationId="{00000000-0000-0000-0000-000000000000}"/>
          </ac:cxnSpMkLst>
        </pc:cxnChg>
        <pc:cxnChg chg="mod">
          <ac:chgData name="James Redelsheimer" userId="0bc5b4da-4472-4765-be32-514c3730ecac" providerId="ADAL" clId="{D7A1DB0F-E470-41DE-AE92-73AC511AF067}" dt="2022-11-07T18:22:38.736" v="29" actId="1076"/>
          <ac:cxnSpMkLst>
            <pc:docMk/>
            <pc:sldMk cId="2225605747" sldId="305"/>
            <ac:cxnSpMk id="235" creationId="{00000000-0000-0000-0000-000000000000}"/>
          </ac:cxnSpMkLst>
        </pc:cxnChg>
        <pc:cxnChg chg="mod">
          <ac:chgData name="James Redelsheimer" userId="0bc5b4da-4472-4765-be32-514c3730ecac" providerId="ADAL" clId="{D7A1DB0F-E470-41DE-AE92-73AC511AF067}" dt="2022-11-07T18:22:38.736" v="29" actId="1076"/>
          <ac:cxnSpMkLst>
            <pc:docMk/>
            <pc:sldMk cId="2225605747" sldId="305"/>
            <ac:cxnSpMk id="240" creationId="{00000000-0000-0000-0000-000000000000}"/>
          </ac:cxnSpMkLst>
        </pc:cxnChg>
      </pc:sldChg>
      <pc:sldChg chg="delSp modSp add mod">
        <pc:chgData name="James Redelsheimer" userId="0bc5b4da-4472-4765-be32-514c3730ecac" providerId="ADAL" clId="{D7A1DB0F-E470-41DE-AE92-73AC511AF067}" dt="2022-11-07T18:21:38.478" v="21" actId="478"/>
        <pc:sldMkLst>
          <pc:docMk/>
          <pc:sldMk cId="2619407876" sldId="306"/>
        </pc:sldMkLst>
        <pc:spChg chg="del mod">
          <ac:chgData name="James Redelsheimer" userId="0bc5b4da-4472-4765-be32-514c3730ecac" providerId="ADAL" clId="{D7A1DB0F-E470-41DE-AE92-73AC511AF067}" dt="2022-11-07T18:21:38.478" v="21" actId="478"/>
          <ac:spMkLst>
            <pc:docMk/>
            <pc:sldMk cId="2619407876" sldId="306"/>
            <ac:spMk id="357" creationId="{00000000-0000-0000-0000-000000000000}"/>
          </ac:spMkLst>
        </pc:spChg>
      </pc:sldChg>
      <pc:sldChg chg="delSp add mod">
        <pc:chgData name="James Redelsheimer" userId="0bc5b4da-4472-4765-be32-514c3730ecac" providerId="ADAL" clId="{D7A1DB0F-E470-41DE-AE92-73AC511AF067}" dt="2022-11-07T23:54:21.788" v="516" actId="478"/>
        <pc:sldMkLst>
          <pc:docMk/>
          <pc:sldMk cId="3644297779" sldId="307"/>
        </pc:sldMkLst>
        <pc:spChg chg="del">
          <ac:chgData name="James Redelsheimer" userId="0bc5b4da-4472-4765-be32-514c3730ecac" providerId="ADAL" clId="{D7A1DB0F-E470-41DE-AE92-73AC511AF067}" dt="2022-11-07T23:54:21.788" v="516" actId="478"/>
          <ac:spMkLst>
            <pc:docMk/>
            <pc:sldMk cId="3644297779" sldId="307"/>
            <ac:spMk id="373" creationId="{00000000-0000-0000-0000-000000000000}"/>
          </ac:spMkLst>
        </pc:spChg>
      </pc:sldChg>
      <pc:sldChg chg="delSp modSp add mod">
        <pc:chgData name="James Redelsheimer" userId="0bc5b4da-4472-4765-be32-514c3730ecac" providerId="ADAL" clId="{D7A1DB0F-E470-41DE-AE92-73AC511AF067}" dt="2022-11-07T18:22:06.222" v="24" actId="1076"/>
        <pc:sldMkLst>
          <pc:docMk/>
          <pc:sldMk cId="2338614996" sldId="308"/>
        </pc:sldMkLst>
        <pc:spChg chg="mod">
          <ac:chgData name="James Redelsheimer" userId="0bc5b4da-4472-4765-be32-514c3730ecac" providerId="ADAL" clId="{D7A1DB0F-E470-41DE-AE92-73AC511AF067}" dt="2022-11-07T18:22:06.222" v="24" actId="1076"/>
          <ac:spMkLst>
            <pc:docMk/>
            <pc:sldMk cId="2338614996" sldId="308"/>
            <ac:spMk id="2" creationId="{00000000-0000-0000-0000-000000000000}"/>
          </ac:spMkLst>
        </pc:spChg>
        <pc:spChg chg="mod">
          <ac:chgData name="James Redelsheimer" userId="0bc5b4da-4472-4765-be32-514c3730ecac" providerId="ADAL" clId="{D7A1DB0F-E470-41DE-AE92-73AC511AF067}" dt="2022-11-07T18:21:51.965" v="22" actId="1076"/>
          <ac:spMkLst>
            <pc:docMk/>
            <pc:sldMk cId="2338614996" sldId="308"/>
            <ac:spMk id="30" creationId="{00000000-0000-0000-0000-000000000000}"/>
          </ac:spMkLst>
        </pc:spChg>
        <pc:spChg chg="mod">
          <ac:chgData name="James Redelsheimer" userId="0bc5b4da-4472-4765-be32-514c3730ecac" providerId="ADAL" clId="{D7A1DB0F-E470-41DE-AE92-73AC511AF067}" dt="2022-11-07T18:21:51.965" v="22" actId="1076"/>
          <ac:spMkLst>
            <pc:docMk/>
            <pc:sldMk cId="2338614996" sldId="308"/>
            <ac:spMk id="31" creationId="{00000000-0000-0000-0000-000000000000}"/>
          </ac:spMkLst>
        </pc:spChg>
        <pc:spChg chg="mod">
          <ac:chgData name="James Redelsheimer" userId="0bc5b4da-4472-4765-be32-514c3730ecac" providerId="ADAL" clId="{D7A1DB0F-E470-41DE-AE92-73AC511AF067}" dt="2022-11-07T18:21:51.965" v="22" actId="1076"/>
          <ac:spMkLst>
            <pc:docMk/>
            <pc:sldMk cId="2338614996" sldId="308"/>
            <ac:spMk id="32" creationId="{00000000-0000-0000-0000-000000000000}"/>
          </ac:spMkLst>
        </pc:spChg>
        <pc:spChg chg="mod">
          <ac:chgData name="James Redelsheimer" userId="0bc5b4da-4472-4765-be32-514c3730ecac" providerId="ADAL" clId="{D7A1DB0F-E470-41DE-AE92-73AC511AF067}" dt="2022-11-07T18:21:51.965" v="22" actId="1076"/>
          <ac:spMkLst>
            <pc:docMk/>
            <pc:sldMk cId="2338614996" sldId="308"/>
            <ac:spMk id="226" creationId="{00000000-0000-0000-0000-000000000000}"/>
          </ac:spMkLst>
        </pc:spChg>
        <pc:spChg chg="mod">
          <ac:chgData name="James Redelsheimer" userId="0bc5b4da-4472-4765-be32-514c3730ecac" providerId="ADAL" clId="{D7A1DB0F-E470-41DE-AE92-73AC511AF067}" dt="2022-11-07T18:21:51.965" v="22" actId="1076"/>
          <ac:spMkLst>
            <pc:docMk/>
            <pc:sldMk cId="2338614996" sldId="308"/>
            <ac:spMk id="228" creationId="{00000000-0000-0000-0000-000000000000}"/>
          </ac:spMkLst>
        </pc:spChg>
        <pc:spChg chg="mod">
          <ac:chgData name="James Redelsheimer" userId="0bc5b4da-4472-4765-be32-514c3730ecac" providerId="ADAL" clId="{D7A1DB0F-E470-41DE-AE92-73AC511AF067}" dt="2022-11-07T18:21:51.965" v="22" actId="1076"/>
          <ac:spMkLst>
            <pc:docMk/>
            <pc:sldMk cId="2338614996" sldId="308"/>
            <ac:spMk id="230" creationId="{00000000-0000-0000-0000-000000000000}"/>
          </ac:spMkLst>
        </pc:spChg>
        <pc:spChg chg="mod">
          <ac:chgData name="James Redelsheimer" userId="0bc5b4da-4472-4765-be32-514c3730ecac" providerId="ADAL" clId="{D7A1DB0F-E470-41DE-AE92-73AC511AF067}" dt="2022-11-07T18:21:51.965" v="22" actId="1076"/>
          <ac:spMkLst>
            <pc:docMk/>
            <pc:sldMk cId="2338614996" sldId="308"/>
            <ac:spMk id="232" creationId="{00000000-0000-0000-0000-000000000000}"/>
          </ac:spMkLst>
        </pc:spChg>
        <pc:spChg chg="mod">
          <ac:chgData name="James Redelsheimer" userId="0bc5b4da-4472-4765-be32-514c3730ecac" providerId="ADAL" clId="{D7A1DB0F-E470-41DE-AE92-73AC511AF067}" dt="2022-11-07T18:21:51.965" v="22" actId="1076"/>
          <ac:spMkLst>
            <pc:docMk/>
            <pc:sldMk cId="2338614996" sldId="308"/>
            <ac:spMk id="233" creationId="{00000000-0000-0000-0000-000000000000}"/>
          </ac:spMkLst>
        </pc:spChg>
        <pc:spChg chg="mod">
          <ac:chgData name="James Redelsheimer" userId="0bc5b4da-4472-4765-be32-514c3730ecac" providerId="ADAL" clId="{D7A1DB0F-E470-41DE-AE92-73AC511AF067}" dt="2022-11-07T18:21:51.965" v="22" actId="1076"/>
          <ac:spMkLst>
            <pc:docMk/>
            <pc:sldMk cId="2338614996" sldId="308"/>
            <ac:spMk id="234" creationId="{00000000-0000-0000-0000-000000000000}"/>
          </ac:spMkLst>
        </pc:spChg>
        <pc:spChg chg="mod">
          <ac:chgData name="James Redelsheimer" userId="0bc5b4da-4472-4765-be32-514c3730ecac" providerId="ADAL" clId="{D7A1DB0F-E470-41DE-AE92-73AC511AF067}" dt="2022-11-07T18:21:51.965" v="22" actId="1076"/>
          <ac:spMkLst>
            <pc:docMk/>
            <pc:sldMk cId="2338614996" sldId="308"/>
            <ac:spMk id="236" creationId="{00000000-0000-0000-0000-000000000000}"/>
          </ac:spMkLst>
        </pc:spChg>
        <pc:spChg chg="mod">
          <ac:chgData name="James Redelsheimer" userId="0bc5b4da-4472-4765-be32-514c3730ecac" providerId="ADAL" clId="{D7A1DB0F-E470-41DE-AE92-73AC511AF067}" dt="2022-11-07T18:21:51.965" v="22" actId="1076"/>
          <ac:spMkLst>
            <pc:docMk/>
            <pc:sldMk cId="2338614996" sldId="308"/>
            <ac:spMk id="237" creationId="{00000000-0000-0000-0000-000000000000}"/>
          </ac:spMkLst>
        </pc:spChg>
        <pc:spChg chg="mod">
          <ac:chgData name="James Redelsheimer" userId="0bc5b4da-4472-4765-be32-514c3730ecac" providerId="ADAL" clId="{D7A1DB0F-E470-41DE-AE92-73AC511AF067}" dt="2022-11-07T18:21:51.965" v="22" actId="1076"/>
          <ac:spMkLst>
            <pc:docMk/>
            <pc:sldMk cId="2338614996" sldId="308"/>
            <ac:spMk id="238" creationId="{00000000-0000-0000-0000-000000000000}"/>
          </ac:spMkLst>
        </pc:spChg>
        <pc:spChg chg="mod">
          <ac:chgData name="James Redelsheimer" userId="0bc5b4da-4472-4765-be32-514c3730ecac" providerId="ADAL" clId="{D7A1DB0F-E470-41DE-AE92-73AC511AF067}" dt="2022-11-07T18:21:51.965" v="22" actId="1076"/>
          <ac:spMkLst>
            <pc:docMk/>
            <pc:sldMk cId="2338614996" sldId="308"/>
            <ac:spMk id="239" creationId="{00000000-0000-0000-0000-000000000000}"/>
          </ac:spMkLst>
        </pc:spChg>
        <pc:spChg chg="mod">
          <ac:chgData name="James Redelsheimer" userId="0bc5b4da-4472-4765-be32-514c3730ecac" providerId="ADAL" clId="{D7A1DB0F-E470-41DE-AE92-73AC511AF067}" dt="2022-11-07T18:21:51.965" v="22" actId="1076"/>
          <ac:spMkLst>
            <pc:docMk/>
            <pc:sldMk cId="2338614996" sldId="308"/>
            <ac:spMk id="242" creationId="{00000000-0000-0000-0000-000000000000}"/>
          </ac:spMkLst>
        </pc:spChg>
        <pc:spChg chg="mod">
          <ac:chgData name="James Redelsheimer" userId="0bc5b4da-4472-4765-be32-514c3730ecac" providerId="ADAL" clId="{D7A1DB0F-E470-41DE-AE92-73AC511AF067}" dt="2022-11-07T18:21:51.965" v="22" actId="1076"/>
          <ac:spMkLst>
            <pc:docMk/>
            <pc:sldMk cId="2338614996" sldId="308"/>
            <ac:spMk id="243" creationId="{00000000-0000-0000-0000-000000000000}"/>
          </ac:spMkLst>
        </pc:spChg>
        <pc:spChg chg="del">
          <ac:chgData name="James Redelsheimer" userId="0bc5b4da-4472-4765-be32-514c3730ecac" providerId="ADAL" clId="{D7A1DB0F-E470-41DE-AE92-73AC511AF067}" dt="2022-11-07T18:21:19.036" v="15" actId="478"/>
          <ac:spMkLst>
            <pc:docMk/>
            <pc:sldMk cId="2338614996" sldId="308"/>
            <ac:spMk id="245" creationId="{00000000-0000-0000-0000-000000000000}"/>
          </ac:spMkLst>
        </pc:spChg>
        <pc:spChg chg="mod">
          <ac:chgData name="James Redelsheimer" userId="0bc5b4da-4472-4765-be32-514c3730ecac" providerId="ADAL" clId="{D7A1DB0F-E470-41DE-AE92-73AC511AF067}" dt="2022-11-07T18:21:51.965" v="22" actId="1076"/>
          <ac:spMkLst>
            <pc:docMk/>
            <pc:sldMk cId="2338614996" sldId="308"/>
            <ac:spMk id="246" creationId="{00000000-0000-0000-0000-000000000000}"/>
          </ac:spMkLst>
        </pc:spChg>
        <pc:grpChg chg="mod">
          <ac:chgData name="James Redelsheimer" userId="0bc5b4da-4472-4765-be32-514c3730ecac" providerId="ADAL" clId="{D7A1DB0F-E470-41DE-AE92-73AC511AF067}" dt="2022-11-07T18:21:51.965" v="22" actId="1076"/>
          <ac:grpSpMkLst>
            <pc:docMk/>
            <pc:sldMk cId="2338614996" sldId="308"/>
            <ac:grpSpMk id="223" creationId="{00000000-0000-0000-0000-000000000000}"/>
          </ac:grpSpMkLst>
        </pc:grpChg>
        <pc:cxnChg chg="mod">
          <ac:chgData name="James Redelsheimer" userId="0bc5b4da-4472-4765-be32-514c3730ecac" providerId="ADAL" clId="{D7A1DB0F-E470-41DE-AE92-73AC511AF067}" dt="2022-11-07T18:21:51.965" v="22" actId="1076"/>
          <ac:cxnSpMkLst>
            <pc:docMk/>
            <pc:sldMk cId="2338614996" sldId="308"/>
            <ac:cxnSpMk id="29" creationId="{00000000-0000-0000-0000-000000000000}"/>
          </ac:cxnSpMkLst>
        </pc:cxnChg>
        <pc:cxnChg chg="mod">
          <ac:chgData name="James Redelsheimer" userId="0bc5b4da-4472-4765-be32-514c3730ecac" providerId="ADAL" clId="{D7A1DB0F-E470-41DE-AE92-73AC511AF067}" dt="2022-11-07T18:21:51.965" v="22" actId="1076"/>
          <ac:cxnSpMkLst>
            <pc:docMk/>
            <pc:sldMk cId="2338614996" sldId="308"/>
            <ac:cxnSpMk id="222" creationId="{00000000-0000-0000-0000-000000000000}"/>
          </ac:cxnSpMkLst>
        </pc:cxnChg>
        <pc:cxnChg chg="mod">
          <ac:chgData name="James Redelsheimer" userId="0bc5b4da-4472-4765-be32-514c3730ecac" providerId="ADAL" clId="{D7A1DB0F-E470-41DE-AE92-73AC511AF067}" dt="2022-11-07T18:21:51.965" v="22" actId="1076"/>
          <ac:cxnSpMkLst>
            <pc:docMk/>
            <pc:sldMk cId="2338614996" sldId="308"/>
            <ac:cxnSpMk id="231" creationId="{00000000-0000-0000-0000-000000000000}"/>
          </ac:cxnSpMkLst>
        </pc:cxnChg>
        <pc:cxnChg chg="mod">
          <ac:chgData name="James Redelsheimer" userId="0bc5b4da-4472-4765-be32-514c3730ecac" providerId="ADAL" clId="{D7A1DB0F-E470-41DE-AE92-73AC511AF067}" dt="2022-11-07T18:21:51.965" v="22" actId="1076"/>
          <ac:cxnSpMkLst>
            <pc:docMk/>
            <pc:sldMk cId="2338614996" sldId="308"/>
            <ac:cxnSpMk id="235" creationId="{00000000-0000-0000-0000-000000000000}"/>
          </ac:cxnSpMkLst>
        </pc:cxnChg>
        <pc:cxnChg chg="mod">
          <ac:chgData name="James Redelsheimer" userId="0bc5b4da-4472-4765-be32-514c3730ecac" providerId="ADAL" clId="{D7A1DB0F-E470-41DE-AE92-73AC511AF067}" dt="2022-11-07T18:21:51.965" v="22" actId="1076"/>
          <ac:cxnSpMkLst>
            <pc:docMk/>
            <pc:sldMk cId="2338614996" sldId="308"/>
            <ac:cxnSpMk id="240" creationId="{00000000-0000-0000-0000-000000000000}"/>
          </ac:cxnSpMkLst>
        </pc:cxnChg>
      </pc:sldChg>
      <pc:sldChg chg="delSp modSp add mod">
        <pc:chgData name="James Redelsheimer" userId="0bc5b4da-4472-4765-be32-514c3730ecac" providerId="ADAL" clId="{D7A1DB0F-E470-41DE-AE92-73AC511AF067}" dt="2022-11-07T18:22:22.214" v="27" actId="14100"/>
        <pc:sldMkLst>
          <pc:docMk/>
          <pc:sldMk cId="1193766817" sldId="311"/>
        </pc:sldMkLst>
        <pc:spChg chg="mod">
          <ac:chgData name="James Redelsheimer" userId="0bc5b4da-4472-4765-be32-514c3730ecac" providerId="ADAL" clId="{D7A1DB0F-E470-41DE-AE92-73AC511AF067}" dt="2022-11-07T18:22:22.214" v="27" actId="14100"/>
          <ac:spMkLst>
            <pc:docMk/>
            <pc:sldMk cId="1193766817" sldId="311"/>
            <ac:spMk id="2" creationId="{00000000-0000-0000-0000-000000000000}"/>
          </ac:spMkLst>
        </pc:spChg>
        <pc:spChg chg="mod">
          <ac:chgData name="James Redelsheimer" userId="0bc5b4da-4472-4765-be32-514c3730ecac" providerId="ADAL" clId="{D7A1DB0F-E470-41DE-AE92-73AC511AF067}" dt="2022-11-07T18:22:15.278" v="25" actId="1076"/>
          <ac:spMkLst>
            <pc:docMk/>
            <pc:sldMk cId="1193766817" sldId="311"/>
            <ac:spMk id="30" creationId="{00000000-0000-0000-0000-000000000000}"/>
          </ac:spMkLst>
        </pc:spChg>
        <pc:spChg chg="mod">
          <ac:chgData name="James Redelsheimer" userId="0bc5b4da-4472-4765-be32-514c3730ecac" providerId="ADAL" clId="{D7A1DB0F-E470-41DE-AE92-73AC511AF067}" dt="2022-11-07T18:22:15.278" v="25" actId="1076"/>
          <ac:spMkLst>
            <pc:docMk/>
            <pc:sldMk cId="1193766817" sldId="311"/>
            <ac:spMk id="31" creationId="{00000000-0000-0000-0000-000000000000}"/>
          </ac:spMkLst>
        </pc:spChg>
        <pc:spChg chg="mod">
          <ac:chgData name="James Redelsheimer" userId="0bc5b4da-4472-4765-be32-514c3730ecac" providerId="ADAL" clId="{D7A1DB0F-E470-41DE-AE92-73AC511AF067}" dt="2022-11-07T18:22:15.278" v="25" actId="1076"/>
          <ac:spMkLst>
            <pc:docMk/>
            <pc:sldMk cId="1193766817" sldId="311"/>
            <ac:spMk id="32" creationId="{00000000-0000-0000-0000-000000000000}"/>
          </ac:spMkLst>
        </pc:spChg>
        <pc:spChg chg="mod">
          <ac:chgData name="James Redelsheimer" userId="0bc5b4da-4472-4765-be32-514c3730ecac" providerId="ADAL" clId="{D7A1DB0F-E470-41DE-AE92-73AC511AF067}" dt="2022-11-07T18:22:15.278" v="25" actId="1076"/>
          <ac:spMkLst>
            <pc:docMk/>
            <pc:sldMk cId="1193766817" sldId="311"/>
            <ac:spMk id="226" creationId="{00000000-0000-0000-0000-000000000000}"/>
          </ac:spMkLst>
        </pc:spChg>
        <pc:spChg chg="mod">
          <ac:chgData name="James Redelsheimer" userId="0bc5b4da-4472-4765-be32-514c3730ecac" providerId="ADAL" clId="{D7A1DB0F-E470-41DE-AE92-73AC511AF067}" dt="2022-11-07T18:22:15.278" v="25" actId="1076"/>
          <ac:spMkLst>
            <pc:docMk/>
            <pc:sldMk cId="1193766817" sldId="311"/>
            <ac:spMk id="228" creationId="{00000000-0000-0000-0000-000000000000}"/>
          </ac:spMkLst>
        </pc:spChg>
        <pc:spChg chg="mod">
          <ac:chgData name="James Redelsheimer" userId="0bc5b4da-4472-4765-be32-514c3730ecac" providerId="ADAL" clId="{D7A1DB0F-E470-41DE-AE92-73AC511AF067}" dt="2022-11-07T18:22:15.278" v="25" actId="1076"/>
          <ac:spMkLst>
            <pc:docMk/>
            <pc:sldMk cId="1193766817" sldId="311"/>
            <ac:spMk id="230" creationId="{00000000-0000-0000-0000-000000000000}"/>
          </ac:spMkLst>
        </pc:spChg>
        <pc:spChg chg="mod">
          <ac:chgData name="James Redelsheimer" userId="0bc5b4da-4472-4765-be32-514c3730ecac" providerId="ADAL" clId="{D7A1DB0F-E470-41DE-AE92-73AC511AF067}" dt="2022-11-07T18:22:15.278" v="25" actId="1076"/>
          <ac:spMkLst>
            <pc:docMk/>
            <pc:sldMk cId="1193766817" sldId="311"/>
            <ac:spMk id="232" creationId="{00000000-0000-0000-0000-000000000000}"/>
          </ac:spMkLst>
        </pc:spChg>
        <pc:spChg chg="mod">
          <ac:chgData name="James Redelsheimer" userId="0bc5b4da-4472-4765-be32-514c3730ecac" providerId="ADAL" clId="{D7A1DB0F-E470-41DE-AE92-73AC511AF067}" dt="2022-11-07T18:22:15.278" v="25" actId="1076"/>
          <ac:spMkLst>
            <pc:docMk/>
            <pc:sldMk cId="1193766817" sldId="311"/>
            <ac:spMk id="233" creationId="{00000000-0000-0000-0000-000000000000}"/>
          </ac:spMkLst>
        </pc:spChg>
        <pc:spChg chg="mod">
          <ac:chgData name="James Redelsheimer" userId="0bc5b4da-4472-4765-be32-514c3730ecac" providerId="ADAL" clId="{D7A1DB0F-E470-41DE-AE92-73AC511AF067}" dt="2022-11-07T18:22:15.278" v="25" actId="1076"/>
          <ac:spMkLst>
            <pc:docMk/>
            <pc:sldMk cId="1193766817" sldId="311"/>
            <ac:spMk id="234" creationId="{00000000-0000-0000-0000-000000000000}"/>
          </ac:spMkLst>
        </pc:spChg>
        <pc:spChg chg="mod">
          <ac:chgData name="James Redelsheimer" userId="0bc5b4da-4472-4765-be32-514c3730ecac" providerId="ADAL" clId="{D7A1DB0F-E470-41DE-AE92-73AC511AF067}" dt="2022-11-07T18:22:15.278" v="25" actId="1076"/>
          <ac:spMkLst>
            <pc:docMk/>
            <pc:sldMk cId="1193766817" sldId="311"/>
            <ac:spMk id="236" creationId="{00000000-0000-0000-0000-000000000000}"/>
          </ac:spMkLst>
        </pc:spChg>
        <pc:spChg chg="mod">
          <ac:chgData name="James Redelsheimer" userId="0bc5b4da-4472-4765-be32-514c3730ecac" providerId="ADAL" clId="{D7A1DB0F-E470-41DE-AE92-73AC511AF067}" dt="2022-11-07T18:22:15.278" v="25" actId="1076"/>
          <ac:spMkLst>
            <pc:docMk/>
            <pc:sldMk cId="1193766817" sldId="311"/>
            <ac:spMk id="237" creationId="{00000000-0000-0000-0000-000000000000}"/>
          </ac:spMkLst>
        </pc:spChg>
        <pc:spChg chg="mod">
          <ac:chgData name="James Redelsheimer" userId="0bc5b4da-4472-4765-be32-514c3730ecac" providerId="ADAL" clId="{D7A1DB0F-E470-41DE-AE92-73AC511AF067}" dt="2022-11-07T18:22:15.278" v="25" actId="1076"/>
          <ac:spMkLst>
            <pc:docMk/>
            <pc:sldMk cId="1193766817" sldId="311"/>
            <ac:spMk id="238" creationId="{00000000-0000-0000-0000-000000000000}"/>
          </ac:spMkLst>
        </pc:spChg>
        <pc:spChg chg="mod">
          <ac:chgData name="James Redelsheimer" userId="0bc5b4da-4472-4765-be32-514c3730ecac" providerId="ADAL" clId="{D7A1DB0F-E470-41DE-AE92-73AC511AF067}" dt="2022-11-07T18:22:15.278" v="25" actId="1076"/>
          <ac:spMkLst>
            <pc:docMk/>
            <pc:sldMk cId="1193766817" sldId="311"/>
            <ac:spMk id="239" creationId="{00000000-0000-0000-0000-000000000000}"/>
          </ac:spMkLst>
        </pc:spChg>
        <pc:spChg chg="mod">
          <ac:chgData name="James Redelsheimer" userId="0bc5b4da-4472-4765-be32-514c3730ecac" providerId="ADAL" clId="{D7A1DB0F-E470-41DE-AE92-73AC511AF067}" dt="2022-11-07T18:22:15.278" v="25" actId="1076"/>
          <ac:spMkLst>
            <pc:docMk/>
            <pc:sldMk cId="1193766817" sldId="311"/>
            <ac:spMk id="242" creationId="{00000000-0000-0000-0000-000000000000}"/>
          </ac:spMkLst>
        </pc:spChg>
        <pc:spChg chg="mod">
          <ac:chgData name="James Redelsheimer" userId="0bc5b4da-4472-4765-be32-514c3730ecac" providerId="ADAL" clId="{D7A1DB0F-E470-41DE-AE92-73AC511AF067}" dt="2022-11-07T18:22:15.278" v="25" actId="1076"/>
          <ac:spMkLst>
            <pc:docMk/>
            <pc:sldMk cId="1193766817" sldId="311"/>
            <ac:spMk id="243" creationId="{00000000-0000-0000-0000-000000000000}"/>
          </ac:spMkLst>
        </pc:spChg>
        <pc:spChg chg="del">
          <ac:chgData name="James Redelsheimer" userId="0bc5b4da-4472-4765-be32-514c3730ecac" providerId="ADAL" clId="{D7A1DB0F-E470-41DE-AE92-73AC511AF067}" dt="2022-11-07T18:21:22.515" v="16" actId="478"/>
          <ac:spMkLst>
            <pc:docMk/>
            <pc:sldMk cId="1193766817" sldId="311"/>
            <ac:spMk id="245" creationId="{00000000-0000-0000-0000-000000000000}"/>
          </ac:spMkLst>
        </pc:spChg>
        <pc:spChg chg="mod">
          <ac:chgData name="James Redelsheimer" userId="0bc5b4da-4472-4765-be32-514c3730ecac" providerId="ADAL" clId="{D7A1DB0F-E470-41DE-AE92-73AC511AF067}" dt="2022-11-07T18:22:15.278" v="25" actId="1076"/>
          <ac:spMkLst>
            <pc:docMk/>
            <pc:sldMk cId="1193766817" sldId="311"/>
            <ac:spMk id="246" creationId="{00000000-0000-0000-0000-000000000000}"/>
          </ac:spMkLst>
        </pc:spChg>
        <pc:grpChg chg="mod">
          <ac:chgData name="James Redelsheimer" userId="0bc5b4da-4472-4765-be32-514c3730ecac" providerId="ADAL" clId="{D7A1DB0F-E470-41DE-AE92-73AC511AF067}" dt="2022-11-07T18:22:15.278" v="25" actId="1076"/>
          <ac:grpSpMkLst>
            <pc:docMk/>
            <pc:sldMk cId="1193766817" sldId="311"/>
            <ac:grpSpMk id="223" creationId="{00000000-0000-0000-0000-000000000000}"/>
          </ac:grpSpMkLst>
        </pc:grpChg>
        <pc:cxnChg chg="mod">
          <ac:chgData name="James Redelsheimer" userId="0bc5b4da-4472-4765-be32-514c3730ecac" providerId="ADAL" clId="{D7A1DB0F-E470-41DE-AE92-73AC511AF067}" dt="2022-11-07T18:22:15.278" v="25" actId="1076"/>
          <ac:cxnSpMkLst>
            <pc:docMk/>
            <pc:sldMk cId="1193766817" sldId="311"/>
            <ac:cxnSpMk id="29" creationId="{00000000-0000-0000-0000-000000000000}"/>
          </ac:cxnSpMkLst>
        </pc:cxnChg>
        <pc:cxnChg chg="mod">
          <ac:chgData name="James Redelsheimer" userId="0bc5b4da-4472-4765-be32-514c3730ecac" providerId="ADAL" clId="{D7A1DB0F-E470-41DE-AE92-73AC511AF067}" dt="2022-11-07T18:22:15.278" v="25" actId="1076"/>
          <ac:cxnSpMkLst>
            <pc:docMk/>
            <pc:sldMk cId="1193766817" sldId="311"/>
            <ac:cxnSpMk id="222" creationId="{00000000-0000-0000-0000-000000000000}"/>
          </ac:cxnSpMkLst>
        </pc:cxnChg>
        <pc:cxnChg chg="mod">
          <ac:chgData name="James Redelsheimer" userId="0bc5b4da-4472-4765-be32-514c3730ecac" providerId="ADAL" clId="{D7A1DB0F-E470-41DE-AE92-73AC511AF067}" dt="2022-11-07T18:22:15.278" v="25" actId="1076"/>
          <ac:cxnSpMkLst>
            <pc:docMk/>
            <pc:sldMk cId="1193766817" sldId="311"/>
            <ac:cxnSpMk id="231" creationId="{00000000-0000-0000-0000-000000000000}"/>
          </ac:cxnSpMkLst>
        </pc:cxnChg>
        <pc:cxnChg chg="mod">
          <ac:chgData name="James Redelsheimer" userId="0bc5b4da-4472-4765-be32-514c3730ecac" providerId="ADAL" clId="{D7A1DB0F-E470-41DE-AE92-73AC511AF067}" dt="2022-11-07T18:22:15.278" v="25" actId="1076"/>
          <ac:cxnSpMkLst>
            <pc:docMk/>
            <pc:sldMk cId="1193766817" sldId="311"/>
            <ac:cxnSpMk id="235" creationId="{00000000-0000-0000-0000-000000000000}"/>
          </ac:cxnSpMkLst>
        </pc:cxnChg>
        <pc:cxnChg chg="mod">
          <ac:chgData name="James Redelsheimer" userId="0bc5b4da-4472-4765-be32-514c3730ecac" providerId="ADAL" clId="{D7A1DB0F-E470-41DE-AE92-73AC511AF067}" dt="2022-11-07T18:22:15.278" v="25" actId="1076"/>
          <ac:cxnSpMkLst>
            <pc:docMk/>
            <pc:sldMk cId="1193766817" sldId="311"/>
            <ac:cxnSpMk id="240" creationId="{00000000-0000-0000-0000-000000000000}"/>
          </ac:cxnSpMkLst>
        </pc:cxnChg>
      </pc:sldChg>
      <pc:sldChg chg="delSp modSp add mod">
        <pc:chgData name="James Redelsheimer" userId="0bc5b4da-4472-4765-be32-514c3730ecac" providerId="ADAL" clId="{D7A1DB0F-E470-41DE-AE92-73AC511AF067}" dt="2022-11-07T18:22:29.062" v="28" actId="1076"/>
        <pc:sldMkLst>
          <pc:docMk/>
          <pc:sldMk cId="3695582760" sldId="312"/>
        </pc:sldMkLst>
        <pc:spChg chg="mod">
          <ac:chgData name="James Redelsheimer" userId="0bc5b4da-4472-4765-be32-514c3730ecac" providerId="ADAL" clId="{D7A1DB0F-E470-41DE-AE92-73AC511AF067}" dt="2022-11-07T18:22:29.062" v="28" actId="1076"/>
          <ac:spMkLst>
            <pc:docMk/>
            <pc:sldMk cId="3695582760" sldId="312"/>
            <ac:spMk id="30" creationId="{00000000-0000-0000-0000-000000000000}"/>
          </ac:spMkLst>
        </pc:spChg>
        <pc:spChg chg="mod">
          <ac:chgData name="James Redelsheimer" userId="0bc5b4da-4472-4765-be32-514c3730ecac" providerId="ADAL" clId="{D7A1DB0F-E470-41DE-AE92-73AC511AF067}" dt="2022-11-07T18:22:29.062" v="28" actId="1076"/>
          <ac:spMkLst>
            <pc:docMk/>
            <pc:sldMk cId="3695582760" sldId="312"/>
            <ac:spMk id="31" creationId="{00000000-0000-0000-0000-000000000000}"/>
          </ac:spMkLst>
        </pc:spChg>
        <pc:spChg chg="mod">
          <ac:chgData name="James Redelsheimer" userId="0bc5b4da-4472-4765-be32-514c3730ecac" providerId="ADAL" clId="{D7A1DB0F-E470-41DE-AE92-73AC511AF067}" dt="2022-11-07T18:22:29.062" v="28" actId="1076"/>
          <ac:spMkLst>
            <pc:docMk/>
            <pc:sldMk cId="3695582760" sldId="312"/>
            <ac:spMk id="32" creationId="{00000000-0000-0000-0000-000000000000}"/>
          </ac:spMkLst>
        </pc:spChg>
        <pc:spChg chg="mod">
          <ac:chgData name="James Redelsheimer" userId="0bc5b4da-4472-4765-be32-514c3730ecac" providerId="ADAL" clId="{D7A1DB0F-E470-41DE-AE92-73AC511AF067}" dt="2022-11-07T18:22:29.062" v="28" actId="1076"/>
          <ac:spMkLst>
            <pc:docMk/>
            <pc:sldMk cId="3695582760" sldId="312"/>
            <ac:spMk id="226" creationId="{00000000-0000-0000-0000-000000000000}"/>
          </ac:spMkLst>
        </pc:spChg>
        <pc:spChg chg="mod">
          <ac:chgData name="James Redelsheimer" userId="0bc5b4da-4472-4765-be32-514c3730ecac" providerId="ADAL" clId="{D7A1DB0F-E470-41DE-AE92-73AC511AF067}" dt="2022-11-07T18:22:29.062" v="28" actId="1076"/>
          <ac:spMkLst>
            <pc:docMk/>
            <pc:sldMk cId="3695582760" sldId="312"/>
            <ac:spMk id="228" creationId="{00000000-0000-0000-0000-000000000000}"/>
          </ac:spMkLst>
        </pc:spChg>
        <pc:spChg chg="mod">
          <ac:chgData name="James Redelsheimer" userId="0bc5b4da-4472-4765-be32-514c3730ecac" providerId="ADAL" clId="{D7A1DB0F-E470-41DE-AE92-73AC511AF067}" dt="2022-11-07T18:22:29.062" v="28" actId="1076"/>
          <ac:spMkLst>
            <pc:docMk/>
            <pc:sldMk cId="3695582760" sldId="312"/>
            <ac:spMk id="230" creationId="{00000000-0000-0000-0000-000000000000}"/>
          </ac:spMkLst>
        </pc:spChg>
        <pc:spChg chg="mod">
          <ac:chgData name="James Redelsheimer" userId="0bc5b4da-4472-4765-be32-514c3730ecac" providerId="ADAL" clId="{D7A1DB0F-E470-41DE-AE92-73AC511AF067}" dt="2022-11-07T18:22:29.062" v="28" actId="1076"/>
          <ac:spMkLst>
            <pc:docMk/>
            <pc:sldMk cId="3695582760" sldId="312"/>
            <ac:spMk id="232" creationId="{00000000-0000-0000-0000-000000000000}"/>
          </ac:spMkLst>
        </pc:spChg>
        <pc:spChg chg="mod">
          <ac:chgData name="James Redelsheimer" userId="0bc5b4da-4472-4765-be32-514c3730ecac" providerId="ADAL" clId="{D7A1DB0F-E470-41DE-AE92-73AC511AF067}" dt="2022-11-07T18:22:29.062" v="28" actId="1076"/>
          <ac:spMkLst>
            <pc:docMk/>
            <pc:sldMk cId="3695582760" sldId="312"/>
            <ac:spMk id="233" creationId="{00000000-0000-0000-0000-000000000000}"/>
          </ac:spMkLst>
        </pc:spChg>
        <pc:spChg chg="mod">
          <ac:chgData name="James Redelsheimer" userId="0bc5b4da-4472-4765-be32-514c3730ecac" providerId="ADAL" clId="{D7A1DB0F-E470-41DE-AE92-73AC511AF067}" dt="2022-11-07T18:22:29.062" v="28" actId="1076"/>
          <ac:spMkLst>
            <pc:docMk/>
            <pc:sldMk cId="3695582760" sldId="312"/>
            <ac:spMk id="234" creationId="{00000000-0000-0000-0000-000000000000}"/>
          </ac:spMkLst>
        </pc:spChg>
        <pc:spChg chg="mod">
          <ac:chgData name="James Redelsheimer" userId="0bc5b4da-4472-4765-be32-514c3730ecac" providerId="ADAL" clId="{D7A1DB0F-E470-41DE-AE92-73AC511AF067}" dt="2022-11-07T18:22:29.062" v="28" actId="1076"/>
          <ac:spMkLst>
            <pc:docMk/>
            <pc:sldMk cId="3695582760" sldId="312"/>
            <ac:spMk id="236" creationId="{00000000-0000-0000-0000-000000000000}"/>
          </ac:spMkLst>
        </pc:spChg>
        <pc:spChg chg="mod">
          <ac:chgData name="James Redelsheimer" userId="0bc5b4da-4472-4765-be32-514c3730ecac" providerId="ADAL" clId="{D7A1DB0F-E470-41DE-AE92-73AC511AF067}" dt="2022-11-07T18:22:29.062" v="28" actId="1076"/>
          <ac:spMkLst>
            <pc:docMk/>
            <pc:sldMk cId="3695582760" sldId="312"/>
            <ac:spMk id="237" creationId="{00000000-0000-0000-0000-000000000000}"/>
          </ac:spMkLst>
        </pc:spChg>
        <pc:spChg chg="mod">
          <ac:chgData name="James Redelsheimer" userId="0bc5b4da-4472-4765-be32-514c3730ecac" providerId="ADAL" clId="{D7A1DB0F-E470-41DE-AE92-73AC511AF067}" dt="2022-11-07T18:22:29.062" v="28" actId="1076"/>
          <ac:spMkLst>
            <pc:docMk/>
            <pc:sldMk cId="3695582760" sldId="312"/>
            <ac:spMk id="238" creationId="{00000000-0000-0000-0000-000000000000}"/>
          </ac:spMkLst>
        </pc:spChg>
        <pc:spChg chg="mod">
          <ac:chgData name="James Redelsheimer" userId="0bc5b4da-4472-4765-be32-514c3730ecac" providerId="ADAL" clId="{D7A1DB0F-E470-41DE-AE92-73AC511AF067}" dt="2022-11-07T18:22:29.062" v="28" actId="1076"/>
          <ac:spMkLst>
            <pc:docMk/>
            <pc:sldMk cId="3695582760" sldId="312"/>
            <ac:spMk id="239" creationId="{00000000-0000-0000-0000-000000000000}"/>
          </ac:spMkLst>
        </pc:spChg>
        <pc:spChg chg="mod">
          <ac:chgData name="James Redelsheimer" userId="0bc5b4da-4472-4765-be32-514c3730ecac" providerId="ADAL" clId="{D7A1DB0F-E470-41DE-AE92-73AC511AF067}" dt="2022-11-07T18:22:29.062" v="28" actId="1076"/>
          <ac:spMkLst>
            <pc:docMk/>
            <pc:sldMk cId="3695582760" sldId="312"/>
            <ac:spMk id="242" creationId="{00000000-0000-0000-0000-000000000000}"/>
          </ac:spMkLst>
        </pc:spChg>
        <pc:spChg chg="mod">
          <ac:chgData name="James Redelsheimer" userId="0bc5b4da-4472-4765-be32-514c3730ecac" providerId="ADAL" clId="{D7A1DB0F-E470-41DE-AE92-73AC511AF067}" dt="2022-11-07T18:22:29.062" v="28" actId="1076"/>
          <ac:spMkLst>
            <pc:docMk/>
            <pc:sldMk cId="3695582760" sldId="312"/>
            <ac:spMk id="243" creationId="{00000000-0000-0000-0000-000000000000}"/>
          </ac:spMkLst>
        </pc:spChg>
        <pc:spChg chg="del">
          <ac:chgData name="James Redelsheimer" userId="0bc5b4da-4472-4765-be32-514c3730ecac" providerId="ADAL" clId="{D7A1DB0F-E470-41DE-AE92-73AC511AF067}" dt="2022-11-07T18:21:30.816" v="17" actId="478"/>
          <ac:spMkLst>
            <pc:docMk/>
            <pc:sldMk cId="3695582760" sldId="312"/>
            <ac:spMk id="245" creationId="{00000000-0000-0000-0000-000000000000}"/>
          </ac:spMkLst>
        </pc:spChg>
        <pc:spChg chg="mod">
          <ac:chgData name="James Redelsheimer" userId="0bc5b4da-4472-4765-be32-514c3730ecac" providerId="ADAL" clId="{D7A1DB0F-E470-41DE-AE92-73AC511AF067}" dt="2022-11-07T18:22:29.062" v="28" actId="1076"/>
          <ac:spMkLst>
            <pc:docMk/>
            <pc:sldMk cId="3695582760" sldId="312"/>
            <ac:spMk id="246" creationId="{00000000-0000-0000-0000-000000000000}"/>
          </ac:spMkLst>
        </pc:spChg>
        <pc:grpChg chg="mod">
          <ac:chgData name="James Redelsheimer" userId="0bc5b4da-4472-4765-be32-514c3730ecac" providerId="ADAL" clId="{D7A1DB0F-E470-41DE-AE92-73AC511AF067}" dt="2022-11-07T18:22:29.062" v="28" actId="1076"/>
          <ac:grpSpMkLst>
            <pc:docMk/>
            <pc:sldMk cId="3695582760" sldId="312"/>
            <ac:grpSpMk id="223" creationId="{00000000-0000-0000-0000-000000000000}"/>
          </ac:grpSpMkLst>
        </pc:grpChg>
        <pc:cxnChg chg="mod">
          <ac:chgData name="James Redelsheimer" userId="0bc5b4da-4472-4765-be32-514c3730ecac" providerId="ADAL" clId="{D7A1DB0F-E470-41DE-AE92-73AC511AF067}" dt="2022-11-07T18:22:29.062" v="28" actId="1076"/>
          <ac:cxnSpMkLst>
            <pc:docMk/>
            <pc:sldMk cId="3695582760" sldId="312"/>
            <ac:cxnSpMk id="29" creationId="{00000000-0000-0000-0000-000000000000}"/>
          </ac:cxnSpMkLst>
        </pc:cxnChg>
        <pc:cxnChg chg="mod">
          <ac:chgData name="James Redelsheimer" userId="0bc5b4da-4472-4765-be32-514c3730ecac" providerId="ADAL" clId="{D7A1DB0F-E470-41DE-AE92-73AC511AF067}" dt="2022-11-07T18:22:29.062" v="28" actId="1076"/>
          <ac:cxnSpMkLst>
            <pc:docMk/>
            <pc:sldMk cId="3695582760" sldId="312"/>
            <ac:cxnSpMk id="222" creationId="{00000000-0000-0000-0000-000000000000}"/>
          </ac:cxnSpMkLst>
        </pc:cxnChg>
        <pc:cxnChg chg="mod">
          <ac:chgData name="James Redelsheimer" userId="0bc5b4da-4472-4765-be32-514c3730ecac" providerId="ADAL" clId="{D7A1DB0F-E470-41DE-AE92-73AC511AF067}" dt="2022-11-07T18:22:29.062" v="28" actId="1076"/>
          <ac:cxnSpMkLst>
            <pc:docMk/>
            <pc:sldMk cId="3695582760" sldId="312"/>
            <ac:cxnSpMk id="231" creationId="{00000000-0000-0000-0000-000000000000}"/>
          </ac:cxnSpMkLst>
        </pc:cxnChg>
        <pc:cxnChg chg="mod">
          <ac:chgData name="James Redelsheimer" userId="0bc5b4da-4472-4765-be32-514c3730ecac" providerId="ADAL" clId="{D7A1DB0F-E470-41DE-AE92-73AC511AF067}" dt="2022-11-07T18:22:29.062" v="28" actId="1076"/>
          <ac:cxnSpMkLst>
            <pc:docMk/>
            <pc:sldMk cId="3695582760" sldId="312"/>
            <ac:cxnSpMk id="235" creationId="{00000000-0000-0000-0000-000000000000}"/>
          </ac:cxnSpMkLst>
        </pc:cxnChg>
        <pc:cxnChg chg="mod">
          <ac:chgData name="James Redelsheimer" userId="0bc5b4da-4472-4765-be32-514c3730ecac" providerId="ADAL" clId="{D7A1DB0F-E470-41DE-AE92-73AC511AF067}" dt="2022-11-07T18:22:29.062" v="28" actId="1076"/>
          <ac:cxnSpMkLst>
            <pc:docMk/>
            <pc:sldMk cId="3695582760" sldId="312"/>
            <ac:cxnSpMk id="240" creationId="{00000000-0000-0000-0000-000000000000}"/>
          </ac:cxnSpMkLst>
        </pc:cxnChg>
      </pc:sldChg>
      <pc:sldChg chg="add del">
        <pc:chgData name="James Redelsheimer" userId="0bc5b4da-4472-4765-be32-514c3730ecac" providerId="ADAL" clId="{D7A1DB0F-E470-41DE-AE92-73AC511AF067}" dt="2022-11-07T22:42:56.448" v="438"/>
        <pc:sldMkLst>
          <pc:docMk/>
          <pc:sldMk cId="0" sldId="330"/>
        </pc:sldMkLst>
      </pc:sldChg>
      <pc:sldChg chg="del">
        <pc:chgData name="James Redelsheimer" userId="0bc5b4da-4472-4765-be32-514c3730ecac" providerId="ADAL" clId="{D7A1DB0F-E470-41DE-AE92-73AC511AF067}" dt="2022-11-07T18:25:08.841" v="49" actId="47"/>
        <pc:sldMkLst>
          <pc:docMk/>
          <pc:sldMk cId="0" sldId="334"/>
        </pc:sldMkLst>
      </pc:sldChg>
      <pc:sldChg chg="del">
        <pc:chgData name="James Redelsheimer" userId="0bc5b4da-4472-4765-be32-514c3730ecac" providerId="ADAL" clId="{D7A1DB0F-E470-41DE-AE92-73AC511AF067}" dt="2022-11-07T18:25:08.841" v="49" actId="47"/>
        <pc:sldMkLst>
          <pc:docMk/>
          <pc:sldMk cId="0" sldId="340"/>
        </pc:sldMkLst>
      </pc:sldChg>
      <pc:sldChg chg="del">
        <pc:chgData name="James Redelsheimer" userId="0bc5b4da-4472-4765-be32-514c3730ecac" providerId="ADAL" clId="{D7A1DB0F-E470-41DE-AE92-73AC511AF067}" dt="2022-11-07T18:25:20.353" v="50" actId="47"/>
        <pc:sldMkLst>
          <pc:docMk/>
          <pc:sldMk cId="0" sldId="348"/>
        </pc:sldMkLst>
      </pc:sldChg>
      <pc:sldChg chg="del">
        <pc:chgData name="James Redelsheimer" userId="0bc5b4da-4472-4765-be32-514c3730ecac" providerId="ADAL" clId="{D7A1DB0F-E470-41DE-AE92-73AC511AF067}" dt="2022-11-07T18:24:53.346" v="48" actId="47"/>
        <pc:sldMkLst>
          <pc:docMk/>
          <pc:sldMk cId="0" sldId="352"/>
        </pc:sldMkLst>
      </pc:sldChg>
      <pc:sldChg chg="del">
        <pc:chgData name="James Redelsheimer" userId="0bc5b4da-4472-4765-be32-514c3730ecac" providerId="ADAL" clId="{D7A1DB0F-E470-41DE-AE92-73AC511AF067}" dt="2022-11-07T18:24:53.346" v="48" actId="47"/>
        <pc:sldMkLst>
          <pc:docMk/>
          <pc:sldMk cId="0" sldId="353"/>
        </pc:sldMkLst>
      </pc:sldChg>
      <pc:sldChg chg="del">
        <pc:chgData name="James Redelsheimer" userId="0bc5b4da-4472-4765-be32-514c3730ecac" providerId="ADAL" clId="{D7A1DB0F-E470-41DE-AE92-73AC511AF067}" dt="2022-11-07T18:24:53.346" v="48" actId="47"/>
        <pc:sldMkLst>
          <pc:docMk/>
          <pc:sldMk cId="0" sldId="354"/>
        </pc:sldMkLst>
      </pc:sldChg>
      <pc:sldChg chg="del">
        <pc:chgData name="James Redelsheimer" userId="0bc5b4da-4472-4765-be32-514c3730ecac" providerId="ADAL" clId="{D7A1DB0F-E470-41DE-AE92-73AC511AF067}" dt="2022-11-07T18:24:53.346" v="48" actId="47"/>
        <pc:sldMkLst>
          <pc:docMk/>
          <pc:sldMk cId="0" sldId="355"/>
        </pc:sldMkLst>
      </pc:sldChg>
      <pc:sldChg chg="del">
        <pc:chgData name="James Redelsheimer" userId="0bc5b4da-4472-4765-be32-514c3730ecac" providerId="ADAL" clId="{D7A1DB0F-E470-41DE-AE92-73AC511AF067}" dt="2022-11-07T18:25:20.353" v="50" actId="47"/>
        <pc:sldMkLst>
          <pc:docMk/>
          <pc:sldMk cId="0" sldId="356"/>
        </pc:sldMkLst>
      </pc:sldChg>
      <pc:sldChg chg="del">
        <pc:chgData name="James Redelsheimer" userId="0bc5b4da-4472-4765-be32-514c3730ecac" providerId="ADAL" clId="{D7A1DB0F-E470-41DE-AE92-73AC511AF067}" dt="2022-11-07T18:25:20.353" v="50" actId="47"/>
        <pc:sldMkLst>
          <pc:docMk/>
          <pc:sldMk cId="0" sldId="357"/>
        </pc:sldMkLst>
      </pc:sldChg>
      <pc:sldChg chg="del">
        <pc:chgData name="James Redelsheimer" userId="0bc5b4da-4472-4765-be32-514c3730ecac" providerId="ADAL" clId="{D7A1DB0F-E470-41DE-AE92-73AC511AF067}" dt="2022-11-07T18:25:20.353" v="50" actId="47"/>
        <pc:sldMkLst>
          <pc:docMk/>
          <pc:sldMk cId="0" sldId="358"/>
        </pc:sldMkLst>
      </pc:sldChg>
      <pc:sldChg chg="del">
        <pc:chgData name="James Redelsheimer" userId="0bc5b4da-4472-4765-be32-514c3730ecac" providerId="ADAL" clId="{D7A1DB0F-E470-41DE-AE92-73AC511AF067}" dt="2022-11-07T18:25:20.353" v="50" actId="47"/>
        <pc:sldMkLst>
          <pc:docMk/>
          <pc:sldMk cId="0" sldId="361"/>
        </pc:sldMkLst>
      </pc:sldChg>
      <pc:sldChg chg="del">
        <pc:chgData name="James Redelsheimer" userId="0bc5b4da-4472-4765-be32-514c3730ecac" providerId="ADAL" clId="{D7A1DB0F-E470-41DE-AE92-73AC511AF067}" dt="2022-11-07T18:24:53.346" v="48" actId="47"/>
        <pc:sldMkLst>
          <pc:docMk/>
          <pc:sldMk cId="65479232" sldId="364"/>
        </pc:sldMkLst>
      </pc:sldChg>
      <pc:sldChg chg="modSp mod">
        <pc:chgData name="James Redelsheimer" userId="0bc5b4da-4472-4765-be32-514c3730ecac" providerId="ADAL" clId="{D7A1DB0F-E470-41DE-AE92-73AC511AF067}" dt="2022-11-07T18:20:56.604" v="12" actId="20577"/>
        <pc:sldMkLst>
          <pc:docMk/>
          <pc:sldMk cId="0" sldId="538"/>
        </pc:sldMkLst>
        <pc:spChg chg="mod">
          <ac:chgData name="James Redelsheimer" userId="0bc5b4da-4472-4765-be32-514c3730ecac" providerId="ADAL" clId="{D7A1DB0F-E470-41DE-AE92-73AC511AF067}" dt="2022-11-07T18:20:48.901" v="1" actId="1076"/>
          <ac:spMkLst>
            <pc:docMk/>
            <pc:sldMk cId="0" sldId="538"/>
            <ac:spMk id="193" creationId="{00000000-0000-0000-0000-000000000000}"/>
          </ac:spMkLst>
        </pc:spChg>
        <pc:spChg chg="mod">
          <ac:chgData name="James Redelsheimer" userId="0bc5b4da-4472-4765-be32-514c3730ecac" providerId="ADAL" clId="{D7A1DB0F-E470-41DE-AE92-73AC511AF067}" dt="2022-11-07T18:20:56.604" v="12" actId="20577"/>
          <ac:spMkLst>
            <pc:docMk/>
            <pc:sldMk cId="0" sldId="538"/>
            <ac:spMk id="194" creationId="{00000000-0000-0000-0000-000000000000}"/>
          </ac:spMkLst>
        </pc:spChg>
      </pc:sldChg>
      <pc:sldChg chg="modSp mod">
        <pc:chgData name="James Redelsheimer" userId="0bc5b4da-4472-4765-be32-514c3730ecac" providerId="ADAL" clId="{D7A1DB0F-E470-41DE-AE92-73AC511AF067}" dt="2022-11-07T18:24:01.328" v="45" actId="20577"/>
        <pc:sldMkLst>
          <pc:docMk/>
          <pc:sldMk cId="0" sldId="550"/>
        </pc:sldMkLst>
        <pc:spChg chg="mod">
          <ac:chgData name="James Redelsheimer" userId="0bc5b4da-4472-4765-be32-514c3730ecac" providerId="ADAL" clId="{D7A1DB0F-E470-41DE-AE92-73AC511AF067}" dt="2022-11-07T18:24:01.328" v="45" actId="20577"/>
          <ac:spMkLst>
            <pc:docMk/>
            <pc:sldMk cId="0" sldId="550"/>
            <ac:spMk id="216" creationId="{00000000-0000-0000-0000-000000000000}"/>
          </ac:spMkLst>
        </pc:spChg>
      </pc:sldChg>
      <pc:sldChg chg="addSp modSp new mod ord">
        <pc:chgData name="James Redelsheimer" userId="0bc5b4da-4472-4765-be32-514c3730ecac" providerId="ADAL" clId="{D7A1DB0F-E470-41DE-AE92-73AC511AF067}" dt="2022-11-07T22:50:17.388" v="451" actId="20578"/>
        <pc:sldMkLst>
          <pc:docMk/>
          <pc:sldMk cId="2058679431" sldId="556"/>
        </pc:sldMkLst>
        <pc:picChg chg="add mod">
          <ac:chgData name="James Redelsheimer" userId="0bc5b4da-4472-4765-be32-514c3730ecac" providerId="ADAL" clId="{D7A1DB0F-E470-41DE-AE92-73AC511AF067}" dt="2022-11-07T19:59:16.586" v="245" actId="1076"/>
          <ac:picMkLst>
            <pc:docMk/>
            <pc:sldMk cId="2058679431" sldId="556"/>
            <ac:picMk id="3" creationId="{EA86C17E-F4AE-A2B3-66D3-78653B442CCD}"/>
          </ac:picMkLst>
        </pc:picChg>
      </pc:sldChg>
      <pc:sldChg chg="del">
        <pc:chgData name="James Redelsheimer" userId="0bc5b4da-4472-4765-be32-514c3730ecac" providerId="ADAL" clId="{D7A1DB0F-E470-41DE-AE92-73AC511AF067}" dt="2022-11-07T18:24:53.346" v="48" actId="47"/>
        <pc:sldMkLst>
          <pc:docMk/>
          <pc:sldMk cId="3901863280" sldId="556"/>
        </pc:sldMkLst>
      </pc:sldChg>
      <pc:sldChg chg="new del">
        <pc:chgData name="James Redelsheimer" userId="0bc5b4da-4472-4765-be32-514c3730ecac" providerId="ADAL" clId="{D7A1DB0F-E470-41DE-AE92-73AC511AF067}" dt="2022-11-07T18:28:29.570" v="55" actId="680"/>
        <pc:sldMkLst>
          <pc:docMk/>
          <pc:sldMk cId="1191040609" sldId="557"/>
        </pc:sldMkLst>
      </pc:sldChg>
      <pc:sldChg chg="del ord">
        <pc:chgData name="James Redelsheimer" userId="0bc5b4da-4472-4765-be32-514c3730ecac" providerId="ADAL" clId="{D7A1DB0F-E470-41DE-AE92-73AC511AF067}" dt="2022-11-07T18:24:53.346" v="48" actId="47"/>
        <pc:sldMkLst>
          <pc:docMk/>
          <pc:sldMk cId="1564908000" sldId="557"/>
        </pc:sldMkLst>
      </pc:sldChg>
      <pc:sldChg chg="addSp modSp new mod ord">
        <pc:chgData name="James Redelsheimer" userId="0bc5b4da-4472-4765-be32-514c3730ecac" providerId="ADAL" clId="{D7A1DB0F-E470-41DE-AE92-73AC511AF067}" dt="2022-11-07T22:50:17.388" v="451" actId="20578"/>
        <pc:sldMkLst>
          <pc:docMk/>
          <pc:sldMk cId="3242254857" sldId="557"/>
        </pc:sldMkLst>
        <pc:picChg chg="add mod">
          <ac:chgData name="James Redelsheimer" userId="0bc5b4da-4472-4765-be32-514c3730ecac" providerId="ADAL" clId="{D7A1DB0F-E470-41DE-AE92-73AC511AF067}" dt="2022-11-07T19:59:14.507" v="244" actId="1076"/>
          <ac:picMkLst>
            <pc:docMk/>
            <pc:sldMk cId="3242254857" sldId="557"/>
            <ac:picMk id="3" creationId="{C49860B3-FEB0-B3B4-C34D-71C480FE0932}"/>
          </ac:picMkLst>
        </pc:picChg>
      </pc:sldChg>
      <pc:sldChg chg="del">
        <pc:chgData name="James Redelsheimer" userId="0bc5b4da-4472-4765-be32-514c3730ecac" providerId="ADAL" clId="{D7A1DB0F-E470-41DE-AE92-73AC511AF067}" dt="2022-11-07T18:24:53.346" v="48" actId="47"/>
        <pc:sldMkLst>
          <pc:docMk/>
          <pc:sldMk cId="953606835" sldId="558"/>
        </pc:sldMkLst>
      </pc:sldChg>
      <pc:sldChg chg="addSp modSp new mod">
        <pc:chgData name="James Redelsheimer" userId="0bc5b4da-4472-4765-be32-514c3730ecac" providerId="ADAL" clId="{D7A1DB0F-E470-41DE-AE92-73AC511AF067}" dt="2022-11-07T22:52:29.313" v="515" actId="1076"/>
        <pc:sldMkLst>
          <pc:docMk/>
          <pc:sldMk cId="2406045742" sldId="558"/>
        </pc:sldMkLst>
        <pc:spChg chg="add mod">
          <ac:chgData name="James Redelsheimer" userId="0bc5b4da-4472-4765-be32-514c3730ecac" providerId="ADAL" clId="{D7A1DB0F-E470-41DE-AE92-73AC511AF067}" dt="2022-11-07T22:51:46.016" v="514" actId="1076"/>
          <ac:spMkLst>
            <pc:docMk/>
            <pc:sldMk cId="2406045742" sldId="558"/>
            <ac:spMk id="4" creationId="{EAE5B42C-B1E4-5D7F-07F0-50EADB864F7D}"/>
          </ac:spMkLst>
        </pc:spChg>
        <pc:picChg chg="add mod">
          <ac:chgData name="James Redelsheimer" userId="0bc5b4da-4472-4765-be32-514c3730ecac" providerId="ADAL" clId="{D7A1DB0F-E470-41DE-AE92-73AC511AF067}" dt="2022-11-07T22:52:29.313" v="515" actId="1076"/>
          <ac:picMkLst>
            <pc:docMk/>
            <pc:sldMk cId="2406045742" sldId="558"/>
            <ac:picMk id="3" creationId="{BFFCF40B-C19B-6EFF-730C-5FA6ABEB9160}"/>
          </ac:picMkLst>
        </pc:picChg>
      </pc:sldChg>
      <pc:sldChg chg="del">
        <pc:chgData name="James Redelsheimer" userId="0bc5b4da-4472-4765-be32-514c3730ecac" providerId="ADAL" clId="{D7A1DB0F-E470-41DE-AE92-73AC511AF067}" dt="2022-11-07T18:24:53.346" v="48" actId="47"/>
        <pc:sldMkLst>
          <pc:docMk/>
          <pc:sldMk cId="545208591" sldId="559"/>
        </pc:sldMkLst>
      </pc:sldChg>
      <pc:sldChg chg="addSp delSp modSp new mod modAnim modNotesTx">
        <pc:chgData name="James Redelsheimer" userId="0bc5b4da-4472-4765-be32-514c3730ecac" providerId="ADAL" clId="{D7A1DB0F-E470-41DE-AE92-73AC511AF067}" dt="2022-11-07T18:55:59.260" v="181" actId="1076"/>
        <pc:sldMkLst>
          <pc:docMk/>
          <pc:sldMk cId="2374406094" sldId="559"/>
        </pc:sldMkLst>
        <pc:spChg chg="add mod">
          <ac:chgData name="James Redelsheimer" userId="0bc5b4da-4472-4765-be32-514c3730ecac" providerId="ADAL" clId="{D7A1DB0F-E470-41DE-AE92-73AC511AF067}" dt="2022-11-07T18:55:59.260" v="181" actId="1076"/>
          <ac:spMkLst>
            <pc:docMk/>
            <pc:sldMk cId="2374406094" sldId="559"/>
            <ac:spMk id="5" creationId="{ECDCB1AE-60C2-90E5-30DE-6106FC23CB6D}"/>
          </ac:spMkLst>
        </pc:spChg>
        <pc:spChg chg="add mod">
          <ac:chgData name="James Redelsheimer" userId="0bc5b4da-4472-4765-be32-514c3730ecac" providerId="ADAL" clId="{D7A1DB0F-E470-41DE-AE92-73AC511AF067}" dt="2022-11-07T18:47:33.868" v="108" actId="20577"/>
          <ac:spMkLst>
            <pc:docMk/>
            <pc:sldMk cId="2374406094" sldId="559"/>
            <ac:spMk id="8" creationId="{8DB950D0-520C-B087-A38F-74525EE17213}"/>
          </ac:spMkLst>
        </pc:spChg>
        <pc:spChg chg="add mod">
          <ac:chgData name="James Redelsheimer" userId="0bc5b4da-4472-4765-be32-514c3730ecac" providerId="ADAL" clId="{D7A1DB0F-E470-41DE-AE92-73AC511AF067}" dt="2022-11-07T18:48:24.101" v="120" actId="20577"/>
          <ac:spMkLst>
            <pc:docMk/>
            <pc:sldMk cId="2374406094" sldId="559"/>
            <ac:spMk id="10" creationId="{24E045CB-CD83-43FC-6333-F21FBCCC94C0}"/>
          </ac:spMkLst>
        </pc:spChg>
        <pc:spChg chg="add del">
          <ac:chgData name="James Redelsheimer" userId="0bc5b4da-4472-4765-be32-514c3730ecac" providerId="ADAL" clId="{D7A1DB0F-E470-41DE-AE92-73AC511AF067}" dt="2022-11-07T18:48:43.658" v="122" actId="11529"/>
          <ac:spMkLst>
            <pc:docMk/>
            <pc:sldMk cId="2374406094" sldId="559"/>
            <ac:spMk id="11" creationId="{4679BAA1-3BA7-57A6-FA80-0F317645E1FB}"/>
          </ac:spMkLst>
        </pc:spChg>
        <pc:spChg chg="add del mod">
          <ac:chgData name="James Redelsheimer" userId="0bc5b4da-4472-4765-be32-514c3730ecac" providerId="ADAL" clId="{D7A1DB0F-E470-41DE-AE92-73AC511AF067}" dt="2022-11-07T18:50:06.544" v="131" actId="478"/>
          <ac:spMkLst>
            <pc:docMk/>
            <pc:sldMk cId="2374406094" sldId="559"/>
            <ac:spMk id="12" creationId="{05905B0E-83A3-21B2-00E1-E85A243C91DE}"/>
          </ac:spMkLst>
        </pc:spChg>
        <pc:spChg chg="add del">
          <ac:chgData name="James Redelsheimer" userId="0bc5b4da-4472-4765-be32-514c3730ecac" providerId="ADAL" clId="{D7A1DB0F-E470-41DE-AE92-73AC511AF067}" dt="2022-11-07T18:50:25.772" v="133" actId="478"/>
          <ac:spMkLst>
            <pc:docMk/>
            <pc:sldMk cId="2374406094" sldId="559"/>
            <ac:spMk id="13" creationId="{ADB1BAC3-7164-7E66-F26C-123D36D78786}"/>
          </ac:spMkLst>
        </pc:spChg>
        <pc:spChg chg="add del mod">
          <ac:chgData name="James Redelsheimer" userId="0bc5b4da-4472-4765-be32-514c3730ecac" providerId="ADAL" clId="{D7A1DB0F-E470-41DE-AE92-73AC511AF067}" dt="2022-11-07T18:50:43.093" v="136" actId="478"/>
          <ac:spMkLst>
            <pc:docMk/>
            <pc:sldMk cId="2374406094" sldId="559"/>
            <ac:spMk id="14" creationId="{9FAFE9AE-DB71-6DDA-F3A6-6431A29CC3C4}"/>
          </ac:spMkLst>
        </pc:spChg>
        <pc:spChg chg="add del">
          <ac:chgData name="James Redelsheimer" userId="0bc5b4da-4472-4765-be32-514c3730ecac" providerId="ADAL" clId="{D7A1DB0F-E470-41DE-AE92-73AC511AF067}" dt="2022-11-07T18:51:05.156" v="138" actId="22"/>
          <ac:spMkLst>
            <pc:docMk/>
            <pc:sldMk cId="2374406094" sldId="559"/>
            <ac:spMk id="16" creationId="{EC02E713-F219-D296-0C72-A5EC69DBD4F5}"/>
          </ac:spMkLst>
        </pc:spChg>
        <pc:spChg chg="add del">
          <ac:chgData name="James Redelsheimer" userId="0bc5b4da-4472-4765-be32-514c3730ecac" providerId="ADAL" clId="{D7A1DB0F-E470-41DE-AE92-73AC511AF067}" dt="2022-11-07T18:51:10.312" v="140" actId="22"/>
          <ac:spMkLst>
            <pc:docMk/>
            <pc:sldMk cId="2374406094" sldId="559"/>
            <ac:spMk id="18" creationId="{F069CEDD-C134-DCB0-B915-5B74EA1A1572}"/>
          </ac:spMkLst>
        </pc:spChg>
        <pc:spChg chg="add del">
          <ac:chgData name="James Redelsheimer" userId="0bc5b4da-4472-4765-be32-514c3730ecac" providerId="ADAL" clId="{D7A1DB0F-E470-41DE-AE92-73AC511AF067}" dt="2022-11-07T18:51:23.346" v="142" actId="11529"/>
          <ac:spMkLst>
            <pc:docMk/>
            <pc:sldMk cId="2374406094" sldId="559"/>
            <ac:spMk id="19" creationId="{C29DA4D9-2417-6AB9-A2B0-B7825BDF7C2F}"/>
          </ac:spMkLst>
        </pc:spChg>
        <pc:spChg chg="add">
          <ac:chgData name="James Redelsheimer" userId="0bc5b4da-4472-4765-be32-514c3730ecac" providerId="ADAL" clId="{D7A1DB0F-E470-41DE-AE92-73AC511AF067}" dt="2022-11-07T18:51:35.370" v="143" actId="11529"/>
          <ac:spMkLst>
            <pc:docMk/>
            <pc:sldMk cId="2374406094" sldId="559"/>
            <ac:spMk id="20" creationId="{AAC3E0F1-0864-FD7E-3EE4-70EDB16A42D4}"/>
          </ac:spMkLst>
        </pc:spChg>
        <pc:spChg chg="add mod">
          <ac:chgData name="James Redelsheimer" userId="0bc5b4da-4472-4765-be32-514c3730ecac" providerId="ADAL" clId="{D7A1DB0F-E470-41DE-AE92-73AC511AF067}" dt="2022-11-07T18:51:51.485" v="148" actId="20577"/>
          <ac:spMkLst>
            <pc:docMk/>
            <pc:sldMk cId="2374406094" sldId="559"/>
            <ac:spMk id="21" creationId="{118F801F-7C5D-76CC-1684-C76D943684C3}"/>
          </ac:spMkLst>
        </pc:spChg>
        <pc:picChg chg="add mod">
          <ac:chgData name="James Redelsheimer" userId="0bc5b4da-4472-4765-be32-514c3730ecac" providerId="ADAL" clId="{D7A1DB0F-E470-41DE-AE92-73AC511AF067}" dt="2022-11-07T18:49:05.450" v="126" actId="34135"/>
          <ac:picMkLst>
            <pc:docMk/>
            <pc:sldMk cId="2374406094" sldId="559"/>
            <ac:picMk id="3" creationId="{B1E0F8C3-A861-9185-79F4-8FAE6B167AC0}"/>
          </ac:picMkLst>
        </pc:picChg>
        <pc:cxnChg chg="add mod">
          <ac:chgData name="James Redelsheimer" userId="0bc5b4da-4472-4765-be32-514c3730ecac" providerId="ADAL" clId="{D7A1DB0F-E470-41DE-AE92-73AC511AF067}" dt="2022-11-07T18:47:21.108" v="103" actId="13822"/>
          <ac:cxnSpMkLst>
            <pc:docMk/>
            <pc:sldMk cId="2374406094" sldId="559"/>
            <ac:cxnSpMk id="7" creationId="{CCD2CCE4-6024-621F-E2EC-2E573817A88E}"/>
          </ac:cxnSpMkLst>
        </pc:cxnChg>
      </pc:sldChg>
      <pc:sldChg chg="addSp modSp new mod ord">
        <pc:chgData name="James Redelsheimer" userId="0bc5b4da-4472-4765-be32-514c3730ecac" providerId="ADAL" clId="{D7A1DB0F-E470-41DE-AE92-73AC511AF067}" dt="2022-11-07T22:50:37.623" v="457"/>
        <pc:sldMkLst>
          <pc:docMk/>
          <pc:sldMk cId="2031918348" sldId="560"/>
        </pc:sldMkLst>
        <pc:picChg chg="add mod">
          <ac:chgData name="James Redelsheimer" userId="0bc5b4da-4472-4765-be32-514c3730ecac" providerId="ADAL" clId="{D7A1DB0F-E470-41DE-AE92-73AC511AF067}" dt="2022-11-07T20:01:27.339" v="255" actId="14100"/>
          <ac:picMkLst>
            <pc:docMk/>
            <pc:sldMk cId="2031918348" sldId="560"/>
            <ac:picMk id="3" creationId="{FF93182B-DDFC-C5B7-85A6-D9FC0EDCFD70}"/>
          </ac:picMkLst>
        </pc:picChg>
      </pc:sldChg>
      <pc:sldChg chg="del">
        <pc:chgData name="James Redelsheimer" userId="0bc5b4da-4472-4765-be32-514c3730ecac" providerId="ADAL" clId="{D7A1DB0F-E470-41DE-AE92-73AC511AF067}" dt="2022-11-07T18:24:53.346" v="48" actId="47"/>
        <pc:sldMkLst>
          <pc:docMk/>
          <pc:sldMk cId="2881234598" sldId="560"/>
        </pc:sldMkLst>
      </pc:sldChg>
      <pc:sldChg chg="del">
        <pc:chgData name="James Redelsheimer" userId="0bc5b4da-4472-4765-be32-514c3730ecac" providerId="ADAL" clId="{D7A1DB0F-E470-41DE-AE92-73AC511AF067}" dt="2022-11-07T18:24:53.346" v="48" actId="47"/>
        <pc:sldMkLst>
          <pc:docMk/>
          <pc:sldMk cId="2418828945" sldId="561"/>
        </pc:sldMkLst>
      </pc:sldChg>
      <pc:sldChg chg="addSp modSp new mod modAnim">
        <pc:chgData name="James Redelsheimer" userId="0bc5b4da-4472-4765-be32-514c3730ecac" providerId="ADAL" clId="{D7A1DB0F-E470-41DE-AE92-73AC511AF067}" dt="2022-11-07T18:54:50.339" v="180"/>
        <pc:sldMkLst>
          <pc:docMk/>
          <pc:sldMk cId="3269138989" sldId="561"/>
        </pc:sldMkLst>
        <pc:spChg chg="add mod">
          <ac:chgData name="James Redelsheimer" userId="0bc5b4da-4472-4765-be32-514c3730ecac" providerId="ADAL" clId="{D7A1DB0F-E470-41DE-AE92-73AC511AF067}" dt="2022-11-07T18:54:26.044" v="172" actId="1076"/>
          <ac:spMkLst>
            <pc:docMk/>
            <pc:sldMk cId="3269138989" sldId="561"/>
            <ac:spMk id="5" creationId="{0F5E2D8C-3116-C2FB-1669-787E95700D4A}"/>
          </ac:spMkLst>
        </pc:spChg>
        <pc:spChg chg="add mod">
          <ac:chgData name="James Redelsheimer" userId="0bc5b4da-4472-4765-be32-514c3730ecac" providerId="ADAL" clId="{D7A1DB0F-E470-41DE-AE92-73AC511AF067}" dt="2022-11-07T18:54:30.025" v="173" actId="1076"/>
          <ac:spMkLst>
            <pc:docMk/>
            <pc:sldMk cId="3269138989" sldId="561"/>
            <ac:spMk id="7" creationId="{1DD0C15F-07D4-6643-7F26-BDABCE645B91}"/>
          </ac:spMkLst>
        </pc:spChg>
        <pc:picChg chg="add mod">
          <ac:chgData name="James Redelsheimer" userId="0bc5b4da-4472-4765-be32-514c3730ecac" providerId="ADAL" clId="{D7A1DB0F-E470-41DE-AE92-73AC511AF067}" dt="2022-11-07T18:54:21.425" v="171" actId="34135"/>
          <ac:picMkLst>
            <pc:docMk/>
            <pc:sldMk cId="3269138989" sldId="561"/>
            <ac:picMk id="3" creationId="{51FF0536-49DD-77A5-ACC4-319917A844EB}"/>
          </ac:picMkLst>
        </pc:picChg>
        <pc:picChg chg="add mod">
          <ac:chgData name="James Redelsheimer" userId="0bc5b4da-4472-4765-be32-514c3730ecac" providerId="ADAL" clId="{D7A1DB0F-E470-41DE-AE92-73AC511AF067}" dt="2022-11-07T18:54:35.709" v="177" actId="1076"/>
          <ac:picMkLst>
            <pc:docMk/>
            <pc:sldMk cId="3269138989" sldId="561"/>
            <ac:picMk id="9" creationId="{07179A50-7CCD-27FD-5134-26AA0085810E}"/>
          </ac:picMkLst>
        </pc:picChg>
      </pc:sldChg>
      <pc:sldChg chg="del">
        <pc:chgData name="James Redelsheimer" userId="0bc5b4da-4472-4765-be32-514c3730ecac" providerId="ADAL" clId="{D7A1DB0F-E470-41DE-AE92-73AC511AF067}" dt="2022-11-07T18:25:08.841" v="49" actId="47"/>
        <pc:sldMkLst>
          <pc:docMk/>
          <pc:sldMk cId="575705155" sldId="562"/>
        </pc:sldMkLst>
      </pc:sldChg>
      <pc:sldChg chg="addSp modSp new mod">
        <pc:chgData name="James Redelsheimer" userId="0bc5b4da-4472-4765-be32-514c3730ecac" providerId="ADAL" clId="{D7A1DB0F-E470-41DE-AE92-73AC511AF067}" dt="2022-11-07T20:02:46.195" v="261" actId="1076"/>
        <pc:sldMkLst>
          <pc:docMk/>
          <pc:sldMk cId="2069726447" sldId="562"/>
        </pc:sldMkLst>
        <pc:picChg chg="add mod modCrop">
          <ac:chgData name="James Redelsheimer" userId="0bc5b4da-4472-4765-be32-514c3730ecac" providerId="ADAL" clId="{D7A1DB0F-E470-41DE-AE92-73AC511AF067}" dt="2022-11-07T20:02:46.195" v="261" actId="1076"/>
          <ac:picMkLst>
            <pc:docMk/>
            <pc:sldMk cId="2069726447" sldId="562"/>
            <ac:picMk id="3" creationId="{F27A284D-B54D-DE2C-1EBA-301698A59974}"/>
          </ac:picMkLst>
        </pc:picChg>
      </pc:sldChg>
      <pc:sldChg chg="del">
        <pc:chgData name="James Redelsheimer" userId="0bc5b4da-4472-4765-be32-514c3730ecac" providerId="ADAL" clId="{D7A1DB0F-E470-41DE-AE92-73AC511AF067}" dt="2022-11-07T18:25:08.841" v="49" actId="47"/>
        <pc:sldMkLst>
          <pc:docMk/>
          <pc:sldMk cId="244371366" sldId="563"/>
        </pc:sldMkLst>
      </pc:sldChg>
      <pc:sldChg chg="addSp modSp new mod modAnim">
        <pc:chgData name="James Redelsheimer" userId="0bc5b4da-4472-4765-be32-514c3730ecac" providerId="ADAL" clId="{D7A1DB0F-E470-41DE-AE92-73AC511AF067}" dt="2022-11-07T23:54:57.358" v="518"/>
        <pc:sldMkLst>
          <pc:docMk/>
          <pc:sldMk cId="569839739" sldId="563"/>
        </pc:sldMkLst>
        <pc:spChg chg="add mod">
          <ac:chgData name="James Redelsheimer" userId="0bc5b4da-4472-4765-be32-514c3730ecac" providerId="ADAL" clId="{D7A1DB0F-E470-41DE-AE92-73AC511AF067}" dt="2022-11-07T18:58:39.602" v="203" actId="403"/>
          <ac:spMkLst>
            <pc:docMk/>
            <pc:sldMk cId="569839739" sldId="563"/>
            <ac:spMk id="7" creationId="{0AAAA258-3E5C-2D42-CC41-8E59FD439AA1}"/>
          </ac:spMkLst>
        </pc:spChg>
        <pc:spChg chg="add mod">
          <ac:chgData name="James Redelsheimer" userId="0bc5b4da-4472-4765-be32-514c3730ecac" providerId="ADAL" clId="{D7A1DB0F-E470-41DE-AE92-73AC511AF067}" dt="2022-11-07T18:59:13.438" v="211" actId="403"/>
          <ac:spMkLst>
            <pc:docMk/>
            <pc:sldMk cId="569839739" sldId="563"/>
            <ac:spMk id="9" creationId="{A9F38A29-3082-A1B7-0664-507AA12C8DC7}"/>
          </ac:spMkLst>
        </pc:spChg>
        <pc:spChg chg="add mod">
          <ac:chgData name="James Redelsheimer" userId="0bc5b4da-4472-4765-be32-514c3730ecac" providerId="ADAL" clId="{D7A1DB0F-E470-41DE-AE92-73AC511AF067}" dt="2022-11-07T18:59:58.475" v="219" actId="404"/>
          <ac:spMkLst>
            <pc:docMk/>
            <pc:sldMk cId="569839739" sldId="563"/>
            <ac:spMk id="11" creationId="{F9964B66-5936-313B-FDB0-28EAA405D7F4}"/>
          </ac:spMkLst>
        </pc:spChg>
        <pc:picChg chg="add mod modCrop">
          <ac:chgData name="James Redelsheimer" userId="0bc5b4da-4472-4765-be32-514c3730ecac" providerId="ADAL" clId="{D7A1DB0F-E470-41DE-AE92-73AC511AF067}" dt="2022-11-07T18:57:06.966" v="189" actId="732"/>
          <ac:picMkLst>
            <pc:docMk/>
            <pc:sldMk cId="569839739" sldId="563"/>
            <ac:picMk id="3" creationId="{120C6BBB-D7B6-EA25-E6F0-22907DBCB221}"/>
          </ac:picMkLst>
        </pc:picChg>
        <pc:picChg chg="add mod modCrop">
          <ac:chgData name="James Redelsheimer" userId="0bc5b4da-4472-4765-be32-514c3730ecac" providerId="ADAL" clId="{D7A1DB0F-E470-41DE-AE92-73AC511AF067}" dt="2022-11-07T18:58:14.693" v="197" actId="732"/>
          <ac:picMkLst>
            <pc:docMk/>
            <pc:sldMk cId="569839739" sldId="563"/>
            <ac:picMk id="5" creationId="{3D31A99F-14D5-DD3D-F08E-E58E7E2189A7}"/>
          </ac:picMkLst>
        </pc:picChg>
      </pc:sldChg>
      <pc:sldChg chg="del">
        <pc:chgData name="James Redelsheimer" userId="0bc5b4da-4472-4765-be32-514c3730ecac" providerId="ADAL" clId="{D7A1DB0F-E470-41DE-AE92-73AC511AF067}" dt="2022-11-07T18:25:08.841" v="49" actId="47"/>
        <pc:sldMkLst>
          <pc:docMk/>
          <pc:sldMk cId="366108814" sldId="564"/>
        </pc:sldMkLst>
      </pc:sldChg>
      <pc:sldChg chg="addSp modSp new mod">
        <pc:chgData name="James Redelsheimer" userId="0bc5b4da-4472-4765-be32-514c3730ecac" providerId="ADAL" clId="{D7A1DB0F-E470-41DE-AE92-73AC511AF067}" dt="2022-11-07T19:57:12.559" v="234"/>
        <pc:sldMkLst>
          <pc:docMk/>
          <pc:sldMk cId="841048985" sldId="564"/>
        </pc:sldMkLst>
        <pc:picChg chg="add mod">
          <ac:chgData name="James Redelsheimer" userId="0bc5b4da-4472-4765-be32-514c3730ecac" providerId="ADAL" clId="{D7A1DB0F-E470-41DE-AE92-73AC511AF067}" dt="2022-11-07T19:57:12.559" v="234"/>
          <ac:picMkLst>
            <pc:docMk/>
            <pc:sldMk cId="841048985" sldId="564"/>
            <ac:picMk id="3" creationId="{BAB212F6-F521-9E8E-5D3B-6083FAA1950D}"/>
          </ac:picMkLst>
        </pc:picChg>
        <pc:picChg chg="add mod">
          <ac:chgData name="James Redelsheimer" userId="0bc5b4da-4472-4765-be32-514c3730ecac" providerId="ADAL" clId="{D7A1DB0F-E470-41DE-AE92-73AC511AF067}" dt="2022-11-07T19:57:05.840" v="233"/>
          <ac:picMkLst>
            <pc:docMk/>
            <pc:sldMk cId="841048985" sldId="564"/>
            <ac:picMk id="5" creationId="{285A7862-6CAE-38CE-961D-9186B62A64EF}"/>
          </ac:picMkLst>
        </pc:picChg>
        <pc:picChg chg="add mod">
          <ac:chgData name="James Redelsheimer" userId="0bc5b4da-4472-4765-be32-514c3730ecac" providerId="ADAL" clId="{D7A1DB0F-E470-41DE-AE92-73AC511AF067}" dt="2022-11-07T19:56:42.411" v="232" actId="1076"/>
          <ac:picMkLst>
            <pc:docMk/>
            <pc:sldMk cId="841048985" sldId="564"/>
            <ac:picMk id="7" creationId="{DD5EE15B-B01E-4DB2-0BB7-21F7C8467E38}"/>
          </ac:picMkLst>
        </pc:picChg>
      </pc:sldChg>
      <pc:sldChg chg="del">
        <pc:chgData name="James Redelsheimer" userId="0bc5b4da-4472-4765-be32-514c3730ecac" providerId="ADAL" clId="{D7A1DB0F-E470-41DE-AE92-73AC511AF067}" dt="2022-11-07T18:25:08.841" v="49" actId="47"/>
        <pc:sldMkLst>
          <pc:docMk/>
          <pc:sldMk cId="3303117944" sldId="565"/>
        </pc:sldMkLst>
      </pc:sldChg>
      <pc:sldChg chg="addSp modSp new mod">
        <pc:chgData name="James Redelsheimer" userId="0bc5b4da-4472-4765-be32-514c3730ecac" providerId="ADAL" clId="{D7A1DB0F-E470-41DE-AE92-73AC511AF067}" dt="2022-11-07T19:58:55.391" v="241"/>
        <pc:sldMkLst>
          <pc:docMk/>
          <pc:sldMk cId="3371673521" sldId="565"/>
        </pc:sldMkLst>
        <pc:picChg chg="add mod">
          <ac:chgData name="James Redelsheimer" userId="0bc5b4da-4472-4765-be32-514c3730ecac" providerId="ADAL" clId="{D7A1DB0F-E470-41DE-AE92-73AC511AF067}" dt="2022-11-07T19:58:55.391" v="241"/>
          <ac:picMkLst>
            <pc:docMk/>
            <pc:sldMk cId="3371673521" sldId="565"/>
            <ac:picMk id="3" creationId="{CE948220-8470-251F-9D14-0CD1D5147B53}"/>
          </ac:picMkLst>
        </pc:picChg>
      </pc:sldChg>
      <pc:sldChg chg="addSp modSp new mod modAnim">
        <pc:chgData name="James Redelsheimer" userId="0bc5b4da-4472-4765-be32-514c3730ecac" providerId="ADAL" clId="{D7A1DB0F-E470-41DE-AE92-73AC511AF067}" dt="2022-11-07T20:13:17.951" v="270" actId="1076"/>
        <pc:sldMkLst>
          <pc:docMk/>
          <pc:sldMk cId="103176988" sldId="566"/>
        </pc:sldMkLst>
        <pc:spChg chg="add mod">
          <ac:chgData name="James Redelsheimer" userId="0bc5b4da-4472-4765-be32-514c3730ecac" providerId="ADAL" clId="{D7A1DB0F-E470-41DE-AE92-73AC511AF067}" dt="2022-11-07T20:13:17.951" v="270" actId="1076"/>
          <ac:spMkLst>
            <pc:docMk/>
            <pc:sldMk cId="103176988" sldId="566"/>
            <ac:spMk id="4" creationId="{DF255152-317E-2447-BF1F-A1F2225182BB}"/>
          </ac:spMkLst>
        </pc:spChg>
        <pc:picChg chg="add mod">
          <ac:chgData name="James Redelsheimer" userId="0bc5b4da-4472-4765-be32-514c3730ecac" providerId="ADAL" clId="{D7A1DB0F-E470-41DE-AE92-73AC511AF067}" dt="2022-11-07T20:12:56.084" v="268" actId="14100"/>
          <ac:picMkLst>
            <pc:docMk/>
            <pc:sldMk cId="103176988" sldId="566"/>
            <ac:picMk id="3" creationId="{0D2155EC-6D77-24B9-A010-E1AB9C882CD2}"/>
          </ac:picMkLst>
        </pc:picChg>
      </pc:sldChg>
      <pc:sldChg chg="del">
        <pc:chgData name="James Redelsheimer" userId="0bc5b4da-4472-4765-be32-514c3730ecac" providerId="ADAL" clId="{D7A1DB0F-E470-41DE-AE92-73AC511AF067}" dt="2022-11-07T18:25:08.841" v="49" actId="47"/>
        <pc:sldMkLst>
          <pc:docMk/>
          <pc:sldMk cId="2033232996" sldId="566"/>
        </pc:sldMkLst>
      </pc:sldChg>
      <pc:sldChg chg="addSp delSp modSp new mod modAnim">
        <pc:chgData name="James Redelsheimer" userId="0bc5b4da-4472-4765-be32-514c3730ecac" providerId="ADAL" clId="{D7A1DB0F-E470-41DE-AE92-73AC511AF067}" dt="2022-11-07T20:14:19.881" v="278" actId="1076"/>
        <pc:sldMkLst>
          <pc:docMk/>
          <pc:sldMk cId="1591269754" sldId="567"/>
        </pc:sldMkLst>
        <pc:spChg chg="add mod">
          <ac:chgData name="James Redelsheimer" userId="0bc5b4da-4472-4765-be32-514c3730ecac" providerId="ADAL" clId="{D7A1DB0F-E470-41DE-AE92-73AC511AF067}" dt="2022-11-07T20:14:19.881" v="278" actId="1076"/>
          <ac:spMkLst>
            <pc:docMk/>
            <pc:sldMk cId="1591269754" sldId="567"/>
            <ac:spMk id="6" creationId="{35269498-62C1-F757-7526-62FAA55204B6}"/>
          </ac:spMkLst>
        </pc:spChg>
        <pc:picChg chg="add mod">
          <ac:chgData name="James Redelsheimer" userId="0bc5b4da-4472-4765-be32-514c3730ecac" providerId="ADAL" clId="{D7A1DB0F-E470-41DE-AE92-73AC511AF067}" dt="2022-11-07T20:14:18.436" v="277" actId="1076"/>
          <ac:picMkLst>
            <pc:docMk/>
            <pc:sldMk cId="1591269754" sldId="567"/>
            <ac:picMk id="3" creationId="{49E95868-623A-3884-02B8-777B596149F9}"/>
          </ac:picMkLst>
        </pc:picChg>
        <pc:picChg chg="add del">
          <ac:chgData name="James Redelsheimer" userId="0bc5b4da-4472-4765-be32-514c3730ecac" providerId="ADAL" clId="{D7A1DB0F-E470-41DE-AE92-73AC511AF067}" dt="2022-11-07T20:14:05.252" v="274" actId="22"/>
          <ac:picMkLst>
            <pc:docMk/>
            <pc:sldMk cId="1591269754" sldId="567"/>
            <ac:picMk id="5" creationId="{4101C029-11F5-833B-5044-AF341D3603E2}"/>
          </ac:picMkLst>
        </pc:picChg>
      </pc:sldChg>
      <pc:sldChg chg="del">
        <pc:chgData name="James Redelsheimer" userId="0bc5b4da-4472-4765-be32-514c3730ecac" providerId="ADAL" clId="{D7A1DB0F-E470-41DE-AE92-73AC511AF067}" dt="2022-11-07T18:25:08.841" v="49" actId="47"/>
        <pc:sldMkLst>
          <pc:docMk/>
          <pc:sldMk cId="2415457016" sldId="567"/>
        </pc:sldMkLst>
      </pc:sldChg>
      <pc:sldChg chg="del">
        <pc:chgData name="James Redelsheimer" userId="0bc5b4da-4472-4765-be32-514c3730ecac" providerId="ADAL" clId="{D7A1DB0F-E470-41DE-AE92-73AC511AF067}" dt="2022-11-07T18:25:08.841" v="49" actId="47"/>
        <pc:sldMkLst>
          <pc:docMk/>
          <pc:sldMk cId="419263761" sldId="568"/>
        </pc:sldMkLst>
      </pc:sldChg>
      <pc:sldChg chg="addSp modSp new mod modAnim">
        <pc:chgData name="James Redelsheimer" userId="0bc5b4da-4472-4765-be32-514c3730ecac" providerId="ADAL" clId="{D7A1DB0F-E470-41DE-AE92-73AC511AF067}" dt="2022-11-07T20:16:14.350" v="284" actId="1076"/>
        <pc:sldMkLst>
          <pc:docMk/>
          <pc:sldMk cId="707730016" sldId="568"/>
        </pc:sldMkLst>
        <pc:spChg chg="add mod">
          <ac:chgData name="James Redelsheimer" userId="0bc5b4da-4472-4765-be32-514c3730ecac" providerId="ADAL" clId="{D7A1DB0F-E470-41DE-AE92-73AC511AF067}" dt="2022-11-07T20:16:14.350" v="284" actId="1076"/>
          <ac:spMkLst>
            <pc:docMk/>
            <pc:sldMk cId="707730016" sldId="568"/>
            <ac:spMk id="4" creationId="{8AC46AD4-A349-BBAD-5484-219DB022D90C}"/>
          </ac:spMkLst>
        </pc:spChg>
        <pc:picChg chg="add mod">
          <ac:chgData name="James Redelsheimer" userId="0bc5b4da-4472-4765-be32-514c3730ecac" providerId="ADAL" clId="{D7A1DB0F-E470-41DE-AE92-73AC511AF067}" dt="2022-11-07T20:16:02.171" v="282" actId="1076"/>
          <ac:picMkLst>
            <pc:docMk/>
            <pc:sldMk cId="707730016" sldId="568"/>
            <ac:picMk id="3" creationId="{BA99E0AE-ABF2-B068-B701-D9DF9BC47B4D}"/>
          </ac:picMkLst>
        </pc:picChg>
      </pc:sldChg>
      <pc:sldChg chg="addSp modSp new mod modAnim">
        <pc:chgData name="James Redelsheimer" userId="0bc5b4da-4472-4765-be32-514c3730ecac" providerId="ADAL" clId="{D7A1DB0F-E470-41DE-AE92-73AC511AF067}" dt="2022-11-07T20:22:57.347" v="338"/>
        <pc:sldMkLst>
          <pc:docMk/>
          <pc:sldMk cId="2893969538" sldId="569"/>
        </pc:sldMkLst>
        <pc:picChg chg="add mod modCrop">
          <ac:chgData name="James Redelsheimer" userId="0bc5b4da-4472-4765-be32-514c3730ecac" providerId="ADAL" clId="{D7A1DB0F-E470-41DE-AE92-73AC511AF067}" dt="2022-11-07T20:18:00.706" v="292" actId="732"/>
          <ac:picMkLst>
            <pc:docMk/>
            <pc:sldMk cId="2893969538" sldId="569"/>
            <ac:picMk id="3" creationId="{FDA96A03-D9E2-7AA2-11ED-2F337FBC2FEE}"/>
          </ac:picMkLst>
        </pc:picChg>
        <pc:picChg chg="add mod modCrop">
          <ac:chgData name="James Redelsheimer" userId="0bc5b4da-4472-4765-be32-514c3730ecac" providerId="ADAL" clId="{D7A1DB0F-E470-41DE-AE92-73AC511AF067}" dt="2022-11-07T20:22:32.900" v="331" actId="1076"/>
          <ac:picMkLst>
            <pc:docMk/>
            <pc:sldMk cId="2893969538" sldId="569"/>
            <ac:picMk id="5" creationId="{71EF2D68-B114-7FC0-F967-5B272FB473DF}"/>
          </ac:picMkLst>
        </pc:picChg>
        <pc:picChg chg="add mod ord">
          <ac:chgData name="James Redelsheimer" userId="0bc5b4da-4472-4765-be32-514c3730ecac" providerId="ADAL" clId="{D7A1DB0F-E470-41DE-AE92-73AC511AF067}" dt="2022-11-07T20:22:43.539" v="336" actId="14100"/>
          <ac:picMkLst>
            <pc:docMk/>
            <pc:sldMk cId="2893969538" sldId="569"/>
            <ac:picMk id="7" creationId="{425D5F11-AB9C-C497-E0B1-6D4EC5DAC081}"/>
          </ac:picMkLst>
        </pc:picChg>
      </pc:sldChg>
      <pc:sldChg chg="del">
        <pc:chgData name="James Redelsheimer" userId="0bc5b4da-4472-4765-be32-514c3730ecac" providerId="ADAL" clId="{D7A1DB0F-E470-41DE-AE92-73AC511AF067}" dt="2022-11-07T18:24:53.346" v="48" actId="47"/>
        <pc:sldMkLst>
          <pc:docMk/>
          <pc:sldMk cId="4080848867" sldId="569"/>
        </pc:sldMkLst>
      </pc:sldChg>
      <pc:sldChg chg="del">
        <pc:chgData name="James Redelsheimer" userId="0bc5b4da-4472-4765-be32-514c3730ecac" providerId="ADAL" clId="{D7A1DB0F-E470-41DE-AE92-73AC511AF067}" dt="2022-11-07T18:25:08.841" v="49" actId="47"/>
        <pc:sldMkLst>
          <pc:docMk/>
          <pc:sldMk cId="469378661" sldId="570"/>
        </pc:sldMkLst>
      </pc:sldChg>
      <pc:sldChg chg="addSp modSp add mod modAnim">
        <pc:chgData name="James Redelsheimer" userId="0bc5b4da-4472-4765-be32-514c3730ecac" providerId="ADAL" clId="{D7A1DB0F-E470-41DE-AE92-73AC511AF067}" dt="2022-11-07T20:21:41.424" v="324"/>
        <pc:sldMkLst>
          <pc:docMk/>
          <pc:sldMk cId="4007512412" sldId="570"/>
        </pc:sldMkLst>
        <pc:picChg chg="mod">
          <ac:chgData name="James Redelsheimer" userId="0bc5b4da-4472-4765-be32-514c3730ecac" providerId="ADAL" clId="{D7A1DB0F-E470-41DE-AE92-73AC511AF067}" dt="2022-11-07T20:18:27.050" v="295" actId="1076"/>
          <ac:picMkLst>
            <pc:docMk/>
            <pc:sldMk cId="4007512412" sldId="570"/>
            <ac:picMk id="3" creationId="{FDA96A03-D9E2-7AA2-11ED-2F337FBC2FEE}"/>
          </ac:picMkLst>
        </pc:picChg>
        <pc:picChg chg="add mod">
          <ac:chgData name="James Redelsheimer" userId="0bc5b4da-4472-4765-be32-514c3730ecac" providerId="ADAL" clId="{D7A1DB0F-E470-41DE-AE92-73AC511AF067}" dt="2022-11-07T20:21:36.818" v="323" actId="14100"/>
          <ac:picMkLst>
            <pc:docMk/>
            <pc:sldMk cId="4007512412" sldId="570"/>
            <ac:picMk id="4" creationId="{C2C3E653-9350-EA0E-CD87-2D6A732E612A}"/>
          </ac:picMkLst>
        </pc:picChg>
      </pc:sldChg>
      <pc:sldChg chg="addSp modSp add mod modAnim">
        <pc:chgData name="James Redelsheimer" userId="0bc5b4da-4472-4765-be32-514c3730ecac" providerId="ADAL" clId="{D7A1DB0F-E470-41DE-AE92-73AC511AF067}" dt="2022-11-07T20:21:14.018" v="320"/>
        <pc:sldMkLst>
          <pc:docMk/>
          <pc:sldMk cId="1078962000" sldId="571"/>
        </pc:sldMkLst>
        <pc:picChg chg="mod modCrop">
          <ac:chgData name="James Redelsheimer" userId="0bc5b4da-4472-4765-be32-514c3730ecac" providerId="ADAL" clId="{D7A1DB0F-E470-41DE-AE92-73AC511AF067}" dt="2022-11-07T20:21:02.083" v="316" actId="1076"/>
          <ac:picMkLst>
            <pc:docMk/>
            <pc:sldMk cId="1078962000" sldId="571"/>
            <ac:picMk id="3" creationId="{FDA96A03-D9E2-7AA2-11ED-2F337FBC2FEE}"/>
          </ac:picMkLst>
        </pc:picChg>
        <pc:picChg chg="add mod">
          <ac:chgData name="James Redelsheimer" userId="0bc5b4da-4472-4765-be32-514c3730ecac" providerId="ADAL" clId="{D7A1DB0F-E470-41DE-AE92-73AC511AF067}" dt="2022-11-07T20:21:10.035" v="319" actId="1076"/>
          <ac:picMkLst>
            <pc:docMk/>
            <pc:sldMk cId="1078962000" sldId="571"/>
            <ac:picMk id="4" creationId="{399A51F5-7B8C-2B49-8BCA-8B7FB414B162}"/>
          </ac:picMkLst>
        </pc:picChg>
      </pc:sldChg>
      <pc:sldChg chg="del">
        <pc:chgData name="James Redelsheimer" userId="0bc5b4da-4472-4765-be32-514c3730ecac" providerId="ADAL" clId="{D7A1DB0F-E470-41DE-AE92-73AC511AF067}" dt="2022-11-07T18:25:08.841" v="49" actId="47"/>
        <pc:sldMkLst>
          <pc:docMk/>
          <pc:sldMk cId="2552541651" sldId="571"/>
        </pc:sldMkLst>
      </pc:sldChg>
      <pc:sldChg chg="addSp modSp add mod modAnim">
        <pc:chgData name="James Redelsheimer" userId="0bc5b4da-4472-4765-be32-514c3730ecac" providerId="ADAL" clId="{D7A1DB0F-E470-41DE-AE92-73AC511AF067}" dt="2022-11-07T20:20:34.133" v="314" actId="1076"/>
        <pc:sldMkLst>
          <pc:docMk/>
          <pc:sldMk cId="636789948" sldId="572"/>
        </pc:sldMkLst>
        <pc:picChg chg="mod modCrop">
          <ac:chgData name="James Redelsheimer" userId="0bc5b4da-4472-4765-be32-514c3730ecac" providerId="ADAL" clId="{D7A1DB0F-E470-41DE-AE92-73AC511AF067}" dt="2022-11-07T20:18:08.787" v="293" actId="732"/>
          <ac:picMkLst>
            <pc:docMk/>
            <pc:sldMk cId="636789948" sldId="572"/>
            <ac:picMk id="3" creationId="{FDA96A03-D9E2-7AA2-11ED-2F337FBC2FEE}"/>
          </ac:picMkLst>
        </pc:picChg>
        <pc:picChg chg="add mod ord">
          <ac:chgData name="James Redelsheimer" userId="0bc5b4da-4472-4765-be32-514c3730ecac" providerId="ADAL" clId="{D7A1DB0F-E470-41DE-AE92-73AC511AF067}" dt="2022-11-07T20:20:34.133" v="314" actId="1076"/>
          <ac:picMkLst>
            <pc:docMk/>
            <pc:sldMk cId="636789948" sldId="572"/>
            <ac:picMk id="4" creationId="{A14B5478-9B64-4869-5727-561EEEEB5F66}"/>
          </ac:picMkLst>
        </pc:picChg>
      </pc:sldChg>
      <pc:sldChg chg="del">
        <pc:chgData name="James Redelsheimer" userId="0bc5b4da-4472-4765-be32-514c3730ecac" providerId="ADAL" clId="{D7A1DB0F-E470-41DE-AE92-73AC511AF067}" dt="2022-11-07T18:25:20.353" v="50" actId="47"/>
        <pc:sldMkLst>
          <pc:docMk/>
          <pc:sldMk cId="802038443" sldId="572"/>
        </pc:sldMkLst>
      </pc:sldChg>
      <pc:sldChg chg="addSp modSp new mod modAnim">
        <pc:chgData name="James Redelsheimer" userId="0bc5b4da-4472-4765-be32-514c3730ecac" providerId="ADAL" clId="{D7A1DB0F-E470-41DE-AE92-73AC511AF067}" dt="2022-11-07T23:55:10.336" v="521" actId="167"/>
        <pc:sldMkLst>
          <pc:docMk/>
          <pc:sldMk cId="1370567083" sldId="573"/>
        </pc:sldMkLst>
        <pc:spChg chg="add mod">
          <ac:chgData name="James Redelsheimer" userId="0bc5b4da-4472-4765-be32-514c3730ecac" providerId="ADAL" clId="{D7A1DB0F-E470-41DE-AE92-73AC511AF067}" dt="2022-11-07T20:29:30.060" v="369" actId="20577"/>
          <ac:spMkLst>
            <pc:docMk/>
            <pc:sldMk cId="1370567083" sldId="573"/>
            <ac:spMk id="7" creationId="{28B312E6-6871-61CB-6A39-72590EE2FC19}"/>
          </ac:spMkLst>
        </pc:spChg>
        <pc:picChg chg="add mod modCrop">
          <ac:chgData name="James Redelsheimer" userId="0bc5b4da-4472-4765-be32-514c3730ecac" providerId="ADAL" clId="{D7A1DB0F-E470-41DE-AE92-73AC511AF067}" dt="2022-11-07T20:33:49.227" v="428" actId="14100"/>
          <ac:picMkLst>
            <pc:docMk/>
            <pc:sldMk cId="1370567083" sldId="573"/>
            <ac:picMk id="3" creationId="{50438458-9298-EC7B-6C8D-06DAC58D052B}"/>
          </ac:picMkLst>
        </pc:picChg>
        <pc:picChg chg="add mod ord">
          <ac:chgData name="James Redelsheimer" userId="0bc5b4da-4472-4765-be32-514c3730ecac" providerId="ADAL" clId="{D7A1DB0F-E470-41DE-AE92-73AC511AF067}" dt="2022-11-07T23:55:10.336" v="521" actId="167"/>
          <ac:picMkLst>
            <pc:docMk/>
            <pc:sldMk cId="1370567083" sldId="573"/>
            <ac:picMk id="5" creationId="{96FFAF8F-016B-3595-2691-4DADD01B9C15}"/>
          </ac:picMkLst>
        </pc:picChg>
      </pc:sldChg>
      <pc:sldChg chg="del">
        <pc:chgData name="James Redelsheimer" userId="0bc5b4da-4472-4765-be32-514c3730ecac" providerId="ADAL" clId="{D7A1DB0F-E470-41DE-AE92-73AC511AF067}" dt="2022-11-07T18:25:20.353" v="50" actId="47"/>
        <pc:sldMkLst>
          <pc:docMk/>
          <pc:sldMk cId="2923009397" sldId="573"/>
        </pc:sldMkLst>
      </pc:sldChg>
      <pc:sldChg chg="del">
        <pc:chgData name="James Redelsheimer" userId="0bc5b4da-4472-4765-be32-514c3730ecac" providerId="ADAL" clId="{D7A1DB0F-E470-41DE-AE92-73AC511AF067}" dt="2022-11-07T18:25:20.353" v="50" actId="47"/>
        <pc:sldMkLst>
          <pc:docMk/>
          <pc:sldMk cId="178659506" sldId="574"/>
        </pc:sldMkLst>
      </pc:sldChg>
      <pc:sldChg chg="new del">
        <pc:chgData name="James Redelsheimer" userId="0bc5b4da-4472-4765-be32-514c3730ecac" providerId="ADAL" clId="{D7A1DB0F-E470-41DE-AE92-73AC511AF067}" dt="2022-11-07T20:35:36.859" v="431" actId="47"/>
        <pc:sldMkLst>
          <pc:docMk/>
          <pc:sldMk cId="855070205" sldId="574"/>
        </pc:sldMkLst>
      </pc:sldChg>
      <pc:sldChg chg="new del">
        <pc:chgData name="James Redelsheimer" userId="0bc5b4da-4472-4765-be32-514c3730ecac" providerId="ADAL" clId="{D7A1DB0F-E470-41DE-AE92-73AC511AF067}" dt="2022-11-07T20:35:36.859" v="431" actId="47"/>
        <pc:sldMkLst>
          <pc:docMk/>
          <pc:sldMk cId="2715297339" sldId="575"/>
        </pc:sldMkLst>
      </pc:sldChg>
      <pc:sldChg chg="del">
        <pc:chgData name="James Redelsheimer" userId="0bc5b4da-4472-4765-be32-514c3730ecac" providerId="ADAL" clId="{D7A1DB0F-E470-41DE-AE92-73AC511AF067}" dt="2022-11-07T18:24:53.346" v="48" actId="47"/>
        <pc:sldMkLst>
          <pc:docMk/>
          <pc:sldMk cId="3578200954" sldId="575"/>
        </pc:sldMkLst>
      </pc:sldChg>
      <pc:sldChg chg="new del">
        <pc:chgData name="James Redelsheimer" userId="0bc5b4da-4472-4765-be32-514c3730ecac" providerId="ADAL" clId="{D7A1DB0F-E470-41DE-AE92-73AC511AF067}" dt="2022-11-07T20:35:36.859" v="431" actId="47"/>
        <pc:sldMkLst>
          <pc:docMk/>
          <pc:sldMk cId="2492893450" sldId="576"/>
        </pc:sldMkLst>
      </pc:sldChg>
      <pc:sldChg chg="new del">
        <pc:chgData name="James Redelsheimer" userId="0bc5b4da-4472-4765-be32-514c3730ecac" providerId="ADAL" clId="{D7A1DB0F-E470-41DE-AE92-73AC511AF067}" dt="2022-11-07T20:35:36.859" v="431" actId="47"/>
        <pc:sldMkLst>
          <pc:docMk/>
          <pc:sldMk cId="4178212448" sldId="577"/>
        </pc:sldMkLst>
      </pc:sldChg>
      <pc:sldChg chg="addSp modSp add mod modAnim">
        <pc:chgData name="James Redelsheimer" userId="0bc5b4da-4472-4765-be32-514c3730ecac" providerId="ADAL" clId="{D7A1DB0F-E470-41DE-AE92-73AC511AF067}" dt="2022-11-07T20:33:26.838" v="427"/>
        <pc:sldMkLst>
          <pc:docMk/>
          <pc:sldMk cId="3228177386" sldId="578"/>
        </pc:sldMkLst>
        <pc:spChg chg="add mod">
          <ac:chgData name="James Redelsheimer" userId="0bc5b4da-4472-4765-be32-514c3730ecac" providerId="ADAL" clId="{D7A1DB0F-E470-41DE-AE92-73AC511AF067}" dt="2022-11-07T20:33:21.627" v="425" actId="1076"/>
          <ac:spMkLst>
            <pc:docMk/>
            <pc:sldMk cId="3228177386" sldId="578"/>
            <ac:spMk id="6" creationId="{3678DA82-089D-A43F-AD93-8A7439D662A0}"/>
          </ac:spMkLst>
        </pc:spChg>
        <pc:picChg chg="mod">
          <ac:chgData name="James Redelsheimer" userId="0bc5b4da-4472-4765-be32-514c3730ecac" providerId="ADAL" clId="{D7A1DB0F-E470-41DE-AE92-73AC511AF067}" dt="2022-11-07T20:32:38.644" v="412" actId="1076"/>
          <ac:picMkLst>
            <pc:docMk/>
            <pc:sldMk cId="3228177386" sldId="578"/>
            <ac:picMk id="3" creationId="{50438458-9298-EC7B-6C8D-06DAC58D052B}"/>
          </ac:picMkLst>
        </pc:picChg>
        <pc:picChg chg="add mod">
          <ac:chgData name="James Redelsheimer" userId="0bc5b4da-4472-4765-be32-514c3730ecac" providerId="ADAL" clId="{D7A1DB0F-E470-41DE-AE92-73AC511AF067}" dt="2022-11-07T20:32:56.498" v="415" actId="14100"/>
          <ac:picMkLst>
            <pc:docMk/>
            <pc:sldMk cId="3228177386" sldId="578"/>
            <ac:picMk id="4" creationId="{2F255588-F876-146D-F96B-DA286835FDFC}"/>
          </ac:picMkLst>
        </pc:picChg>
      </pc:sldChg>
      <pc:sldChg chg="addSp modSp add mod modAnim">
        <pc:chgData name="James Redelsheimer" userId="0bc5b4da-4472-4765-be32-514c3730ecac" providerId="ADAL" clId="{D7A1DB0F-E470-41DE-AE92-73AC511AF067}" dt="2022-11-07T20:34:03.739" v="430" actId="1076"/>
        <pc:sldMkLst>
          <pc:docMk/>
          <pc:sldMk cId="312057307" sldId="579"/>
        </pc:sldMkLst>
        <pc:picChg chg="mod modCrop">
          <ac:chgData name="James Redelsheimer" userId="0bc5b4da-4472-4765-be32-514c3730ecac" providerId="ADAL" clId="{D7A1DB0F-E470-41DE-AE92-73AC511AF067}" dt="2022-11-07T20:34:03.739" v="430" actId="1076"/>
          <ac:picMkLst>
            <pc:docMk/>
            <pc:sldMk cId="312057307" sldId="579"/>
            <ac:picMk id="3" creationId="{50438458-9298-EC7B-6C8D-06DAC58D052B}"/>
          </ac:picMkLst>
        </pc:picChg>
        <pc:picChg chg="add mod">
          <ac:chgData name="James Redelsheimer" userId="0bc5b4da-4472-4765-be32-514c3730ecac" providerId="ADAL" clId="{D7A1DB0F-E470-41DE-AE92-73AC511AF067}" dt="2022-11-07T20:30:08.219" v="375" actId="1076"/>
          <ac:picMkLst>
            <pc:docMk/>
            <pc:sldMk cId="312057307" sldId="579"/>
            <ac:picMk id="4" creationId="{65FEF346-BA74-008D-E36F-10203A74ADF6}"/>
          </ac:picMkLst>
        </pc:picChg>
      </pc:sldChg>
      <pc:sldChg chg="addSp modSp add mod modAnim">
        <pc:chgData name="James Redelsheimer" userId="0bc5b4da-4472-4765-be32-514c3730ecac" providerId="ADAL" clId="{D7A1DB0F-E470-41DE-AE92-73AC511AF067}" dt="2022-11-07T20:32:29.715" v="409"/>
        <pc:sldMkLst>
          <pc:docMk/>
          <pc:sldMk cId="2664108823" sldId="580"/>
        </pc:sldMkLst>
        <pc:picChg chg="mod modCrop">
          <ac:chgData name="James Redelsheimer" userId="0bc5b4da-4472-4765-be32-514c3730ecac" providerId="ADAL" clId="{D7A1DB0F-E470-41DE-AE92-73AC511AF067}" dt="2022-11-07T20:32:05.244" v="405" actId="732"/>
          <ac:picMkLst>
            <pc:docMk/>
            <pc:sldMk cId="2664108823" sldId="580"/>
            <ac:picMk id="3" creationId="{50438458-9298-EC7B-6C8D-06DAC58D052B}"/>
          </ac:picMkLst>
        </pc:picChg>
        <pc:picChg chg="add mod">
          <ac:chgData name="James Redelsheimer" userId="0bc5b4da-4472-4765-be32-514c3730ecac" providerId="ADAL" clId="{D7A1DB0F-E470-41DE-AE92-73AC511AF067}" dt="2022-11-07T20:32:25.708" v="408" actId="14100"/>
          <ac:picMkLst>
            <pc:docMk/>
            <pc:sldMk cId="2664108823" sldId="580"/>
            <ac:picMk id="4" creationId="{261D9419-7A9B-2E70-3EDF-5B7A9738A712}"/>
          </ac:picMkLst>
        </pc:picChg>
      </pc:sldChg>
      <pc:sldChg chg="addSp modSp add mod modAnim">
        <pc:chgData name="James Redelsheimer" userId="0bc5b4da-4472-4765-be32-514c3730ecac" providerId="ADAL" clId="{D7A1DB0F-E470-41DE-AE92-73AC511AF067}" dt="2022-11-07T20:31:49.171" v="401" actId="6549"/>
        <pc:sldMkLst>
          <pc:docMk/>
          <pc:sldMk cId="2277248355" sldId="581"/>
        </pc:sldMkLst>
        <pc:spChg chg="add mod">
          <ac:chgData name="James Redelsheimer" userId="0bc5b4da-4472-4765-be32-514c3730ecac" providerId="ADAL" clId="{D7A1DB0F-E470-41DE-AE92-73AC511AF067}" dt="2022-11-07T20:31:49.171" v="401" actId="6549"/>
          <ac:spMkLst>
            <pc:docMk/>
            <pc:sldMk cId="2277248355" sldId="581"/>
            <ac:spMk id="6" creationId="{A94070BB-18B9-1B48-2A04-F863B9E01FD5}"/>
          </ac:spMkLst>
        </pc:spChg>
        <pc:picChg chg="mod modCrop">
          <ac:chgData name="James Redelsheimer" userId="0bc5b4da-4472-4765-be32-514c3730ecac" providerId="ADAL" clId="{D7A1DB0F-E470-41DE-AE92-73AC511AF067}" dt="2022-11-07T20:30:26.371" v="378" actId="732"/>
          <ac:picMkLst>
            <pc:docMk/>
            <pc:sldMk cId="2277248355" sldId="581"/>
            <ac:picMk id="3" creationId="{50438458-9298-EC7B-6C8D-06DAC58D052B}"/>
          </ac:picMkLst>
        </pc:picChg>
        <pc:picChg chg="add mod">
          <ac:chgData name="James Redelsheimer" userId="0bc5b4da-4472-4765-be32-514c3730ecac" providerId="ADAL" clId="{D7A1DB0F-E470-41DE-AE92-73AC511AF067}" dt="2022-11-07T20:31:14.970" v="396" actId="14100"/>
          <ac:picMkLst>
            <pc:docMk/>
            <pc:sldMk cId="2277248355" sldId="581"/>
            <ac:picMk id="4" creationId="{C0911CD6-0E9A-8E6F-408A-FC142F7CC158}"/>
          </ac:picMkLst>
        </pc:picChg>
      </pc:sldChg>
      <pc:sldChg chg="add ord">
        <pc:chgData name="James Redelsheimer" userId="0bc5b4da-4472-4765-be32-514c3730ecac" providerId="ADAL" clId="{D7A1DB0F-E470-41DE-AE92-73AC511AF067}" dt="2022-11-07T22:42:26.482" v="436"/>
        <pc:sldMkLst>
          <pc:docMk/>
          <pc:sldMk cId="3901863280" sldId="582"/>
        </pc:sldMkLst>
      </pc:sldChg>
      <pc:sldChg chg="addSp modSp new mod">
        <pc:chgData name="James Redelsheimer" userId="0bc5b4da-4472-4765-be32-514c3730ecac" providerId="ADAL" clId="{D7A1DB0F-E470-41DE-AE92-73AC511AF067}" dt="2022-11-07T22:44:20.617" v="443"/>
        <pc:sldMkLst>
          <pc:docMk/>
          <pc:sldMk cId="2029556987" sldId="583"/>
        </pc:sldMkLst>
        <pc:picChg chg="add mod">
          <ac:chgData name="James Redelsheimer" userId="0bc5b4da-4472-4765-be32-514c3730ecac" providerId="ADAL" clId="{D7A1DB0F-E470-41DE-AE92-73AC511AF067}" dt="2022-11-07T22:44:20.617" v="443"/>
          <ac:picMkLst>
            <pc:docMk/>
            <pc:sldMk cId="2029556987" sldId="583"/>
            <ac:picMk id="3" creationId="{F096DF2E-8668-39F1-6E40-02842B97BCBE}"/>
          </ac:picMkLst>
        </pc:picChg>
      </pc:sldChg>
      <pc:sldMasterChg chg="delSldLayout">
        <pc:chgData name="James Redelsheimer" userId="0bc5b4da-4472-4765-be32-514c3730ecac" providerId="ADAL" clId="{D7A1DB0F-E470-41DE-AE92-73AC511AF067}" dt="2022-11-07T19:59:50.887" v="246" actId="47"/>
        <pc:sldMasterMkLst>
          <pc:docMk/>
          <pc:sldMasterMk cId="338469409" sldId="2147483689"/>
        </pc:sldMasterMkLst>
        <pc:sldLayoutChg chg="del">
          <pc:chgData name="James Redelsheimer" userId="0bc5b4da-4472-4765-be32-514c3730ecac" providerId="ADAL" clId="{D7A1DB0F-E470-41DE-AE92-73AC511AF067}" dt="2022-11-07T19:59:50.887" v="246" actId="47"/>
          <pc:sldLayoutMkLst>
            <pc:docMk/>
            <pc:sldMasterMk cId="338469409" sldId="2147483689"/>
            <pc:sldLayoutMk cId="71158313" sldId="2147483713"/>
          </pc:sldLayoutMkLst>
        </pc:sldLayoutChg>
        <pc:sldLayoutChg chg="del">
          <pc:chgData name="James Redelsheimer" userId="0bc5b4da-4472-4765-be32-514c3730ecac" providerId="ADAL" clId="{D7A1DB0F-E470-41DE-AE92-73AC511AF067}" dt="2022-11-07T18:25:20.353" v="50" actId="47"/>
          <pc:sldLayoutMkLst>
            <pc:docMk/>
            <pc:sldMasterMk cId="338469409" sldId="2147483689"/>
            <pc:sldLayoutMk cId="3437440408" sldId="2147483713"/>
          </pc:sldLayoutMkLst>
        </pc:sldLayoutChg>
        <pc:sldLayoutChg chg="del">
          <pc:chgData name="James Redelsheimer" userId="0bc5b4da-4472-4765-be32-514c3730ecac" providerId="ADAL" clId="{D7A1DB0F-E470-41DE-AE92-73AC511AF067}" dt="2022-11-07T18:25:08.841" v="49" actId="47"/>
          <pc:sldLayoutMkLst>
            <pc:docMk/>
            <pc:sldMasterMk cId="338469409" sldId="2147483689"/>
            <pc:sldLayoutMk cId="888438652" sldId="2147483714"/>
          </pc:sldLayoutMkLst>
        </pc:sldLayoutChg>
      </pc:sldMasterChg>
      <pc:sldMasterChg chg="del delSldLayout">
        <pc:chgData name="James Redelsheimer" userId="0bc5b4da-4472-4765-be32-514c3730ecac" providerId="ADAL" clId="{D7A1DB0F-E470-41DE-AE92-73AC511AF067}" dt="2022-11-07T18:24:53.346" v="48" actId="47"/>
        <pc:sldMasterMkLst>
          <pc:docMk/>
          <pc:sldMasterMk cId="2768756742" sldId="2147483715"/>
        </pc:sldMasterMkLst>
        <pc:sldLayoutChg chg="del">
          <pc:chgData name="James Redelsheimer" userId="0bc5b4da-4472-4765-be32-514c3730ecac" providerId="ADAL" clId="{D7A1DB0F-E470-41DE-AE92-73AC511AF067}" dt="2022-11-07T18:24:53.346" v="48" actId="47"/>
          <pc:sldLayoutMkLst>
            <pc:docMk/>
            <pc:sldMasterMk cId="2768756742" sldId="2147483715"/>
            <pc:sldLayoutMk cId="856599558" sldId="2147483716"/>
          </pc:sldLayoutMkLst>
        </pc:sldLayoutChg>
        <pc:sldLayoutChg chg="del">
          <pc:chgData name="James Redelsheimer" userId="0bc5b4da-4472-4765-be32-514c3730ecac" providerId="ADAL" clId="{D7A1DB0F-E470-41DE-AE92-73AC511AF067}" dt="2022-11-07T18:24:53.346" v="48" actId="47"/>
          <pc:sldLayoutMkLst>
            <pc:docMk/>
            <pc:sldMasterMk cId="2768756742" sldId="2147483715"/>
            <pc:sldLayoutMk cId="798873595" sldId="2147483717"/>
          </pc:sldLayoutMkLst>
        </pc:sldLayoutChg>
        <pc:sldLayoutChg chg="del">
          <pc:chgData name="James Redelsheimer" userId="0bc5b4da-4472-4765-be32-514c3730ecac" providerId="ADAL" clId="{D7A1DB0F-E470-41DE-AE92-73AC511AF067}" dt="2022-11-07T18:24:53.346" v="48" actId="47"/>
          <pc:sldLayoutMkLst>
            <pc:docMk/>
            <pc:sldMasterMk cId="2768756742" sldId="2147483715"/>
            <pc:sldLayoutMk cId="484926145" sldId="2147483718"/>
          </pc:sldLayoutMkLst>
        </pc:sldLayoutChg>
        <pc:sldLayoutChg chg="del">
          <pc:chgData name="James Redelsheimer" userId="0bc5b4da-4472-4765-be32-514c3730ecac" providerId="ADAL" clId="{D7A1DB0F-E470-41DE-AE92-73AC511AF067}" dt="2022-11-07T18:24:53.346" v="48" actId="47"/>
          <pc:sldLayoutMkLst>
            <pc:docMk/>
            <pc:sldMasterMk cId="2768756742" sldId="2147483715"/>
            <pc:sldLayoutMk cId="3622088355" sldId="2147483719"/>
          </pc:sldLayoutMkLst>
        </pc:sldLayoutChg>
        <pc:sldLayoutChg chg="del">
          <pc:chgData name="James Redelsheimer" userId="0bc5b4da-4472-4765-be32-514c3730ecac" providerId="ADAL" clId="{D7A1DB0F-E470-41DE-AE92-73AC511AF067}" dt="2022-11-07T18:24:53.346" v="48" actId="47"/>
          <pc:sldLayoutMkLst>
            <pc:docMk/>
            <pc:sldMasterMk cId="2768756742" sldId="2147483715"/>
            <pc:sldLayoutMk cId="233200546" sldId="2147483720"/>
          </pc:sldLayoutMkLst>
        </pc:sldLayoutChg>
        <pc:sldLayoutChg chg="del">
          <pc:chgData name="James Redelsheimer" userId="0bc5b4da-4472-4765-be32-514c3730ecac" providerId="ADAL" clId="{D7A1DB0F-E470-41DE-AE92-73AC511AF067}" dt="2022-11-07T18:24:53.346" v="48" actId="47"/>
          <pc:sldLayoutMkLst>
            <pc:docMk/>
            <pc:sldMasterMk cId="2768756742" sldId="2147483715"/>
            <pc:sldLayoutMk cId="1355938522" sldId="2147483721"/>
          </pc:sldLayoutMkLst>
        </pc:sldLayoutChg>
        <pc:sldLayoutChg chg="del">
          <pc:chgData name="James Redelsheimer" userId="0bc5b4da-4472-4765-be32-514c3730ecac" providerId="ADAL" clId="{D7A1DB0F-E470-41DE-AE92-73AC511AF067}" dt="2022-11-07T18:24:53.346" v="48" actId="47"/>
          <pc:sldLayoutMkLst>
            <pc:docMk/>
            <pc:sldMasterMk cId="2768756742" sldId="2147483715"/>
            <pc:sldLayoutMk cId="3199859891" sldId="2147483722"/>
          </pc:sldLayoutMkLst>
        </pc:sldLayoutChg>
        <pc:sldLayoutChg chg="del">
          <pc:chgData name="James Redelsheimer" userId="0bc5b4da-4472-4765-be32-514c3730ecac" providerId="ADAL" clId="{D7A1DB0F-E470-41DE-AE92-73AC511AF067}" dt="2022-11-07T18:24:53.346" v="48" actId="47"/>
          <pc:sldLayoutMkLst>
            <pc:docMk/>
            <pc:sldMasterMk cId="2768756742" sldId="2147483715"/>
            <pc:sldLayoutMk cId="1729183662" sldId="2147483723"/>
          </pc:sldLayoutMkLst>
        </pc:sldLayoutChg>
        <pc:sldLayoutChg chg="del">
          <pc:chgData name="James Redelsheimer" userId="0bc5b4da-4472-4765-be32-514c3730ecac" providerId="ADAL" clId="{D7A1DB0F-E470-41DE-AE92-73AC511AF067}" dt="2022-11-07T18:24:53.346" v="48" actId="47"/>
          <pc:sldLayoutMkLst>
            <pc:docMk/>
            <pc:sldMasterMk cId="2768756742" sldId="2147483715"/>
            <pc:sldLayoutMk cId="2175721032" sldId="2147483724"/>
          </pc:sldLayoutMkLst>
        </pc:sldLayoutChg>
        <pc:sldLayoutChg chg="del">
          <pc:chgData name="James Redelsheimer" userId="0bc5b4da-4472-4765-be32-514c3730ecac" providerId="ADAL" clId="{D7A1DB0F-E470-41DE-AE92-73AC511AF067}" dt="2022-11-07T18:24:53.346" v="48" actId="47"/>
          <pc:sldLayoutMkLst>
            <pc:docMk/>
            <pc:sldMasterMk cId="2768756742" sldId="2147483715"/>
            <pc:sldLayoutMk cId="3795654179" sldId="2147483725"/>
          </pc:sldLayoutMkLst>
        </pc:sldLayoutChg>
        <pc:sldLayoutChg chg="del">
          <pc:chgData name="James Redelsheimer" userId="0bc5b4da-4472-4765-be32-514c3730ecac" providerId="ADAL" clId="{D7A1DB0F-E470-41DE-AE92-73AC511AF067}" dt="2022-11-07T18:24:53.346" v="48" actId="47"/>
          <pc:sldLayoutMkLst>
            <pc:docMk/>
            <pc:sldMasterMk cId="2768756742" sldId="2147483715"/>
            <pc:sldLayoutMk cId="841550499" sldId="2147483726"/>
          </pc:sldLayoutMkLst>
        </pc:sldLayoutChg>
        <pc:sldLayoutChg chg="del">
          <pc:chgData name="James Redelsheimer" userId="0bc5b4da-4472-4765-be32-514c3730ecac" providerId="ADAL" clId="{D7A1DB0F-E470-41DE-AE92-73AC511AF067}" dt="2022-11-07T18:24:53.346" v="48" actId="47"/>
          <pc:sldLayoutMkLst>
            <pc:docMk/>
            <pc:sldMasterMk cId="2768756742" sldId="2147483715"/>
            <pc:sldLayoutMk cId="4246338982" sldId="2147483727"/>
          </pc:sldLayoutMkLst>
        </pc:sldLayoutChg>
        <pc:sldLayoutChg chg="del">
          <pc:chgData name="James Redelsheimer" userId="0bc5b4da-4472-4765-be32-514c3730ecac" providerId="ADAL" clId="{D7A1DB0F-E470-41DE-AE92-73AC511AF067}" dt="2022-11-07T18:24:53.346" v="48" actId="47"/>
          <pc:sldLayoutMkLst>
            <pc:docMk/>
            <pc:sldMasterMk cId="2768756742" sldId="2147483715"/>
            <pc:sldLayoutMk cId="746871932" sldId="2147483728"/>
          </pc:sldLayoutMkLst>
        </pc:sldLayoutChg>
        <pc:sldLayoutChg chg="del">
          <pc:chgData name="James Redelsheimer" userId="0bc5b4da-4472-4765-be32-514c3730ecac" providerId="ADAL" clId="{D7A1DB0F-E470-41DE-AE92-73AC511AF067}" dt="2022-11-07T18:24:53.346" v="48" actId="47"/>
          <pc:sldLayoutMkLst>
            <pc:docMk/>
            <pc:sldMasterMk cId="2768756742" sldId="2147483715"/>
            <pc:sldLayoutMk cId="1386009711" sldId="2147483729"/>
          </pc:sldLayoutMkLst>
        </pc:sldLayoutChg>
        <pc:sldLayoutChg chg="del">
          <pc:chgData name="James Redelsheimer" userId="0bc5b4da-4472-4765-be32-514c3730ecac" providerId="ADAL" clId="{D7A1DB0F-E470-41DE-AE92-73AC511AF067}" dt="2022-11-07T18:24:53.346" v="48" actId="47"/>
          <pc:sldLayoutMkLst>
            <pc:docMk/>
            <pc:sldMasterMk cId="2768756742" sldId="2147483715"/>
            <pc:sldLayoutMk cId="3143216499" sldId="214748373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889D40-95EE-42CD-9925-4E0C6B461ED4}" type="datetimeFigureOut">
              <a:rPr lang="en-US" smtClean="0"/>
              <a:pPr/>
              <a:t>11/7/2022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E0DEA-DF32-4962-BD74-E0B9EAC639D7}" type="slidenum">
              <a:rPr lang="en-US" smtClean="0"/>
              <a:pPr/>
              <a:t>‹#›</a:t>
            </a:fld>
            <a:endParaRPr lang="en-US"/>
          </a:p>
        </p:txBody>
      </p:sp>
    </p:spTree>
    <p:extLst>
      <p:ext uri="{BB962C8B-B14F-4D97-AF65-F5344CB8AC3E}">
        <p14:creationId xmlns:p14="http://schemas.microsoft.com/office/powerpoint/2010/main" val="1078003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5290348c4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5290348c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C</a:t>
            </a:r>
            <a:endParaRPr dirty="0"/>
          </a:p>
        </p:txBody>
      </p:sp>
      <p:sp>
        <p:nvSpPr>
          <p:cNvPr id="352" name="Google Shape;352;p1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4d9f761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C</a:t>
            </a:r>
            <a:endParaRPr dirty="0"/>
          </a:p>
        </p:txBody>
      </p:sp>
      <p:sp>
        <p:nvSpPr>
          <p:cNvPr id="368" name="Google Shape;368;g34d9f761bd_0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E0DEA-DF32-4962-BD74-E0B9EAC639D7}" type="slidenum">
              <a:rPr lang="en-US" smtClean="0"/>
              <a:pPr/>
              <a:t>18</a:t>
            </a:fld>
            <a:endParaRPr lang="en-US"/>
          </a:p>
        </p:txBody>
      </p:sp>
    </p:spTree>
    <p:extLst>
      <p:ext uri="{BB962C8B-B14F-4D97-AF65-F5344CB8AC3E}">
        <p14:creationId xmlns:p14="http://schemas.microsoft.com/office/powerpoint/2010/main" val="3587155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5290348c4_0_6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5290348c4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2080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5290348c4_0_6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5290348c4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504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5290348c4_0_2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5290348c4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5290348c4_0_7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a5290348c4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565656"/>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a5290348c4_0_4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a5290348c4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565656"/>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20" name="Google Shape;220;p1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20" name="Google Shape;220;p1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20" name="Google Shape;220;p1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20" name="Google Shape;220;p1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3e0ac37043_0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8" name="Google Shape;878;g3e0ac37043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https://</a:t>
            </a:r>
            <a:r>
              <a:rPr lang="en-US" dirty="0" err="1"/>
              <a:t>www.nytimes.com</a:t>
            </a:r>
            <a:r>
              <a:rPr lang="en-US" dirty="0"/>
              <a:t>/2018/09/25/business/economy/us-government-debt-</a:t>
            </a:r>
            <a:r>
              <a:rPr lang="en-US" dirty="0" err="1"/>
              <a:t>interest.html</a:t>
            </a:r>
            <a:endParaRPr dirty="0"/>
          </a:p>
        </p:txBody>
      </p:sp>
      <p:sp>
        <p:nvSpPr>
          <p:cNvPr id="879" name="Google Shape;879;g3e0ac37043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SzPts val="1200"/>
              <a:buFont typeface="Times New Roman"/>
              <a:buNone/>
            </a:pPr>
            <a:fld id="{00000000-1234-1234-1234-123412341234}" type="slidenum">
              <a:rPr lang="en-US"/>
              <a:t>14</a:t>
            </a:fld>
            <a:endParaRPr sz="14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188975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pPr lvl="0"/>
            <a:r>
              <a:rPr lang="en-US"/>
              <a:t>Click to edit Master text styles</a:t>
            </a: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1138619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2354504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2C47B344-2544-4E76-A116-5230F366C097}" type="datetimeFigureOut">
              <a:rPr lang="en-US" smtClean="0"/>
              <a:pPr/>
              <a:t>11/7/2022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22E3D79-5DED-4242-B8A0-E85DC58C54E9}" type="slidenum">
              <a:rPr lang="en-US" smtClean="0"/>
              <a:pPr/>
              <a:t>‹#›</a:t>
            </a:fld>
            <a:endParaRPr lang="en-US"/>
          </a:p>
        </p:txBody>
      </p:sp>
    </p:spTree>
    <p:extLst>
      <p:ext uri="{BB962C8B-B14F-4D97-AF65-F5344CB8AC3E}">
        <p14:creationId xmlns:p14="http://schemas.microsoft.com/office/powerpoint/2010/main" val="3789714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2C47B344-2544-4E76-A116-5230F366C097}" type="datetimeFigureOut">
              <a:rPr lang="en-US" smtClean="0"/>
              <a:pPr/>
              <a:t>11/7/2022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22E3D79-5DED-4242-B8A0-E85DC58C54E9}" type="slidenum">
              <a:rPr lang="en-US" smtClean="0"/>
              <a:pPr/>
              <a:t>‹#›</a:t>
            </a:fld>
            <a:endParaRPr lang="en-US"/>
          </a:p>
        </p:txBody>
      </p:sp>
    </p:spTree>
    <p:extLst>
      <p:ext uri="{BB962C8B-B14F-4D97-AF65-F5344CB8AC3E}">
        <p14:creationId xmlns:p14="http://schemas.microsoft.com/office/powerpoint/2010/main" val="4021764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A5E6D404-8313-4BE9-975A-3E5EBC89F219}" type="slidenum">
              <a:rPr lang="en-US"/>
              <a:pPr/>
              <a:t>‹#›</a:t>
            </a:fld>
            <a:endParaRPr lang="en-US"/>
          </a:p>
        </p:txBody>
      </p:sp>
    </p:spTree>
    <p:extLst>
      <p:ext uri="{BB962C8B-B14F-4D97-AF65-F5344CB8AC3E}">
        <p14:creationId xmlns:p14="http://schemas.microsoft.com/office/powerpoint/2010/main" val="3551930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CEE Layout" type="title" preserve="1">
  <p:cSld name="MCEE Layout">
    <p:spTree>
      <p:nvGrpSpPr>
        <p:cNvPr id="1" name="Shape 54"/>
        <p:cNvGrpSpPr/>
        <p:nvPr/>
      </p:nvGrpSpPr>
      <p:grpSpPr>
        <a:xfrm>
          <a:off x="0" y="0"/>
          <a:ext cx="0" cy="0"/>
          <a:chOff x="0" y="0"/>
          <a:chExt cx="0" cy="0"/>
        </a:xfrm>
      </p:grpSpPr>
      <p:sp>
        <p:nvSpPr>
          <p:cNvPr id="55" name="Google Shape;55;p14"/>
          <p:cNvSpPr/>
          <p:nvPr/>
        </p:nvSpPr>
        <p:spPr>
          <a:xfrm rot="10800000">
            <a:off x="4226100" y="3911400"/>
            <a:ext cx="691800" cy="518000"/>
          </a:xfrm>
          <a:prstGeom prst="triangle">
            <a:avLst>
              <a:gd name="adj" fmla="val 50000"/>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14"/>
          <p:cNvSpPr/>
          <p:nvPr/>
        </p:nvSpPr>
        <p:spPr>
          <a:xfrm>
            <a:off x="-25" y="0"/>
            <a:ext cx="9144000" cy="41656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14"/>
          <p:cNvSpPr txBox="1">
            <a:spLocks noGrp="1"/>
          </p:cNvSpPr>
          <p:nvPr>
            <p:ph type="ctrTitle"/>
          </p:nvPr>
        </p:nvSpPr>
        <p:spPr>
          <a:xfrm>
            <a:off x="411175" y="859067"/>
            <a:ext cx="8282400" cy="281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lang="en-US"/>
              <a:t>Click to edit Master title style</a:t>
            </a:r>
            <a:endParaRPr/>
          </a:p>
        </p:txBody>
      </p:sp>
      <p:sp>
        <p:nvSpPr>
          <p:cNvPr id="58" name="Google Shape;58;p14"/>
          <p:cNvSpPr txBox="1">
            <a:spLocks noGrp="1"/>
          </p:cNvSpPr>
          <p:nvPr>
            <p:ph type="subTitle" idx="1"/>
          </p:nvPr>
        </p:nvSpPr>
        <p:spPr>
          <a:xfrm>
            <a:off x="411175" y="4531000"/>
            <a:ext cx="8282400" cy="168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Oswald"/>
              <a:buNone/>
              <a:defRPr sz="3600">
                <a:latin typeface="Oswald"/>
                <a:ea typeface="Oswald"/>
                <a:cs typeface="Oswald"/>
                <a:sym typeface="Oswa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r>
              <a:rPr lang="en-US"/>
              <a:t>Click to edit Master subtitle style</a:t>
            </a:r>
            <a:endParaRPr/>
          </a:p>
        </p:txBody>
      </p:sp>
      <p:sp>
        <p:nvSpPr>
          <p:cNvPr id="59" name="Google Shape;59;p1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0" name="Google Shape;60;p14"/>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655213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61"/>
        <p:cNvGrpSpPr/>
        <p:nvPr/>
      </p:nvGrpSpPr>
      <p:grpSpPr>
        <a:xfrm>
          <a:off x="0" y="0"/>
          <a:ext cx="0" cy="0"/>
          <a:chOff x="0" y="0"/>
          <a:chExt cx="0" cy="0"/>
        </a:xfrm>
      </p:grpSpPr>
      <p:sp>
        <p:nvSpPr>
          <p:cNvPr id="62" name="Google Shape;62;p15"/>
          <p:cNvSpPr/>
          <p:nvPr/>
        </p:nvSpPr>
        <p:spPr>
          <a:xfrm>
            <a:off x="0" y="2089800"/>
            <a:ext cx="9144000" cy="26784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3" name="Google Shape;63;p15"/>
          <p:cNvSpPr txBox="1">
            <a:spLocks noGrp="1"/>
          </p:cNvSpPr>
          <p:nvPr>
            <p:ph type="title"/>
          </p:nvPr>
        </p:nvSpPr>
        <p:spPr>
          <a:xfrm>
            <a:off x="430800" y="2519600"/>
            <a:ext cx="8282400" cy="202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64" name="Google Shape;64;p1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5" name="Google Shape;65;p15"/>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80794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66"/>
        <p:cNvGrpSpPr/>
        <p:nvPr/>
      </p:nvGrpSpPr>
      <p:grpSpPr>
        <a:xfrm>
          <a:off x="0" y="0"/>
          <a:ext cx="0" cy="0"/>
          <a:chOff x="0" y="0"/>
          <a:chExt cx="0" cy="0"/>
        </a:xfrm>
      </p:grpSpPr>
      <p:cxnSp>
        <p:nvCxnSpPr>
          <p:cNvPr id="67" name="Google Shape;67;p16"/>
          <p:cNvCxnSpPr/>
          <p:nvPr/>
        </p:nvCxnSpPr>
        <p:spPr>
          <a:xfrm>
            <a:off x="429200" y="1700769"/>
            <a:ext cx="614100" cy="0"/>
          </a:xfrm>
          <a:prstGeom prst="straightConnector1">
            <a:avLst/>
          </a:prstGeom>
          <a:noFill/>
          <a:ln w="19050" cap="flat" cmpd="sng">
            <a:solidFill>
              <a:schemeClr val="dk2"/>
            </a:solidFill>
            <a:prstDash val="lgDash"/>
            <a:round/>
            <a:headEnd type="none" w="sm" len="sm"/>
            <a:tailEnd type="none" w="sm" len="sm"/>
          </a:ln>
        </p:spPr>
      </p:cxnSp>
      <p:sp>
        <p:nvSpPr>
          <p:cNvPr id="68" name="Google Shape;68;p16"/>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69" name="Google Shape;69;p16"/>
          <p:cNvSpPr txBox="1">
            <a:spLocks noGrp="1"/>
          </p:cNvSpPr>
          <p:nvPr>
            <p:ph type="body" idx="1"/>
          </p:nvPr>
        </p:nvSpPr>
        <p:spPr>
          <a:xfrm>
            <a:off x="311700" y="1958433"/>
            <a:ext cx="8520600" cy="413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70" name="Google Shape;70;p1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71" name="Google Shape;71;p16"/>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460522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72"/>
        <p:cNvGrpSpPr/>
        <p:nvPr/>
      </p:nvGrpSpPr>
      <p:grpSpPr>
        <a:xfrm>
          <a:off x="0" y="0"/>
          <a:ext cx="0" cy="0"/>
          <a:chOff x="0" y="0"/>
          <a:chExt cx="0" cy="0"/>
        </a:xfrm>
      </p:grpSpPr>
      <p:cxnSp>
        <p:nvCxnSpPr>
          <p:cNvPr id="73" name="Google Shape;73;p17"/>
          <p:cNvCxnSpPr/>
          <p:nvPr/>
        </p:nvCxnSpPr>
        <p:spPr>
          <a:xfrm>
            <a:off x="429200" y="1700769"/>
            <a:ext cx="614100" cy="0"/>
          </a:xfrm>
          <a:prstGeom prst="straightConnector1">
            <a:avLst/>
          </a:prstGeom>
          <a:noFill/>
          <a:ln w="19050" cap="flat" cmpd="sng">
            <a:solidFill>
              <a:schemeClr val="dk2"/>
            </a:solidFill>
            <a:prstDash val="lgDash"/>
            <a:round/>
            <a:headEnd type="none" w="sm" len="sm"/>
            <a:tailEnd type="none" w="sm" len="sm"/>
          </a:ln>
        </p:spPr>
      </p:cxnSp>
      <p:sp>
        <p:nvSpPr>
          <p:cNvPr id="74" name="Google Shape;74;p17"/>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75" name="Google Shape;75;p17"/>
          <p:cNvSpPr txBox="1">
            <a:spLocks noGrp="1"/>
          </p:cNvSpPr>
          <p:nvPr>
            <p:ph type="body" idx="1"/>
          </p:nvPr>
        </p:nvSpPr>
        <p:spPr>
          <a:xfrm>
            <a:off x="311700" y="1958433"/>
            <a:ext cx="3999900" cy="413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76" name="Google Shape;76;p17"/>
          <p:cNvSpPr txBox="1">
            <a:spLocks noGrp="1"/>
          </p:cNvSpPr>
          <p:nvPr>
            <p:ph type="body" idx="2"/>
          </p:nvPr>
        </p:nvSpPr>
        <p:spPr>
          <a:xfrm>
            <a:off x="4832400" y="1958433"/>
            <a:ext cx="3999900" cy="413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77" name="Google Shape;77;p1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78" name="Google Shape;78;p17"/>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363602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81" name="Google Shape;81;p1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2" name="Google Shape;82;p18"/>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340473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2266926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83"/>
        <p:cNvGrpSpPr/>
        <p:nvPr/>
      </p:nvGrpSpPr>
      <p:grpSpPr>
        <a:xfrm>
          <a:off x="0" y="0"/>
          <a:ext cx="0" cy="0"/>
          <a:chOff x="0" y="0"/>
          <a:chExt cx="0" cy="0"/>
        </a:xfrm>
      </p:grpSpPr>
      <p:cxnSp>
        <p:nvCxnSpPr>
          <p:cNvPr id="84" name="Google Shape;84;p19"/>
          <p:cNvCxnSpPr/>
          <p:nvPr/>
        </p:nvCxnSpPr>
        <p:spPr>
          <a:xfrm>
            <a:off x="418675" y="1943716"/>
            <a:ext cx="614100" cy="0"/>
          </a:xfrm>
          <a:prstGeom prst="straightConnector1">
            <a:avLst/>
          </a:prstGeom>
          <a:noFill/>
          <a:ln w="19050" cap="flat" cmpd="sng">
            <a:solidFill>
              <a:schemeClr val="dk2"/>
            </a:solidFill>
            <a:prstDash val="lgDash"/>
            <a:round/>
            <a:headEnd type="none" w="sm" len="sm"/>
            <a:tailEnd type="none" w="sm" len="sm"/>
          </a:ln>
        </p:spPr>
      </p:cxnSp>
      <p:sp>
        <p:nvSpPr>
          <p:cNvPr id="85" name="Google Shape;85;p19"/>
          <p:cNvSpPr txBox="1">
            <a:spLocks noGrp="1"/>
          </p:cNvSpPr>
          <p:nvPr>
            <p:ph type="title"/>
          </p:nvPr>
        </p:nvSpPr>
        <p:spPr>
          <a:xfrm>
            <a:off x="311700" y="842400"/>
            <a:ext cx="2808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86" name="Google Shape;86;p19"/>
          <p:cNvSpPr txBox="1">
            <a:spLocks noGrp="1"/>
          </p:cNvSpPr>
          <p:nvPr>
            <p:ph type="body" idx="1"/>
          </p:nvPr>
        </p:nvSpPr>
        <p:spPr>
          <a:xfrm>
            <a:off x="311700" y="2157605"/>
            <a:ext cx="2808000" cy="3934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87" name="Google Shape;87;p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8" name="Google Shape;88;p19"/>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1937217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reserve="1">
  <p:cSld name="Main point">
    <p:bg>
      <p:bgPr>
        <a:solidFill>
          <a:schemeClr val="lt2"/>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490250" y="705200"/>
            <a:ext cx="5678100" cy="544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r>
              <a:rPr lang="en-US"/>
              <a:t>Click to edit Master title style</a:t>
            </a:r>
            <a:endParaRPr/>
          </a:p>
        </p:txBody>
      </p:sp>
      <p:sp>
        <p:nvSpPr>
          <p:cNvPr id="91" name="Google Shape;91;p2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92" name="Google Shape;92;p20"/>
          <p:cNvPicPr preferRelativeResize="0"/>
          <p:nvPr/>
        </p:nvPicPr>
        <p:blipFill>
          <a:blip r:embed="rId2">
            <a:alphaModFix/>
          </a:blip>
          <a:stretch>
            <a:fillRect/>
          </a:stretch>
        </p:blipFill>
        <p:spPr>
          <a:xfrm>
            <a:off x="64076" y="5760467"/>
            <a:ext cx="2009367" cy="981367"/>
          </a:xfrm>
          <a:prstGeom prst="rect">
            <a:avLst/>
          </a:prstGeom>
          <a:noFill/>
          <a:ln>
            <a:noFill/>
          </a:ln>
        </p:spPr>
      </p:pic>
      <p:pic>
        <p:nvPicPr>
          <p:cNvPr id="93" name="Google Shape;93;p20"/>
          <p:cNvPicPr preferRelativeResize="0"/>
          <p:nvPr/>
        </p:nvPicPr>
        <p:blipFill>
          <a:blip r:embed="rId3">
            <a:alphaModFix/>
          </a:blip>
          <a:stretch>
            <a:fillRect/>
          </a:stretch>
        </p:blipFill>
        <p:spPr>
          <a:xfrm>
            <a:off x="64100" y="5760467"/>
            <a:ext cx="2009326" cy="981367"/>
          </a:xfrm>
          <a:prstGeom prst="rect">
            <a:avLst/>
          </a:prstGeom>
          <a:noFill/>
          <a:ln>
            <a:noFill/>
          </a:ln>
        </p:spPr>
      </p:pic>
    </p:spTree>
    <p:extLst>
      <p:ext uri="{BB962C8B-B14F-4D97-AF65-F5344CB8AC3E}">
        <p14:creationId xmlns:p14="http://schemas.microsoft.com/office/powerpoint/2010/main" val="2742496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bg>
      <p:bgPr>
        <a:solidFill>
          <a:srgbClr val="005F86"/>
        </a:solidFill>
        <a:effectLst/>
      </p:bgPr>
    </p:bg>
    <p:spTree>
      <p:nvGrpSpPr>
        <p:cNvPr id="1" name="Shape 94"/>
        <p:cNvGrpSpPr/>
        <p:nvPr/>
      </p:nvGrpSpPr>
      <p:grpSpPr>
        <a:xfrm>
          <a:off x="0" y="0"/>
          <a:ext cx="0" cy="0"/>
          <a:chOff x="0" y="0"/>
          <a:chExt cx="0" cy="0"/>
        </a:xfrm>
      </p:grpSpPr>
      <p:sp>
        <p:nvSpPr>
          <p:cNvPr id="95" name="Google Shape;95;p21"/>
          <p:cNvSpPr/>
          <p:nvPr/>
        </p:nvSpPr>
        <p:spPr>
          <a:xfrm>
            <a:off x="4572000" y="233"/>
            <a:ext cx="45720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96" name="Google Shape;96;p21"/>
          <p:cNvCxnSpPr/>
          <p:nvPr/>
        </p:nvCxnSpPr>
        <p:spPr>
          <a:xfrm>
            <a:off x="5029675" y="5994000"/>
            <a:ext cx="577200" cy="0"/>
          </a:xfrm>
          <a:prstGeom prst="straightConnector1">
            <a:avLst/>
          </a:prstGeom>
          <a:noFill/>
          <a:ln w="19050" cap="flat" cmpd="sng">
            <a:solidFill>
              <a:srgbClr val="005F86"/>
            </a:solidFill>
            <a:prstDash val="lgDash"/>
            <a:round/>
            <a:headEnd type="none" w="sm" len="sm"/>
            <a:tailEnd type="none" w="sm" len="sm"/>
          </a:ln>
        </p:spPr>
      </p:cxnSp>
      <p:sp>
        <p:nvSpPr>
          <p:cNvPr id="97" name="Google Shape;97;p21"/>
          <p:cNvSpPr txBox="1">
            <a:spLocks noGrp="1"/>
          </p:cNvSpPr>
          <p:nvPr>
            <p:ph type="title"/>
          </p:nvPr>
        </p:nvSpPr>
        <p:spPr>
          <a:xfrm>
            <a:off x="265500" y="1438333"/>
            <a:ext cx="4045200" cy="238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r>
              <a:rPr lang="en-US"/>
              <a:t>Click to edit Master title style</a:t>
            </a:r>
            <a:endParaRPr/>
          </a:p>
        </p:txBody>
      </p:sp>
      <p:sp>
        <p:nvSpPr>
          <p:cNvPr id="98" name="Google Shape;98;p21"/>
          <p:cNvSpPr txBox="1">
            <a:spLocks noGrp="1"/>
          </p:cNvSpPr>
          <p:nvPr>
            <p:ph type="subTitle" idx="1"/>
          </p:nvPr>
        </p:nvSpPr>
        <p:spPr>
          <a:xfrm>
            <a:off x="265500" y="3895201"/>
            <a:ext cx="40452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r>
              <a:rPr lang="en-US"/>
              <a:t>Click to edit Master subtitle style</a:t>
            </a:r>
            <a:endParaRPr/>
          </a:p>
        </p:txBody>
      </p:sp>
      <p:sp>
        <p:nvSpPr>
          <p:cNvPr id="99" name="Google Shape;99;p21"/>
          <p:cNvSpPr txBox="1">
            <a:spLocks noGrp="1"/>
          </p:cNvSpPr>
          <p:nvPr>
            <p:ph type="body" idx="2"/>
          </p:nvPr>
        </p:nvSpPr>
        <p:spPr>
          <a:xfrm>
            <a:off x="4939500" y="965600"/>
            <a:ext cx="3837000" cy="49620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100" name="Google Shape;100;p2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01" name="Google Shape;101;p21"/>
          <p:cNvPicPr preferRelativeResize="0"/>
          <p:nvPr/>
        </p:nvPicPr>
        <p:blipFill>
          <a:blip r:embed="rId2">
            <a:alphaModFix/>
          </a:blip>
          <a:stretch>
            <a:fillRect/>
          </a:stretch>
        </p:blipFill>
        <p:spPr>
          <a:xfrm>
            <a:off x="64076" y="5760467"/>
            <a:ext cx="2009367" cy="981367"/>
          </a:xfrm>
          <a:prstGeom prst="rect">
            <a:avLst/>
          </a:prstGeom>
          <a:noFill/>
          <a:ln>
            <a:noFill/>
          </a:ln>
        </p:spPr>
      </p:pic>
    </p:spTree>
    <p:extLst>
      <p:ext uri="{BB962C8B-B14F-4D97-AF65-F5344CB8AC3E}">
        <p14:creationId xmlns:p14="http://schemas.microsoft.com/office/powerpoint/2010/main" val="1775310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02"/>
        <p:cNvGrpSpPr/>
        <p:nvPr/>
      </p:nvGrpSpPr>
      <p:grpSpPr>
        <a:xfrm>
          <a:off x="0" y="0"/>
          <a:ext cx="0" cy="0"/>
          <a:chOff x="0" y="0"/>
          <a:chExt cx="0" cy="0"/>
        </a:xfrm>
      </p:grpSpPr>
      <p:sp>
        <p:nvSpPr>
          <p:cNvPr id="103" name="Google Shape;103;p22"/>
          <p:cNvSpPr txBox="1">
            <a:spLocks noGrp="1"/>
          </p:cNvSpPr>
          <p:nvPr>
            <p:ph type="body" idx="1"/>
          </p:nvPr>
        </p:nvSpPr>
        <p:spPr>
          <a:xfrm>
            <a:off x="2280225" y="5640767"/>
            <a:ext cx="5998800" cy="806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100"/>
              <a:buFont typeface="Oswald"/>
              <a:buNone/>
              <a:defRPr sz="2100">
                <a:latin typeface="Oswald"/>
                <a:ea typeface="Oswald"/>
                <a:cs typeface="Oswald"/>
                <a:sym typeface="Oswald"/>
              </a:defRPr>
            </a:lvl1pPr>
          </a:lstStyle>
          <a:p>
            <a:pPr lvl="0"/>
            <a:r>
              <a:rPr lang="en-US"/>
              <a:t>Click to edit Master text styles</a:t>
            </a:r>
          </a:p>
        </p:txBody>
      </p:sp>
      <p:sp>
        <p:nvSpPr>
          <p:cNvPr id="104" name="Google Shape;104;p2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05" name="Google Shape;105;p22"/>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036071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106"/>
        <p:cNvGrpSpPr/>
        <p:nvPr/>
      </p:nvGrpSpPr>
      <p:grpSpPr>
        <a:xfrm>
          <a:off x="0" y="0"/>
          <a:ext cx="0" cy="0"/>
          <a:chOff x="0" y="0"/>
          <a:chExt cx="0" cy="0"/>
        </a:xfrm>
      </p:grpSpPr>
      <p:cxnSp>
        <p:nvCxnSpPr>
          <p:cNvPr id="107" name="Google Shape;107;p23"/>
          <p:cNvCxnSpPr/>
          <p:nvPr/>
        </p:nvCxnSpPr>
        <p:spPr>
          <a:xfrm>
            <a:off x="413275" y="3984367"/>
            <a:ext cx="910500" cy="0"/>
          </a:xfrm>
          <a:prstGeom prst="straightConnector1">
            <a:avLst/>
          </a:prstGeom>
          <a:noFill/>
          <a:ln w="28575" cap="flat" cmpd="sng">
            <a:solidFill>
              <a:srgbClr val="005F86"/>
            </a:solidFill>
            <a:prstDash val="lgDash"/>
            <a:round/>
            <a:headEnd type="none" w="sm" len="sm"/>
            <a:tailEnd type="none" w="sm" len="sm"/>
          </a:ln>
        </p:spPr>
      </p:cxnSp>
      <p:sp>
        <p:nvSpPr>
          <p:cNvPr id="108" name="Google Shape;108;p23"/>
          <p:cNvSpPr txBox="1">
            <a:spLocks noGrp="1"/>
          </p:cNvSpPr>
          <p:nvPr>
            <p:ph type="title" hasCustomPrompt="1"/>
          </p:nvPr>
        </p:nvSpPr>
        <p:spPr>
          <a:xfrm>
            <a:off x="311700" y="1474833"/>
            <a:ext cx="8520600" cy="25960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09" name="Google Shape;109;p23"/>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110" name="Google Shape;110;p2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11" name="Google Shape;111;p23"/>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837792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12"/>
        <p:cNvGrpSpPr/>
        <p:nvPr/>
      </p:nvGrpSpPr>
      <p:grpSpPr>
        <a:xfrm>
          <a:off x="0" y="0"/>
          <a:ext cx="0" cy="0"/>
          <a:chOff x="0" y="0"/>
          <a:chExt cx="0" cy="0"/>
        </a:xfrm>
      </p:grpSpPr>
      <p:sp>
        <p:nvSpPr>
          <p:cNvPr id="113" name="Google Shape;113;p2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14" name="Google Shape;114;p24"/>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302114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41450" y="68263"/>
            <a:ext cx="7551738" cy="827087"/>
          </a:xfrm>
        </p:spPr>
        <p:txBody>
          <a:bodyPr/>
          <a:lstStyle/>
          <a:p>
            <a:r>
              <a:rPr lang="en-US"/>
              <a:t>Click to edit Master title style</a:t>
            </a:r>
          </a:p>
        </p:txBody>
      </p:sp>
      <p:sp>
        <p:nvSpPr>
          <p:cNvPr id="3" name="Text Placeholder 2"/>
          <p:cNvSpPr>
            <a:spLocks noGrp="1"/>
          </p:cNvSpPr>
          <p:nvPr>
            <p:ph type="body" sz="half" idx="1"/>
          </p:nvPr>
        </p:nvSpPr>
        <p:spPr>
          <a:xfrm>
            <a:off x="274638" y="1376363"/>
            <a:ext cx="4248150" cy="4719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5188" y="1376363"/>
            <a:ext cx="4248150" cy="228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75188" y="3811588"/>
            <a:ext cx="4248150" cy="2284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C7BAF38-E94F-1410-930E-E7B5ACC6C7E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4935BE41-6D3B-C585-3C75-84A749754345}"/>
              </a:ext>
            </a:extLst>
          </p:cNvPr>
          <p:cNvSpPr>
            <a:spLocks noGrp="1" noChangeArrowheads="1"/>
          </p:cNvSpPr>
          <p:nvPr>
            <p:ph type="ftr" sz="quarter" idx="11"/>
          </p:nvPr>
        </p:nvSpPr>
        <p:spPr>
          <a:ln/>
        </p:spPr>
        <p:txBody>
          <a:bodyPr/>
          <a:lstStyle>
            <a:lvl1pPr>
              <a:defRPr/>
            </a:lvl1pPr>
          </a:lstStyle>
          <a:p>
            <a:pPr>
              <a:defRPr/>
            </a:pPr>
            <a:r>
              <a:rPr lang="en-US"/>
              <a:t>Redelsheimer's Powerpoints Inc. </a:t>
            </a:r>
          </a:p>
        </p:txBody>
      </p:sp>
      <p:sp>
        <p:nvSpPr>
          <p:cNvPr id="8" name="Rectangle 6">
            <a:extLst>
              <a:ext uri="{FF2B5EF4-FFF2-40B4-BE49-F238E27FC236}">
                <a16:creationId xmlns:a16="http://schemas.microsoft.com/office/drawing/2014/main" id="{F66CBA00-8DFA-6D12-BC2E-729FC2819339}"/>
              </a:ext>
            </a:extLst>
          </p:cNvPr>
          <p:cNvSpPr>
            <a:spLocks noGrp="1" noChangeArrowheads="1"/>
          </p:cNvSpPr>
          <p:nvPr>
            <p:ph type="sldNum" sz="quarter" idx="12"/>
          </p:nvPr>
        </p:nvSpPr>
        <p:spPr>
          <a:ln/>
        </p:spPr>
        <p:txBody>
          <a:bodyPr/>
          <a:lstStyle>
            <a:lvl1pPr>
              <a:defRPr/>
            </a:lvl1pPr>
          </a:lstStyle>
          <a:p>
            <a:fld id="{BFEB8E0F-CF66-4BB8-8ACC-3EF31DD16BE8}" type="slidenum">
              <a:rPr lang="en-US" altLang="en-US"/>
              <a:pPr/>
              <a:t>‹#›</a:t>
            </a:fld>
            <a:endParaRPr lang="en-US" altLang="en-US"/>
          </a:p>
        </p:txBody>
      </p:sp>
    </p:spTree>
    <p:extLst>
      <p:ext uri="{BB962C8B-B14F-4D97-AF65-F5344CB8AC3E}">
        <p14:creationId xmlns:p14="http://schemas.microsoft.com/office/powerpoint/2010/main" val="879984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CEE Layout" type="title" preserve="1">
  <p:cSld name="MCEE Layout">
    <p:spTree>
      <p:nvGrpSpPr>
        <p:cNvPr id="1" name="Shape 119"/>
        <p:cNvGrpSpPr/>
        <p:nvPr/>
      </p:nvGrpSpPr>
      <p:grpSpPr>
        <a:xfrm>
          <a:off x="0" y="0"/>
          <a:ext cx="0" cy="0"/>
          <a:chOff x="0" y="0"/>
          <a:chExt cx="0" cy="0"/>
        </a:xfrm>
      </p:grpSpPr>
      <p:sp>
        <p:nvSpPr>
          <p:cNvPr id="120" name="Google Shape;120;p26"/>
          <p:cNvSpPr/>
          <p:nvPr/>
        </p:nvSpPr>
        <p:spPr>
          <a:xfrm rot="10800000">
            <a:off x="4226100" y="3911400"/>
            <a:ext cx="691800" cy="518000"/>
          </a:xfrm>
          <a:prstGeom prst="triangle">
            <a:avLst>
              <a:gd name="adj" fmla="val 50000"/>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26"/>
          <p:cNvSpPr/>
          <p:nvPr/>
        </p:nvSpPr>
        <p:spPr>
          <a:xfrm>
            <a:off x="-25" y="0"/>
            <a:ext cx="9144000" cy="41656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26"/>
          <p:cNvSpPr txBox="1">
            <a:spLocks noGrp="1"/>
          </p:cNvSpPr>
          <p:nvPr>
            <p:ph type="ctrTitle"/>
          </p:nvPr>
        </p:nvSpPr>
        <p:spPr>
          <a:xfrm>
            <a:off x="411175" y="859067"/>
            <a:ext cx="8282400" cy="281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lang="en-US"/>
              <a:t>Click to edit Master title style</a:t>
            </a:r>
            <a:endParaRPr/>
          </a:p>
        </p:txBody>
      </p:sp>
      <p:sp>
        <p:nvSpPr>
          <p:cNvPr id="123" name="Google Shape;123;p26"/>
          <p:cNvSpPr txBox="1">
            <a:spLocks noGrp="1"/>
          </p:cNvSpPr>
          <p:nvPr>
            <p:ph type="subTitle" idx="1"/>
          </p:nvPr>
        </p:nvSpPr>
        <p:spPr>
          <a:xfrm>
            <a:off x="411175" y="4531000"/>
            <a:ext cx="8282400" cy="168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Oswald"/>
              <a:buNone/>
              <a:defRPr sz="3600">
                <a:latin typeface="Oswald"/>
                <a:ea typeface="Oswald"/>
                <a:cs typeface="Oswald"/>
                <a:sym typeface="Oswa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r>
              <a:rPr lang="en-US"/>
              <a:t>Click to edit Master subtitle style</a:t>
            </a:r>
            <a:endParaRPr/>
          </a:p>
        </p:txBody>
      </p:sp>
      <p:sp>
        <p:nvSpPr>
          <p:cNvPr id="124" name="Google Shape;124;p2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25" name="Google Shape;125;p26"/>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357571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26"/>
        <p:cNvGrpSpPr/>
        <p:nvPr/>
      </p:nvGrpSpPr>
      <p:grpSpPr>
        <a:xfrm>
          <a:off x="0" y="0"/>
          <a:ext cx="0" cy="0"/>
          <a:chOff x="0" y="0"/>
          <a:chExt cx="0" cy="0"/>
        </a:xfrm>
      </p:grpSpPr>
      <p:sp>
        <p:nvSpPr>
          <p:cNvPr id="127" name="Google Shape;127;p27"/>
          <p:cNvSpPr/>
          <p:nvPr/>
        </p:nvSpPr>
        <p:spPr>
          <a:xfrm>
            <a:off x="0" y="2089800"/>
            <a:ext cx="9144000" cy="26784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27"/>
          <p:cNvSpPr txBox="1">
            <a:spLocks noGrp="1"/>
          </p:cNvSpPr>
          <p:nvPr>
            <p:ph type="title"/>
          </p:nvPr>
        </p:nvSpPr>
        <p:spPr>
          <a:xfrm>
            <a:off x="430800" y="2519600"/>
            <a:ext cx="8282400" cy="202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29" name="Google Shape;129;p2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30" name="Google Shape;130;p27"/>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434512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31"/>
        <p:cNvGrpSpPr/>
        <p:nvPr/>
      </p:nvGrpSpPr>
      <p:grpSpPr>
        <a:xfrm>
          <a:off x="0" y="0"/>
          <a:ext cx="0" cy="0"/>
          <a:chOff x="0" y="0"/>
          <a:chExt cx="0" cy="0"/>
        </a:xfrm>
      </p:grpSpPr>
      <p:cxnSp>
        <p:nvCxnSpPr>
          <p:cNvPr id="132" name="Google Shape;132;p28"/>
          <p:cNvCxnSpPr/>
          <p:nvPr/>
        </p:nvCxnSpPr>
        <p:spPr>
          <a:xfrm>
            <a:off x="429200" y="1700769"/>
            <a:ext cx="614100" cy="0"/>
          </a:xfrm>
          <a:prstGeom prst="straightConnector1">
            <a:avLst/>
          </a:prstGeom>
          <a:noFill/>
          <a:ln w="19050" cap="flat" cmpd="sng">
            <a:solidFill>
              <a:schemeClr val="dk2"/>
            </a:solidFill>
            <a:prstDash val="lgDash"/>
            <a:round/>
            <a:headEnd type="none" w="sm" len="sm"/>
            <a:tailEnd type="none" w="sm" len="sm"/>
          </a:ln>
        </p:spPr>
      </p:cxnSp>
      <p:sp>
        <p:nvSpPr>
          <p:cNvPr id="133" name="Google Shape;133;p28"/>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34" name="Google Shape;134;p28"/>
          <p:cNvSpPr txBox="1">
            <a:spLocks noGrp="1"/>
          </p:cNvSpPr>
          <p:nvPr>
            <p:ph type="body" idx="1"/>
          </p:nvPr>
        </p:nvSpPr>
        <p:spPr>
          <a:xfrm>
            <a:off x="311700" y="1958433"/>
            <a:ext cx="8520600" cy="413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135" name="Google Shape;135;p2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36" name="Google Shape;136;p28"/>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331259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2058245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137"/>
        <p:cNvGrpSpPr/>
        <p:nvPr/>
      </p:nvGrpSpPr>
      <p:grpSpPr>
        <a:xfrm>
          <a:off x="0" y="0"/>
          <a:ext cx="0" cy="0"/>
          <a:chOff x="0" y="0"/>
          <a:chExt cx="0" cy="0"/>
        </a:xfrm>
      </p:grpSpPr>
      <p:cxnSp>
        <p:nvCxnSpPr>
          <p:cNvPr id="138" name="Google Shape;138;p29"/>
          <p:cNvCxnSpPr/>
          <p:nvPr/>
        </p:nvCxnSpPr>
        <p:spPr>
          <a:xfrm>
            <a:off x="429200" y="1700769"/>
            <a:ext cx="614100" cy="0"/>
          </a:xfrm>
          <a:prstGeom prst="straightConnector1">
            <a:avLst/>
          </a:prstGeom>
          <a:noFill/>
          <a:ln w="19050" cap="flat" cmpd="sng">
            <a:solidFill>
              <a:schemeClr val="dk2"/>
            </a:solidFill>
            <a:prstDash val="lgDash"/>
            <a:round/>
            <a:headEnd type="none" w="sm" len="sm"/>
            <a:tailEnd type="none" w="sm" len="sm"/>
          </a:ln>
        </p:spPr>
      </p:cxnSp>
      <p:sp>
        <p:nvSpPr>
          <p:cNvPr id="139" name="Google Shape;139;p29"/>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40" name="Google Shape;140;p29"/>
          <p:cNvSpPr txBox="1">
            <a:spLocks noGrp="1"/>
          </p:cNvSpPr>
          <p:nvPr>
            <p:ph type="body" idx="1"/>
          </p:nvPr>
        </p:nvSpPr>
        <p:spPr>
          <a:xfrm>
            <a:off x="311700" y="1958433"/>
            <a:ext cx="3999900" cy="413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141" name="Google Shape;141;p29"/>
          <p:cNvSpPr txBox="1">
            <a:spLocks noGrp="1"/>
          </p:cNvSpPr>
          <p:nvPr>
            <p:ph type="body" idx="2"/>
          </p:nvPr>
        </p:nvSpPr>
        <p:spPr>
          <a:xfrm>
            <a:off x="4832400" y="1958433"/>
            <a:ext cx="3999900" cy="413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142" name="Google Shape;142;p2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43" name="Google Shape;143;p29"/>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3080036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44"/>
        <p:cNvGrpSpPr/>
        <p:nvPr/>
      </p:nvGrpSpPr>
      <p:grpSpPr>
        <a:xfrm>
          <a:off x="0" y="0"/>
          <a:ext cx="0" cy="0"/>
          <a:chOff x="0" y="0"/>
          <a:chExt cx="0" cy="0"/>
        </a:xfrm>
      </p:grpSpPr>
      <p:sp>
        <p:nvSpPr>
          <p:cNvPr id="145" name="Google Shape;145;p30"/>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46" name="Google Shape;146;p3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47" name="Google Shape;147;p30"/>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724910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148"/>
        <p:cNvGrpSpPr/>
        <p:nvPr/>
      </p:nvGrpSpPr>
      <p:grpSpPr>
        <a:xfrm>
          <a:off x="0" y="0"/>
          <a:ext cx="0" cy="0"/>
          <a:chOff x="0" y="0"/>
          <a:chExt cx="0" cy="0"/>
        </a:xfrm>
      </p:grpSpPr>
      <p:cxnSp>
        <p:nvCxnSpPr>
          <p:cNvPr id="149" name="Google Shape;149;p31"/>
          <p:cNvCxnSpPr/>
          <p:nvPr/>
        </p:nvCxnSpPr>
        <p:spPr>
          <a:xfrm>
            <a:off x="418675" y="1943716"/>
            <a:ext cx="614100" cy="0"/>
          </a:xfrm>
          <a:prstGeom prst="straightConnector1">
            <a:avLst/>
          </a:prstGeom>
          <a:noFill/>
          <a:ln w="19050" cap="flat" cmpd="sng">
            <a:solidFill>
              <a:schemeClr val="dk2"/>
            </a:solidFill>
            <a:prstDash val="lgDash"/>
            <a:round/>
            <a:headEnd type="none" w="sm" len="sm"/>
            <a:tailEnd type="none" w="sm" len="sm"/>
          </a:ln>
        </p:spPr>
      </p:cxnSp>
      <p:sp>
        <p:nvSpPr>
          <p:cNvPr id="150" name="Google Shape;150;p31"/>
          <p:cNvSpPr txBox="1">
            <a:spLocks noGrp="1"/>
          </p:cNvSpPr>
          <p:nvPr>
            <p:ph type="title"/>
          </p:nvPr>
        </p:nvSpPr>
        <p:spPr>
          <a:xfrm>
            <a:off x="311700" y="842400"/>
            <a:ext cx="2808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151" name="Google Shape;151;p31"/>
          <p:cNvSpPr txBox="1">
            <a:spLocks noGrp="1"/>
          </p:cNvSpPr>
          <p:nvPr>
            <p:ph type="body" idx="1"/>
          </p:nvPr>
        </p:nvSpPr>
        <p:spPr>
          <a:xfrm>
            <a:off x="311700" y="2157605"/>
            <a:ext cx="2808000" cy="3934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152" name="Google Shape;152;p3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53" name="Google Shape;153;p31"/>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240894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490250" y="705200"/>
            <a:ext cx="5678100" cy="544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r>
              <a:rPr lang="en-US"/>
              <a:t>Click to edit Master title style</a:t>
            </a:r>
            <a:endParaRPr/>
          </a:p>
        </p:txBody>
      </p:sp>
      <p:sp>
        <p:nvSpPr>
          <p:cNvPr id="156" name="Google Shape;156;p3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157" name="Google Shape;157;p32"/>
          <p:cNvPicPr preferRelativeResize="0"/>
          <p:nvPr/>
        </p:nvPicPr>
        <p:blipFill>
          <a:blip r:embed="rId2">
            <a:alphaModFix/>
          </a:blip>
          <a:stretch>
            <a:fillRect/>
          </a:stretch>
        </p:blipFill>
        <p:spPr>
          <a:xfrm>
            <a:off x="64076" y="5760467"/>
            <a:ext cx="2009367" cy="981367"/>
          </a:xfrm>
          <a:prstGeom prst="rect">
            <a:avLst/>
          </a:prstGeom>
          <a:noFill/>
          <a:ln>
            <a:noFill/>
          </a:ln>
        </p:spPr>
      </p:pic>
      <p:pic>
        <p:nvPicPr>
          <p:cNvPr id="158" name="Google Shape;158;p32"/>
          <p:cNvPicPr preferRelativeResize="0"/>
          <p:nvPr/>
        </p:nvPicPr>
        <p:blipFill>
          <a:blip r:embed="rId3">
            <a:alphaModFix/>
          </a:blip>
          <a:stretch>
            <a:fillRect/>
          </a:stretch>
        </p:blipFill>
        <p:spPr>
          <a:xfrm>
            <a:off x="64100" y="5760467"/>
            <a:ext cx="2009326" cy="981367"/>
          </a:xfrm>
          <a:prstGeom prst="rect">
            <a:avLst/>
          </a:prstGeom>
          <a:noFill/>
          <a:ln>
            <a:noFill/>
          </a:ln>
        </p:spPr>
      </p:pic>
    </p:spTree>
    <p:extLst>
      <p:ext uri="{BB962C8B-B14F-4D97-AF65-F5344CB8AC3E}">
        <p14:creationId xmlns:p14="http://schemas.microsoft.com/office/powerpoint/2010/main" val="929194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159"/>
        <p:cNvGrpSpPr/>
        <p:nvPr/>
      </p:nvGrpSpPr>
      <p:grpSpPr>
        <a:xfrm>
          <a:off x="0" y="0"/>
          <a:ext cx="0" cy="0"/>
          <a:chOff x="0" y="0"/>
          <a:chExt cx="0" cy="0"/>
        </a:xfrm>
      </p:grpSpPr>
      <p:sp>
        <p:nvSpPr>
          <p:cNvPr id="160" name="Google Shape;160;p33"/>
          <p:cNvSpPr/>
          <p:nvPr/>
        </p:nvSpPr>
        <p:spPr>
          <a:xfrm>
            <a:off x="4572000" y="233"/>
            <a:ext cx="45720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161" name="Google Shape;161;p33"/>
          <p:cNvCxnSpPr/>
          <p:nvPr/>
        </p:nvCxnSpPr>
        <p:spPr>
          <a:xfrm>
            <a:off x="5029675" y="5994000"/>
            <a:ext cx="577200" cy="0"/>
          </a:xfrm>
          <a:prstGeom prst="straightConnector1">
            <a:avLst/>
          </a:prstGeom>
          <a:noFill/>
          <a:ln w="19050" cap="flat" cmpd="sng">
            <a:solidFill>
              <a:srgbClr val="005F86"/>
            </a:solidFill>
            <a:prstDash val="lgDash"/>
            <a:round/>
            <a:headEnd type="none" w="sm" len="sm"/>
            <a:tailEnd type="none" w="sm" len="sm"/>
          </a:ln>
        </p:spPr>
      </p:cxnSp>
      <p:sp>
        <p:nvSpPr>
          <p:cNvPr id="162" name="Google Shape;162;p33"/>
          <p:cNvSpPr txBox="1">
            <a:spLocks noGrp="1"/>
          </p:cNvSpPr>
          <p:nvPr>
            <p:ph type="title"/>
          </p:nvPr>
        </p:nvSpPr>
        <p:spPr>
          <a:xfrm>
            <a:off x="265500" y="1438333"/>
            <a:ext cx="4045200" cy="238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r>
              <a:rPr lang="en-US"/>
              <a:t>Click to edit Master title style</a:t>
            </a:r>
            <a:endParaRPr/>
          </a:p>
        </p:txBody>
      </p:sp>
      <p:sp>
        <p:nvSpPr>
          <p:cNvPr id="163" name="Google Shape;163;p33"/>
          <p:cNvSpPr txBox="1">
            <a:spLocks noGrp="1"/>
          </p:cNvSpPr>
          <p:nvPr>
            <p:ph type="subTitle" idx="1"/>
          </p:nvPr>
        </p:nvSpPr>
        <p:spPr>
          <a:xfrm>
            <a:off x="265500" y="3895201"/>
            <a:ext cx="40452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r>
              <a:rPr lang="en-US"/>
              <a:t>Click to edit Master subtitle style</a:t>
            </a:r>
            <a:endParaRPr/>
          </a:p>
        </p:txBody>
      </p:sp>
      <p:sp>
        <p:nvSpPr>
          <p:cNvPr id="164" name="Google Shape;164;p33"/>
          <p:cNvSpPr txBox="1">
            <a:spLocks noGrp="1"/>
          </p:cNvSpPr>
          <p:nvPr>
            <p:ph type="body" idx="2"/>
          </p:nvPr>
        </p:nvSpPr>
        <p:spPr>
          <a:xfrm>
            <a:off x="4939500" y="965600"/>
            <a:ext cx="3837000" cy="49620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165" name="Google Shape;165;p3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66" name="Google Shape;166;p33"/>
          <p:cNvPicPr preferRelativeResize="0"/>
          <p:nvPr/>
        </p:nvPicPr>
        <p:blipFill>
          <a:blip r:embed="rId2">
            <a:alphaModFix/>
          </a:blip>
          <a:stretch>
            <a:fillRect/>
          </a:stretch>
        </p:blipFill>
        <p:spPr>
          <a:xfrm>
            <a:off x="64076" y="5760467"/>
            <a:ext cx="2009367" cy="981367"/>
          </a:xfrm>
          <a:prstGeom prst="rect">
            <a:avLst/>
          </a:prstGeom>
          <a:noFill/>
          <a:ln>
            <a:noFill/>
          </a:ln>
        </p:spPr>
      </p:pic>
      <p:pic>
        <p:nvPicPr>
          <p:cNvPr id="167" name="Google Shape;167;p33"/>
          <p:cNvPicPr preferRelativeResize="0"/>
          <p:nvPr/>
        </p:nvPicPr>
        <p:blipFill>
          <a:blip r:embed="rId3">
            <a:alphaModFix/>
          </a:blip>
          <a:stretch>
            <a:fillRect/>
          </a:stretch>
        </p:blipFill>
        <p:spPr>
          <a:xfrm>
            <a:off x="63451" y="5760455"/>
            <a:ext cx="2010615" cy="981384"/>
          </a:xfrm>
          <a:prstGeom prst="rect">
            <a:avLst/>
          </a:prstGeom>
          <a:noFill/>
          <a:ln>
            <a:noFill/>
          </a:ln>
        </p:spPr>
      </p:pic>
    </p:spTree>
    <p:extLst>
      <p:ext uri="{BB962C8B-B14F-4D97-AF65-F5344CB8AC3E}">
        <p14:creationId xmlns:p14="http://schemas.microsoft.com/office/powerpoint/2010/main" val="2666522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68"/>
        <p:cNvGrpSpPr/>
        <p:nvPr/>
      </p:nvGrpSpPr>
      <p:grpSpPr>
        <a:xfrm>
          <a:off x="0" y="0"/>
          <a:ext cx="0" cy="0"/>
          <a:chOff x="0" y="0"/>
          <a:chExt cx="0" cy="0"/>
        </a:xfrm>
      </p:grpSpPr>
      <p:sp>
        <p:nvSpPr>
          <p:cNvPr id="169" name="Google Shape;169;p34"/>
          <p:cNvSpPr txBox="1">
            <a:spLocks noGrp="1"/>
          </p:cNvSpPr>
          <p:nvPr>
            <p:ph type="body" idx="1"/>
          </p:nvPr>
        </p:nvSpPr>
        <p:spPr>
          <a:xfrm>
            <a:off x="2280225" y="5640767"/>
            <a:ext cx="5998800" cy="806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100"/>
              <a:buFont typeface="Oswald"/>
              <a:buNone/>
              <a:defRPr sz="2100">
                <a:latin typeface="Oswald"/>
                <a:ea typeface="Oswald"/>
                <a:cs typeface="Oswald"/>
                <a:sym typeface="Oswald"/>
              </a:defRPr>
            </a:lvl1pPr>
          </a:lstStyle>
          <a:p>
            <a:pPr lvl="0"/>
            <a:r>
              <a:rPr lang="en-US"/>
              <a:t>Click to edit Master text styles</a:t>
            </a:r>
          </a:p>
        </p:txBody>
      </p:sp>
      <p:sp>
        <p:nvSpPr>
          <p:cNvPr id="170" name="Google Shape;170;p3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71" name="Google Shape;171;p34"/>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061544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172"/>
        <p:cNvGrpSpPr/>
        <p:nvPr/>
      </p:nvGrpSpPr>
      <p:grpSpPr>
        <a:xfrm>
          <a:off x="0" y="0"/>
          <a:ext cx="0" cy="0"/>
          <a:chOff x="0" y="0"/>
          <a:chExt cx="0" cy="0"/>
        </a:xfrm>
      </p:grpSpPr>
      <p:cxnSp>
        <p:nvCxnSpPr>
          <p:cNvPr id="173" name="Google Shape;173;p35"/>
          <p:cNvCxnSpPr/>
          <p:nvPr/>
        </p:nvCxnSpPr>
        <p:spPr>
          <a:xfrm>
            <a:off x="413275" y="3984367"/>
            <a:ext cx="910500" cy="0"/>
          </a:xfrm>
          <a:prstGeom prst="straightConnector1">
            <a:avLst/>
          </a:prstGeom>
          <a:noFill/>
          <a:ln w="28575" cap="flat" cmpd="sng">
            <a:solidFill>
              <a:srgbClr val="005F86"/>
            </a:solidFill>
            <a:prstDash val="lgDash"/>
            <a:round/>
            <a:headEnd type="none" w="sm" len="sm"/>
            <a:tailEnd type="none" w="sm" len="sm"/>
          </a:ln>
        </p:spPr>
      </p:cxnSp>
      <p:sp>
        <p:nvSpPr>
          <p:cNvPr id="174" name="Google Shape;174;p35"/>
          <p:cNvSpPr txBox="1">
            <a:spLocks noGrp="1"/>
          </p:cNvSpPr>
          <p:nvPr>
            <p:ph type="title" hasCustomPrompt="1"/>
          </p:nvPr>
        </p:nvSpPr>
        <p:spPr>
          <a:xfrm>
            <a:off x="311700" y="1474833"/>
            <a:ext cx="8520600" cy="25960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75" name="Google Shape;175;p35"/>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176" name="Google Shape;176;p3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77" name="Google Shape;177;p35"/>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3567669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78"/>
        <p:cNvGrpSpPr/>
        <p:nvPr/>
      </p:nvGrpSpPr>
      <p:grpSpPr>
        <a:xfrm>
          <a:off x="0" y="0"/>
          <a:ext cx="0" cy="0"/>
          <a:chOff x="0" y="0"/>
          <a:chExt cx="0" cy="0"/>
        </a:xfrm>
      </p:grpSpPr>
      <p:sp>
        <p:nvSpPr>
          <p:cNvPr id="179" name="Google Shape;179;p3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80" name="Google Shape;180;p36"/>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039641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en-US"/>
              <a:t>Click to edit Master text styles</a:t>
            </a: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en-US"/>
              <a:t>Click to edit Master text styles</a:t>
            </a: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159283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1329668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en-US"/>
              <a:t>Click to edit Master text styles</a:t>
            </a: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73631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125960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a:t>Click to edit Master title style</a:t>
            </a:r>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en-US"/>
              <a:t>Click to edit Master text styles</a:t>
            </a: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182259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pPr lvl="0"/>
            <a:r>
              <a:rPr lang="en-US"/>
              <a:t>Click to edit Master text styles</a:t>
            </a: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324809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3579550114"/>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96667"/>
            <a:ext cx="8520600" cy="978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311700" y="1958433"/>
            <a:ext cx="8520600" cy="413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53" name="Google Shape;53;p1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8469409"/>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13"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311700" y="496667"/>
            <a:ext cx="8520600" cy="978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117" name="Google Shape;117;p25"/>
          <p:cNvSpPr txBox="1">
            <a:spLocks noGrp="1"/>
          </p:cNvSpPr>
          <p:nvPr>
            <p:ph type="body" idx="1"/>
          </p:nvPr>
        </p:nvSpPr>
        <p:spPr>
          <a:xfrm>
            <a:off x="311700" y="1958433"/>
            <a:ext cx="8520600" cy="413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118" name="Google Shape;118;p2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63267198"/>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7da2Yy0zXPY?t=11" TargetMode="Externa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hyperlink" Target="http://www.usdebtclock.org/" TargetMode="External"/><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washingtonpost.com/business/2022/10/13/debt-interest-rates/" TargetMode="Externa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youtu.be/HRYaXktH_O4?t=10" TargetMode="Externa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hyperlink" Target="mailto:mcee@umn.edu"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mailto:mcee@umn.edu"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vox.com/policy-and-politics/2022/10/1/23378515/uk-financial-crisis-pound-truss" TargetMode="Externa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p:nvPr/>
        </p:nvSpPr>
        <p:spPr>
          <a:xfrm>
            <a:off x="4572000" y="857726"/>
            <a:ext cx="4572000" cy="5143500"/>
          </a:xfrm>
          <a:prstGeom prst="rect">
            <a:avLst/>
          </a:prstGeom>
          <a:solidFill>
            <a:srgbClr val="005F8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6" name="Google Shape;186;p37"/>
          <p:cNvSpPr txBox="1">
            <a:spLocks noGrp="1"/>
          </p:cNvSpPr>
          <p:nvPr>
            <p:ph type="title"/>
          </p:nvPr>
        </p:nvSpPr>
        <p:spPr>
          <a:xfrm>
            <a:off x="0" y="2017500"/>
            <a:ext cx="4572000" cy="1789200"/>
          </a:xfrm>
          <a:prstGeom prst="rect">
            <a:avLst/>
          </a:prstGeom>
        </p:spPr>
        <p:txBody>
          <a:bodyPr spcFirstLastPara="1" wrap="square" lIns="91425" tIns="91425" rIns="91425" bIns="91425" anchor="b" anchorCtr="0">
            <a:noAutofit/>
          </a:bodyPr>
          <a:lstStyle/>
          <a:p>
            <a:r>
              <a:rPr lang="en" dirty="0">
                <a:solidFill>
                  <a:srgbClr val="005F86"/>
                </a:solidFill>
              </a:rPr>
              <a:t>WELCOME!</a:t>
            </a:r>
            <a:endParaRPr dirty="0">
              <a:solidFill>
                <a:srgbClr val="005F86"/>
              </a:solidFill>
            </a:endParaRPr>
          </a:p>
          <a:p>
            <a:pPr algn="l"/>
            <a:endParaRPr sz="7400" dirty="0">
              <a:solidFill>
                <a:srgbClr val="005F86"/>
              </a:solidFill>
            </a:endParaRPr>
          </a:p>
        </p:txBody>
      </p:sp>
      <p:sp>
        <p:nvSpPr>
          <p:cNvPr id="188" name="Google Shape;188;p37"/>
          <p:cNvSpPr txBox="1">
            <a:spLocks noGrp="1"/>
          </p:cNvSpPr>
          <p:nvPr>
            <p:ph type="subTitle" idx="1"/>
          </p:nvPr>
        </p:nvSpPr>
        <p:spPr>
          <a:xfrm>
            <a:off x="125900" y="2849100"/>
            <a:ext cx="4515000" cy="1609200"/>
          </a:xfrm>
          <a:prstGeom prst="rect">
            <a:avLst/>
          </a:prstGeom>
        </p:spPr>
        <p:txBody>
          <a:bodyPr spcFirstLastPara="1" wrap="square" lIns="91425" tIns="91425" rIns="91425" bIns="91425" anchor="t" anchorCtr="0">
            <a:noAutofit/>
          </a:bodyPr>
          <a:lstStyle/>
          <a:p>
            <a:pPr marL="0" indent="0">
              <a:spcBef>
                <a:spcPts val="1000"/>
              </a:spcBef>
            </a:pPr>
            <a:r>
              <a:rPr lang="en" sz="1800">
                <a:solidFill>
                  <a:srgbClr val="005F86"/>
                </a:solidFill>
              </a:rPr>
              <a:t>Thank you for joining us. </a:t>
            </a:r>
            <a:endParaRPr sz="1800">
              <a:solidFill>
                <a:srgbClr val="005F86"/>
              </a:solidFill>
            </a:endParaRPr>
          </a:p>
          <a:p>
            <a:pPr marL="0" indent="0">
              <a:spcBef>
                <a:spcPts val="1000"/>
              </a:spcBef>
              <a:spcAft>
                <a:spcPts val="1000"/>
              </a:spcAft>
            </a:pPr>
            <a:r>
              <a:rPr lang="en" sz="1800">
                <a:solidFill>
                  <a:srgbClr val="005F86"/>
                </a:solidFill>
              </a:rPr>
              <a:t>The webinar will begin shortly.</a:t>
            </a:r>
            <a:endParaRPr sz="1800">
              <a:solidFill>
                <a:srgbClr val="005F86"/>
              </a:solidFill>
            </a:endParaRPr>
          </a:p>
        </p:txBody>
      </p:sp>
      <p:sp>
        <p:nvSpPr>
          <p:cNvPr id="187" name="Google Shape;187;p37"/>
          <p:cNvSpPr txBox="1">
            <a:spLocks noGrp="1"/>
          </p:cNvSpPr>
          <p:nvPr>
            <p:ph type="body" idx="2"/>
          </p:nvPr>
        </p:nvSpPr>
        <p:spPr>
          <a:prstGeom prst="rect">
            <a:avLst/>
          </a:prstGeom>
        </p:spPr>
        <p:txBody>
          <a:bodyPr spcFirstLastPara="1" wrap="square" lIns="91425" tIns="91425" rIns="91425" bIns="91425" anchor="ctr" anchorCtr="0">
            <a:noAutofit/>
          </a:bodyPr>
          <a:lstStyle/>
          <a:p>
            <a:pPr marL="0" indent="0">
              <a:buNone/>
            </a:pPr>
            <a:r>
              <a:rPr lang="en" dirty="0">
                <a:solidFill>
                  <a:srgbClr val="FFFFFF"/>
                </a:solidFill>
              </a:rPr>
              <a:t>Housekeeping Items:</a:t>
            </a:r>
            <a:endParaRPr dirty="0">
              <a:solidFill>
                <a:srgbClr val="FFFFFF"/>
              </a:solidFill>
            </a:endParaRPr>
          </a:p>
          <a:p>
            <a:pPr>
              <a:lnSpc>
                <a:spcPct val="100000"/>
              </a:lnSpc>
              <a:spcBef>
                <a:spcPts val="1600"/>
              </a:spcBef>
              <a:buClr>
                <a:schemeClr val="lt1"/>
              </a:buClr>
            </a:pPr>
            <a:r>
              <a:rPr lang="en" dirty="0">
                <a:solidFill>
                  <a:schemeClr val="lt1"/>
                </a:solidFill>
              </a:rPr>
              <a:t>Please use the chat and/or Q &amp; A function to ask questions or to notify moderator of issues</a:t>
            </a:r>
            <a:endParaRPr dirty="0">
              <a:solidFill>
                <a:schemeClr val="lt1"/>
              </a:solidFill>
            </a:endParaRPr>
          </a:p>
          <a:p>
            <a:pPr>
              <a:lnSpc>
                <a:spcPct val="100000"/>
              </a:lnSpc>
              <a:spcBef>
                <a:spcPts val="1000"/>
              </a:spcBef>
              <a:buClr>
                <a:schemeClr val="lt1"/>
              </a:buClr>
            </a:pPr>
            <a:r>
              <a:rPr lang="en" dirty="0">
                <a:solidFill>
                  <a:schemeClr val="lt1"/>
                </a:solidFill>
              </a:rPr>
              <a:t>The session will be recorded and emailed to participants in the next few days</a:t>
            </a:r>
            <a:endParaRPr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CE948220-8470-251F-9D14-0CD1D5147B53}"/>
              </a:ext>
            </a:extLst>
          </p:cNvPr>
          <p:cNvPicPr>
            <a:picLocks noChangeAspect="1"/>
          </p:cNvPicPr>
          <p:nvPr/>
        </p:nvPicPr>
        <p:blipFill>
          <a:blip r:embed="rId3"/>
          <a:stretch>
            <a:fillRect/>
          </a:stretch>
        </p:blipFill>
        <p:spPr>
          <a:xfrm>
            <a:off x="-7089" y="0"/>
            <a:ext cx="9268375" cy="4419600"/>
          </a:xfrm>
          <a:prstGeom prst="rect">
            <a:avLst/>
          </a:prstGeom>
        </p:spPr>
      </p:pic>
    </p:spTree>
    <p:extLst>
      <p:ext uri="{BB962C8B-B14F-4D97-AF65-F5344CB8AC3E}">
        <p14:creationId xmlns:p14="http://schemas.microsoft.com/office/powerpoint/2010/main" val="3371673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7;p14">
            <a:extLst>
              <a:ext uri="{FF2B5EF4-FFF2-40B4-BE49-F238E27FC236}">
                <a16:creationId xmlns:a16="http://schemas.microsoft.com/office/drawing/2014/main" id="{92B49E28-7980-D088-0381-3920ABB487DD}"/>
              </a:ext>
            </a:extLst>
          </p:cNvPr>
          <p:cNvPicPr preferRelativeResize="0"/>
          <p:nvPr/>
        </p:nvPicPr>
        <p:blipFill>
          <a:blip r:embed="rId2">
            <a:alphaModFix/>
          </a:blip>
          <a:stretch>
            <a:fillRect/>
          </a:stretch>
        </p:blipFill>
        <p:spPr>
          <a:xfrm>
            <a:off x="3544" y="1143000"/>
            <a:ext cx="9140456" cy="2971800"/>
          </a:xfrm>
          <a:prstGeom prst="rect">
            <a:avLst/>
          </a:prstGeom>
          <a:noFill/>
          <a:ln>
            <a:noFill/>
          </a:ln>
        </p:spPr>
      </p:pic>
      <p:sp>
        <p:nvSpPr>
          <p:cNvPr id="4" name="TextBox 3">
            <a:extLst>
              <a:ext uri="{FF2B5EF4-FFF2-40B4-BE49-F238E27FC236}">
                <a16:creationId xmlns:a16="http://schemas.microsoft.com/office/drawing/2014/main" id="{905ED290-9FBE-DB97-B82B-710738B99559}"/>
              </a:ext>
            </a:extLst>
          </p:cNvPr>
          <p:cNvSpPr txBox="1"/>
          <p:nvPr/>
        </p:nvSpPr>
        <p:spPr>
          <a:xfrm>
            <a:off x="2286000" y="157978"/>
            <a:ext cx="4572000" cy="707886"/>
          </a:xfrm>
          <a:prstGeom prst="rect">
            <a:avLst/>
          </a:prstGeom>
          <a:noFill/>
        </p:spPr>
        <p:txBody>
          <a:bodyPr wrap="square">
            <a:spAutoFit/>
          </a:bodyPr>
          <a:lstStyle/>
          <a:p>
            <a:r>
              <a:rPr lang="en-US" sz="4000" b="1" i="0" u="none" strike="noStrike" cap="none" dirty="0">
                <a:solidFill>
                  <a:schemeClr val="dk1"/>
                </a:solidFill>
                <a:latin typeface="Times New Roman"/>
                <a:ea typeface="Times New Roman"/>
                <a:cs typeface="Times New Roman"/>
                <a:sym typeface="Times New Roman"/>
              </a:rPr>
              <a:t>US National Debt</a:t>
            </a:r>
            <a:endParaRPr lang="en-US" sz="4000" dirty="0"/>
          </a:p>
        </p:txBody>
      </p:sp>
      <p:sp>
        <p:nvSpPr>
          <p:cNvPr id="5" name="Google Shape;84;p14">
            <a:hlinkClick r:id="rId3"/>
            <a:extLst>
              <a:ext uri="{FF2B5EF4-FFF2-40B4-BE49-F238E27FC236}">
                <a16:creationId xmlns:a16="http://schemas.microsoft.com/office/drawing/2014/main" id="{47E82105-6DD6-AB8E-5938-343C30367832}"/>
              </a:ext>
            </a:extLst>
          </p:cNvPr>
          <p:cNvSpPr txBox="1"/>
          <p:nvPr/>
        </p:nvSpPr>
        <p:spPr>
          <a:xfrm>
            <a:off x="5410200" y="5660922"/>
            <a:ext cx="3352800" cy="685800"/>
          </a:xfrm>
          <a:prstGeom prst="rect">
            <a:avLst/>
          </a:prstGeom>
          <a:gradFill>
            <a:gsLst>
              <a:gs pos="0">
                <a:srgbClr val="484848"/>
              </a:gs>
              <a:gs pos="100000">
                <a:schemeClr val="lt2"/>
              </a:gs>
            </a:gsLst>
            <a:path path="circle">
              <a:fillToRect l="50000" t="50000" r="50000" b="50000"/>
            </a:path>
            <a:tileRect/>
          </a:gra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5000"/>
              </a:lnSpc>
              <a:spcBef>
                <a:spcPts val="0"/>
              </a:spcBef>
              <a:spcAft>
                <a:spcPts val="0"/>
              </a:spcAft>
              <a:buClr>
                <a:schemeClr val="lt1"/>
              </a:buClr>
              <a:buSzPts val="3600"/>
              <a:buFont typeface="Times New Roman"/>
              <a:buNone/>
            </a:pPr>
            <a:r>
              <a:rPr lang="en-US" sz="3600" b="1" i="0" u="none" dirty="0">
                <a:solidFill>
                  <a:schemeClr val="lt1"/>
                </a:solidFill>
                <a:latin typeface="Times New Roman"/>
                <a:ea typeface="Times New Roman"/>
                <a:cs typeface="Times New Roman"/>
                <a:sym typeface="Times New Roman"/>
              </a:rPr>
              <a:t>US Debt Clock</a:t>
            </a:r>
            <a:endParaRPr dirty="0"/>
          </a:p>
        </p:txBody>
      </p:sp>
      <p:pic>
        <p:nvPicPr>
          <p:cNvPr id="6" name="Google Shape;85;p14" descr="http://www.clker.com/cliparts/9/1/1/6/12247849541307080526radacina_cursor_hand.svg.med.png">
            <a:extLst>
              <a:ext uri="{FF2B5EF4-FFF2-40B4-BE49-F238E27FC236}">
                <a16:creationId xmlns:a16="http://schemas.microsoft.com/office/drawing/2014/main" id="{A410D9F4-D61C-7F86-820A-D496C78A5B95}"/>
              </a:ext>
            </a:extLst>
          </p:cNvPr>
          <p:cNvPicPr preferRelativeResize="0"/>
          <p:nvPr/>
        </p:nvPicPr>
        <p:blipFill rotWithShape="1">
          <a:blip r:embed="rId4">
            <a:alphaModFix/>
          </a:blip>
          <a:srcRect/>
          <a:stretch/>
        </p:blipFill>
        <p:spPr>
          <a:xfrm rot="-2760000">
            <a:off x="7451725" y="5889625"/>
            <a:ext cx="654050" cy="869950"/>
          </a:xfrm>
          <a:prstGeom prst="rect">
            <a:avLst/>
          </a:prstGeom>
          <a:noFill/>
          <a:ln>
            <a:noFill/>
          </a:ln>
        </p:spPr>
      </p:pic>
    </p:spTree>
    <p:extLst>
      <p:ext uri="{BB962C8B-B14F-4D97-AF65-F5344CB8AC3E}">
        <p14:creationId xmlns:p14="http://schemas.microsoft.com/office/powerpoint/2010/main" val="3901863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F096DF2E-8668-39F1-6E40-02842B97BCBE}"/>
              </a:ext>
            </a:extLst>
          </p:cNvPr>
          <p:cNvPicPr>
            <a:picLocks noChangeAspect="1"/>
          </p:cNvPicPr>
          <p:nvPr/>
        </p:nvPicPr>
        <p:blipFill>
          <a:blip r:embed="rId3"/>
          <a:stretch>
            <a:fillRect/>
          </a:stretch>
        </p:blipFill>
        <p:spPr>
          <a:xfrm>
            <a:off x="1066800" y="76199"/>
            <a:ext cx="6705600" cy="5624557"/>
          </a:xfrm>
          <a:prstGeom prst="rect">
            <a:avLst/>
          </a:prstGeom>
        </p:spPr>
      </p:pic>
    </p:spTree>
    <p:extLst>
      <p:ext uri="{BB962C8B-B14F-4D97-AF65-F5344CB8AC3E}">
        <p14:creationId xmlns:p14="http://schemas.microsoft.com/office/powerpoint/2010/main" val="2029556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C00AD50-E1F2-1409-5601-0C7289C49637}"/>
              </a:ext>
            </a:extLst>
          </p:cNvPr>
          <p:cNvSpPr>
            <a:spLocks noGrp="1" noChangeArrowheads="1"/>
          </p:cNvSpPr>
          <p:nvPr>
            <p:ph type="title"/>
          </p:nvPr>
        </p:nvSpPr>
        <p:spPr/>
        <p:txBody>
          <a:bodyPr/>
          <a:lstStyle/>
          <a:p>
            <a:endParaRPr lang="en-US" altLang="en-US"/>
          </a:p>
        </p:txBody>
      </p:sp>
      <p:sp>
        <p:nvSpPr>
          <p:cNvPr id="23555" name="Text Placeholder 2">
            <a:extLst>
              <a:ext uri="{FF2B5EF4-FFF2-40B4-BE49-F238E27FC236}">
                <a16:creationId xmlns:a16="http://schemas.microsoft.com/office/drawing/2014/main" id="{2648AA33-C9BD-13A5-1F63-351E179DF66E}"/>
              </a:ext>
            </a:extLst>
          </p:cNvPr>
          <p:cNvSpPr>
            <a:spLocks noGrp="1" noChangeArrowheads="1"/>
          </p:cNvSpPr>
          <p:nvPr>
            <p:ph type="body" sz="half" idx="1"/>
          </p:nvPr>
        </p:nvSpPr>
        <p:spPr/>
        <p:txBody>
          <a:bodyPr/>
          <a:lstStyle/>
          <a:p>
            <a:endParaRPr lang="en-US" altLang="en-US"/>
          </a:p>
        </p:txBody>
      </p:sp>
      <p:sp>
        <p:nvSpPr>
          <p:cNvPr id="23556" name="Content Placeholder 3">
            <a:extLst>
              <a:ext uri="{FF2B5EF4-FFF2-40B4-BE49-F238E27FC236}">
                <a16:creationId xmlns:a16="http://schemas.microsoft.com/office/drawing/2014/main" id="{F0BE3B78-CABC-93FD-452B-73D96501E519}"/>
              </a:ext>
            </a:extLst>
          </p:cNvPr>
          <p:cNvSpPr>
            <a:spLocks noGrp="1" noChangeArrowheads="1"/>
          </p:cNvSpPr>
          <p:nvPr>
            <p:ph sz="quarter" idx="2"/>
          </p:nvPr>
        </p:nvSpPr>
        <p:spPr/>
        <p:txBody>
          <a:bodyPr/>
          <a:lstStyle/>
          <a:p>
            <a:endParaRPr lang="en-US" altLang="en-US"/>
          </a:p>
        </p:txBody>
      </p:sp>
      <p:sp>
        <p:nvSpPr>
          <p:cNvPr id="23557" name="Content Placeholder 4">
            <a:extLst>
              <a:ext uri="{FF2B5EF4-FFF2-40B4-BE49-F238E27FC236}">
                <a16:creationId xmlns:a16="http://schemas.microsoft.com/office/drawing/2014/main" id="{8CE2BDD0-566D-DDD0-3088-1D2C8A6A3191}"/>
              </a:ext>
            </a:extLst>
          </p:cNvPr>
          <p:cNvSpPr>
            <a:spLocks noGrp="1" noChangeArrowheads="1"/>
          </p:cNvSpPr>
          <p:nvPr>
            <p:ph sz="quarter" idx="3"/>
          </p:nvPr>
        </p:nvSpPr>
        <p:spPr/>
        <p:txBody>
          <a:bodyPr/>
          <a:lstStyle/>
          <a:p>
            <a:endParaRPr lang="en-US" altLang="en-US"/>
          </a:p>
        </p:txBody>
      </p:sp>
      <p:pic>
        <p:nvPicPr>
          <p:cNvPr id="23558" name="Picture 2" descr="Taxday_600">
            <a:extLst>
              <a:ext uri="{FF2B5EF4-FFF2-40B4-BE49-F238E27FC236}">
                <a16:creationId xmlns:a16="http://schemas.microsoft.com/office/drawing/2014/main" id="{C061DC45-5C6A-FB40-3D27-18B64A481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638"/>
            <a:ext cx="9753600" cy="890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pic>
        <p:nvPicPr>
          <p:cNvPr id="3" name="Picture 2" descr="entitlement-interest-budget-squeeze-data-orig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20" y="1527533"/>
            <a:ext cx="7748804" cy="5080927"/>
          </a:xfrm>
          <a:prstGeom prst="rect">
            <a:avLst/>
          </a:prstGeom>
        </p:spPr>
      </p:pic>
      <p:sp>
        <p:nvSpPr>
          <p:cNvPr id="883" name="Google Shape;883;p92"/>
          <p:cNvSpPr txBox="1"/>
          <p:nvPr/>
        </p:nvSpPr>
        <p:spPr>
          <a:xfrm>
            <a:off x="250300" y="228050"/>
            <a:ext cx="8526600" cy="98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Times New Roman"/>
              <a:ea typeface="Times New Roman"/>
              <a:cs typeface="Times New Roman"/>
              <a:sym typeface="Times New Roman"/>
            </a:endParaRPr>
          </a:p>
        </p:txBody>
      </p:sp>
      <p:sp>
        <p:nvSpPr>
          <p:cNvPr id="885" name="Google Shape;885;p92"/>
          <p:cNvSpPr txBox="1"/>
          <p:nvPr/>
        </p:nvSpPr>
        <p:spPr>
          <a:xfrm>
            <a:off x="44314" y="0"/>
            <a:ext cx="9099685" cy="5217812"/>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n-US" sz="2800" b="1" u="sng" dirty="0">
                <a:solidFill>
                  <a:srgbClr val="000090"/>
                </a:solidFill>
                <a:latin typeface="Times New Roman"/>
                <a:ea typeface="Times New Roman"/>
                <a:cs typeface="Times New Roman"/>
                <a:sym typeface="Times New Roman"/>
              </a:rPr>
              <a:t>Entitlements</a:t>
            </a:r>
            <a:r>
              <a:rPr lang="en-US" sz="2800" b="1" dirty="0">
                <a:solidFill>
                  <a:srgbClr val="000090"/>
                </a:solidFill>
                <a:latin typeface="Times New Roman"/>
                <a:ea typeface="Times New Roman"/>
                <a:cs typeface="Times New Roman"/>
                <a:sym typeface="Times New Roman"/>
              </a:rPr>
              <a:t>- A Federal program that requires payments to any eligible person or unit of government. This mandatory spending must be paid (e.g. Social Security)</a:t>
            </a:r>
          </a:p>
        </p:txBody>
      </p:sp>
    </p:spTree>
    <p:extLst>
      <p:ext uri="{BB962C8B-B14F-4D97-AF65-F5344CB8AC3E}">
        <p14:creationId xmlns:p14="http://schemas.microsoft.com/office/powerpoint/2010/main" val="6024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39"/>
          <p:cNvPicPr preferRelativeResize="0"/>
          <p:nvPr/>
        </p:nvPicPr>
        <p:blipFill rotWithShape="1">
          <a:blip r:embed="rId3">
            <a:alphaModFix/>
          </a:blip>
          <a:srcRect l="18908" t="15774" r="3563" b="11903"/>
          <a:stretch/>
        </p:blipFill>
        <p:spPr>
          <a:xfrm>
            <a:off x="0" y="461962"/>
            <a:ext cx="9144000" cy="4795837"/>
          </a:xfrm>
          <a:prstGeom prst="rect">
            <a:avLst/>
          </a:prstGeom>
          <a:noFill/>
          <a:ln>
            <a:noFill/>
          </a:ln>
        </p:spPr>
      </p:pic>
      <p:sp>
        <p:nvSpPr>
          <p:cNvPr id="355" name="Google Shape;355;p39"/>
          <p:cNvSpPr txBox="1"/>
          <p:nvPr/>
        </p:nvSpPr>
        <p:spPr>
          <a:xfrm>
            <a:off x="6683375" y="0"/>
            <a:ext cx="2460625"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2008 Audit Exam</a:t>
            </a:r>
            <a:endParaRPr/>
          </a:p>
        </p:txBody>
      </p:sp>
      <p:sp>
        <p:nvSpPr>
          <p:cNvPr id="356" name="Google Shape;356;p39"/>
          <p:cNvSpPr/>
          <p:nvPr/>
        </p:nvSpPr>
        <p:spPr>
          <a:xfrm>
            <a:off x="723900" y="2786062"/>
            <a:ext cx="519112" cy="457200"/>
          </a:xfrm>
          <a:prstGeom prst="ellipse">
            <a:avLst/>
          </a:prstGeom>
          <a:noFill/>
          <a:ln w="762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1940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41"/>
          <p:cNvPicPr preferRelativeResize="0"/>
          <p:nvPr/>
        </p:nvPicPr>
        <p:blipFill>
          <a:blip r:embed="rId3">
            <a:alphaModFix/>
          </a:blip>
          <a:stretch>
            <a:fillRect/>
          </a:stretch>
        </p:blipFill>
        <p:spPr>
          <a:xfrm>
            <a:off x="105800" y="859933"/>
            <a:ext cx="8930950" cy="3908025"/>
          </a:xfrm>
          <a:prstGeom prst="rect">
            <a:avLst/>
          </a:prstGeom>
          <a:noFill/>
          <a:ln>
            <a:noFill/>
          </a:ln>
        </p:spPr>
      </p:pic>
      <p:sp>
        <p:nvSpPr>
          <p:cNvPr id="371" name="Google Shape;371;p41"/>
          <p:cNvSpPr txBox="1"/>
          <p:nvPr/>
        </p:nvSpPr>
        <p:spPr>
          <a:xfrm>
            <a:off x="6683375" y="0"/>
            <a:ext cx="2460600" cy="4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20</a:t>
            </a:r>
            <a:r>
              <a:rPr lang="en-US" sz="2400" b="1">
                <a:solidFill>
                  <a:schemeClr val="dk1"/>
                </a:solidFill>
                <a:latin typeface="Times New Roman"/>
                <a:ea typeface="Times New Roman"/>
                <a:cs typeface="Times New Roman"/>
                <a:sym typeface="Times New Roman"/>
              </a:rPr>
              <a:t>12</a:t>
            </a:r>
            <a:r>
              <a:rPr lang="en-US" sz="2400" b="1" i="0" u="none">
                <a:solidFill>
                  <a:schemeClr val="dk1"/>
                </a:solidFill>
                <a:latin typeface="Times New Roman"/>
                <a:ea typeface="Times New Roman"/>
                <a:cs typeface="Times New Roman"/>
                <a:sym typeface="Times New Roman"/>
              </a:rPr>
              <a:t> Audit Exam</a:t>
            </a:r>
            <a:endParaRPr/>
          </a:p>
        </p:txBody>
      </p:sp>
      <p:sp>
        <p:nvSpPr>
          <p:cNvPr id="372" name="Google Shape;372;p41"/>
          <p:cNvSpPr/>
          <p:nvPr/>
        </p:nvSpPr>
        <p:spPr>
          <a:xfrm>
            <a:off x="951637" y="3351383"/>
            <a:ext cx="519000" cy="457200"/>
          </a:xfrm>
          <a:prstGeom prst="ellipse">
            <a:avLst/>
          </a:prstGeom>
          <a:noFill/>
          <a:ln w="762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4429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FCF40B-C19B-6EFF-730C-5FA6ABEB9160}"/>
              </a:ext>
            </a:extLst>
          </p:cNvPr>
          <p:cNvPicPr>
            <a:picLocks noChangeAspect="1"/>
          </p:cNvPicPr>
          <p:nvPr/>
        </p:nvPicPr>
        <p:blipFill>
          <a:blip r:embed="rId2"/>
          <a:stretch>
            <a:fillRect/>
          </a:stretch>
        </p:blipFill>
        <p:spPr>
          <a:xfrm>
            <a:off x="152400" y="685800"/>
            <a:ext cx="8577095" cy="3429000"/>
          </a:xfrm>
          <a:prstGeom prst="rect">
            <a:avLst/>
          </a:prstGeom>
        </p:spPr>
      </p:pic>
      <p:sp>
        <p:nvSpPr>
          <p:cNvPr id="4" name="TextBox 3">
            <a:extLst>
              <a:ext uri="{FF2B5EF4-FFF2-40B4-BE49-F238E27FC236}">
                <a16:creationId xmlns:a16="http://schemas.microsoft.com/office/drawing/2014/main" id="{EAE5B42C-B1E4-5D7F-07F0-50EADB864F7D}"/>
              </a:ext>
            </a:extLst>
          </p:cNvPr>
          <p:cNvSpPr txBox="1"/>
          <p:nvPr/>
        </p:nvSpPr>
        <p:spPr>
          <a:xfrm>
            <a:off x="2438400" y="152400"/>
            <a:ext cx="4495800" cy="307777"/>
          </a:xfrm>
          <a:prstGeom prst="rect">
            <a:avLst/>
          </a:prstGeom>
          <a:noFill/>
        </p:spPr>
        <p:txBody>
          <a:bodyPr wrap="square" rtlCol="0">
            <a:spAutoFit/>
          </a:bodyPr>
          <a:lstStyle/>
          <a:p>
            <a:r>
              <a:rPr lang="en-US" b="1" dirty="0"/>
              <a:t>CEE Activity 44: Student Workbook 3</a:t>
            </a:r>
            <a:r>
              <a:rPr lang="en-US" b="1" baseline="30000" dirty="0"/>
              <a:t>rd</a:t>
            </a:r>
            <a:r>
              <a:rPr lang="en-US" b="1" dirty="0"/>
              <a:t> Edition</a:t>
            </a:r>
          </a:p>
        </p:txBody>
      </p:sp>
    </p:spTree>
    <p:extLst>
      <p:ext uri="{BB962C8B-B14F-4D97-AF65-F5344CB8AC3E}">
        <p14:creationId xmlns:p14="http://schemas.microsoft.com/office/powerpoint/2010/main" val="2406045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E0F8C3-A861-9185-79F4-8FAE6B167AC0}"/>
              </a:ext>
            </a:extLst>
          </p:cNvPr>
          <p:cNvPicPr>
            <a:picLocks noGrp="1" noRot="1" noChangeAspect="1" noMove="1" noResize="1" noEditPoints="1" noAdjustHandles="1" noChangeArrowheads="1" noChangeShapeType="1" noCrop="1"/>
          </p:cNvPicPr>
          <p:nvPr/>
        </p:nvPicPr>
        <p:blipFill>
          <a:blip r:embed="rId3"/>
          <a:stretch>
            <a:fillRect/>
          </a:stretch>
        </p:blipFill>
        <p:spPr>
          <a:xfrm>
            <a:off x="501491" y="47847"/>
            <a:ext cx="8141018" cy="5638800"/>
          </a:xfrm>
          <a:prstGeom prst="rect">
            <a:avLst/>
          </a:prstGeom>
        </p:spPr>
      </p:pic>
      <p:sp>
        <p:nvSpPr>
          <p:cNvPr id="5" name="TextBox 4">
            <a:extLst>
              <a:ext uri="{FF2B5EF4-FFF2-40B4-BE49-F238E27FC236}">
                <a16:creationId xmlns:a16="http://schemas.microsoft.com/office/drawing/2014/main" id="{ECDCB1AE-60C2-90E5-30DE-6106FC23CB6D}"/>
              </a:ext>
            </a:extLst>
          </p:cNvPr>
          <p:cNvSpPr txBox="1"/>
          <p:nvPr/>
        </p:nvSpPr>
        <p:spPr>
          <a:xfrm>
            <a:off x="391362" y="4393985"/>
            <a:ext cx="8217218" cy="646331"/>
          </a:xfrm>
          <a:prstGeom prst="rect">
            <a:avLst/>
          </a:prstGeom>
          <a:noFill/>
        </p:spPr>
        <p:txBody>
          <a:bodyPr wrap="square">
            <a:spAutoFit/>
          </a:bodyPr>
          <a:lstStyle/>
          <a:p>
            <a:pPr indent="-342900" rtl="0">
              <a:spcBef>
                <a:spcPts val="360"/>
              </a:spcBef>
              <a:spcAft>
                <a:spcPts val="0"/>
              </a:spcAft>
            </a:pPr>
            <a:r>
              <a:rPr lang="en-US" sz="1800" b="1" i="0" u="none" strike="noStrike" dirty="0">
                <a:solidFill>
                  <a:srgbClr val="000000"/>
                </a:solidFill>
                <a:effectLst/>
                <a:latin typeface="Calibri" panose="020F0502020204030204" pitchFamily="34" charset="0"/>
              </a:rPr>
              <a:t>Shift the AD curve to AD1, as a result of the expansionary fiscal policy.  The PL and real GDP both increase.   </a:t>
            </a:r>
            <a:endParaRPr lang="en-US" sz="1800" b="1" dirty="0">
              <a:effectLst/>
            </a:endParaRPr>
          </a:p>
        </p:txBody>
      </p:sp>
      <p:cxnSp>
        <p:nvCxnSpPr>
          <p:cNvPr id="7" name="Straight Connector 6">
            <a:extLst>
              <a:ext uri="{FF2B5EF4-FFF2-40B4-BE49-F238E27FC236}">
                <a16:creationId xmlns:a16="http://schemas.microsoft.com/office/drawing/2014/main" id="{CCD2CCE4-6024-621F-E2EC-2E573817A88E}"/>
              </a:ext>
            </a:extLst>
          </p:cNvPr>
          <p:cNvCxnSpPr/>
          <p:nvPr/>
        </p:nvCxnSpPr>
        <p:spPr>
          <a:xfrm>
            <a:off x="1447800" y="990600"/>
            <a:ext cx="1524000" cy="121920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8DB950D0-520C-B087-A38F-74525EE17213}"/>
              </a:ext>
            </a:extLst>
          </p:cNvPr>
          <p:cNvSpPr txBox="1"/>
          <p:nvPr/>
        </p:nvSpPr>
        <p:spPr>
          <a:xfrm>
            <a:off x="2819400" y="1676400"/>
            <a:ext cx="609600" cy="304800"/>
          </a:xfrm>
          <a:prstGeom prst="rect">
            <a:avLst/>
          </a:prstGeom>
          <a:noFill/>
        </p:spPr>
        <p:txBody>
          <a:bodyPr wrap="square" rtlCol="0">
            <a:spAutoFit/>
          </a:bodyPr>
          <a:lstStyle/>
          <a:p>
            <a:r>
              <a:rPr lang="en-US" dirty="0"/>
              <a:t>AD 1</a:t>
            </a:r>
          </a:p>
        </p:txBody>
      </p:sp>
      <p:sp>
        <p:nvSpPr>
          <p:cNvPr id="10" name="TextBox 9">
            <a:extLst>
              <a:ext uri="{FF2B5EF4-FFF2-40B4-BE49-F238E27FC236}">
                <a16:creationId xmlns:a16="http://schemas.microsoft.com/office/drawing/2014/main" id="{24E045CB-CD83-43FC-6333-F21FBCCC94C0}"/>
              </a:ext>
            </a:extLst>
          </p:cNvPr>
          <p:cNvSpPr txBox="1"/>
          <p:nvPr/>
        </p:nvSpPr>
        <p:spPr>
          <a:xfrm>
            <a:off x="2272710" y="5653410"/>
            <a:ext cx="6694126" cy="646331"/>
          </a:xfrm>
          <a:prstGeom prst="rect">
            <a:avLst/>
          </a:prstGeom>
          <a:noFill/>
        </p:spPr>
        <p:txBody>
          <a:bodyPr wrap="square">
            <a:spAutoFit/>
          </a:bodyPr>
          <a:lstStyle/>
          <a:p>
            <a:pPr rtl="0">
              <a:spcBef>
                <a:spcPts val="900"/>
              </a:spcBef>
              <a:spcAft>
                <a:spcPts val="0"/>
              </a:spcAft>
            </a:pPr>
            <a:r>
              <a:rPr lang="en-US" sz="1800" b="1" i="0" u="none" strike="noStrike" dirty="0">
                <a:solidFill>
                  <a:srgbClr val="000000"/>
                </a:solidFill>
                <a:effectLst/>
                <a:latin typeface="Arial" panose="020B0604020202020204" pitchFamily="34" charset="0"/>
              </a:rPr>
              <a:t>Shifted the MD curve to the right; MD increased because real GDP increased. Interest rates rise.  </a:t>
            </a:r>
            <a:endParaRPr lang="en-US" sz="1800" b="1" dirty="0">
              <a:effectLst/>
            </a:endParaRPr>
          </a:p>
        </p:txBody>
      </p:sp>
      <p:sp>
        <p:nvSpPr>
          <p:cNvPr id="20" name="Freeform: Shape 19">
            <a:extLst>
              <a:ext uri="{FF2B5EF4-FFF2-40B4-BE49-F238E27FC236}">
                <a16:creationId xmlns:a16="http://schemas.microsoft.com/office/drawing/2014/main" id="{AAC3E0F1-0864-FD7E-3EE4-70EDB16A42D4}"/>
              </a:ext>
            </a:extLst>
          </p:cNvPr>
          <p:cNvSpPr/>
          <p:nvPr/>
        </p:nvSpPr>
        <p:spPr>
          <a:xfrm>
            <a:off x="5122862" y="723014"/>
            <a:ext cx="1352366" cy="1307805"/>
          </a:xfrm>
          <a:custGeom>
            <a:avLst/>
            <a:gdLst>
              <a:gd name="connsiteX0" fmla="*/ 2031 w 1352366"/>
              <a:gd name="connsiteY0" fmla="*/ 0 h 1307805"/>
              <a:gd name="connsiteX1" fmla="*/ 214682 w 1352366"/>
              <a:gd name="connsiteY1" fmla="*/ 914400 h 1307805"/>
              <a:gd name="connsiteX2" fmla="*/ 1352366 w 1352366"/>
              <a:gd name="connsiteY2" fmla="*/ 1307805 h 1307805"/>
              <a:gd name="connsiteX3" fmla="*/ 1352366 w 1352366"/>
              <a:gd name="connsiteY3" fmla="*/ 1307805 h 1307805"/>
            </a:gdLst>
            <a:ahLst/>
            <a:cxnLst>
              <a:cxn ang="0">
                <a:pos x="connsiteX0" y="connsiteY0"/>
              </a:cxn>
              <a:cxn ang="0">
                <a:pos x="connsiteX1" y="connsiteY1"/>
              </a:cxn>
              <a:cxn ang="0">
                <a:pos x="connsiteX2" y="connsiteY2"/>
              </a:cxn>
              <a:cxn ang="0">
                <a:pos x="connsiteX3" y="connsiteY3"/>
              </a:cxn>
            </a:cxnLst>
            <a:rect l="l" t="t" r="r" b="b"/>
            <a:pathLst>
              <a:path w="1352366" h="1307805">
                <a:moveTo>
                  <a:pt x="2031" y="0"/>
                </a:moveTo>
                <a:cubicBezTo>
                  <a:pt x="-4172" y="348216"/>
                  <a:pt x="-10374" y="696433"/>
                  <a:pt x="214682" y="914400"/>
                </a:cubicBezTo>
                <a:cubicBezTo>
                  <a:pt x="439738" y="1132367"/>
                  <a:pt x="1352366" y="1307805"/>
                  <a:pt x="1352366" y="1307805"/>
                </a:cubicBezTo>
                <a:lnTo>
                  <a:pt x="1352366" y="130780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18F801F-7C5D-76CC-1684-C76D943684C3}"/>
              </a:ext>
            </a:extLst>
          </p:cNvPr>
          <p:cNvSpPr txBox="1"/>
          <p:nvPr/>
        </p:nvSpPr>
        <p:spPr>
          <a:xfrm>
            <a:off x="6475228" y="1600200"/>
            <a:ext cx="612668" cy="307777"/>
          </a:xfrm>
          <a:prstGeom prst="rect">
            <a:avLst/>
          </a:prstGeom>
          <a:noFill/>
        </p:spPr>
        <p:txBody>
          <a:bodyPr wrap="none" rtlCol="0">
            <a:spAutoFit/>
          </a:bodyPr>
          <a:lstStyle/>
          <a:p>
            <a:r>
              <a:rPr lang="en-US" dirty="0"/>
              <a:t>MD 1</a:t>
            </a:r>
          </a:p>
        </p:txBody>
      </p:sp>
    </p:spTree>
    <p:extLst>
      <p:ext uri="{BB962C8B-B14F-4D97-AF65-F5344CB8AC3E}">
        <p14:creationId xmlns:p14="http://schemas.microsoft.com/office/powerpoint/2010/main" val="237440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FF0536-49DD-77A5-ACC4-319917A844EB}"/>
              </a:ext>
            </a:extLst>
          </p:cNvPr>
          <p:cNvPicPr>
            <a:picLocks noGrp="1" noRot="1" noChangeAspect="1" noMove="1" noResize="1" noEditPoints="1" noAdjustHandles="1" noChangeArrowheads="1" noChangeShapeType="1" noCrop="1"/>
          </p:cNvPicPr>
          <p:nvPr/>
        </p:nvPicPr>
        <p:blipFill>
          <a:blip r:embed="rId2"/>
          <a:stretch>
            <a:fillRect/>
          </a:stretch>
        </p:blipFill>
        <p:spPr>
          <a:xfrm>
            <a:off x="152400" y="0"/>
            <a:ext cx="8763000" cy="3466171"/>
          </a:xfrm>
          <a:prstGeom prst="rect">
            <a:avLst/>
          </a:prstGeom>
        </p:spPr>
      </p:pic>
      <p:sp>
        <p:nvSpPr>
          <p:cNvPr id="5" name="TextBox 4">
            <a:extLst>
              <a:ext uri="{FF2B5EF4-FFF2-40B4-BE49-F238E27FC236}">
                <a16:creationId xmlns:a16="http://schemas.microsoft.com/office/drawing/2014/main" id="{0F5E2D8C-3116-C2FB-1669-787E95700D4A}"/>
              </a:ext>
            </a:extLst>
          </p:cNvPr>
          <p:cNvSpPr txBox="1"/>
          <p:nvPr/>
        </p:nvSpPr>
        <p:spPr>
          <a:xfrm>
            <a:off x="187842" y="655014"/>
            <a:ext cx="8458200" cy="646331"/>
          </a:xfrm>
          <a:prstGeom prst="rect">
            <a:avLst/>
          </a:prstGeom>
          <a:noFill/>
        </p:spPr>
        <p:txBody>
          <a:bodyPr wrap="square">
            <a:spAutoFit/>
          </a:bodyPr>
          <a:lstStyle/>
          <a:p>
            <a:r>
              <a:rPr lang="en-US" sz="1800" b="1" i="0" u="none" strike="noStrike" dirty="0">
                <a:solidFill>
                  <a:srgbClr val="000000"/>
                </a:solidFill>
                <a:effectLst/>
                <a:latin typeface="Calibri" panose="020F0502020204030204" pitchFamily="34" charset="0"/>
              </a:rPr>
              <a:t>AD shifts back to AD2 b/c the increase in interest rates reduces some private domestic investment and interest-sensitive consumer spending.  </a:t>
            </a:r>
            <a:endParaRPr lang="en-US" sz="1800" b="1" dirty="0"/>
          </a:p>
        </p:txBody>
      </p:sp>
      <p:sp>
        <p:nvSpPr>
          <p:cNvPr id="7" name="TextBox 6">
            <a:extLst>
              <a:ext uri="{FF2B5EF4-FFF2-40B4-BE49-F238E27FC236}">
                <a16:creationId xmlns:a16="http://schemas.microsoft.com/office/drawing/2014/main" id="{1DD0C15F-07D4-6643-7F26-BDABCE645B91}"/>
              </a:ext>
            </a:extLst>
          </p:cNvPr>
          <p:cNvSpPr txBox="1"/>
          <p:nvPr/>
        </p:nvSpPr>
        <p:spPr>
          <a:xfrm>
            <a:off x="228600" y="2921168"/>
            <a:ext cx="8763000" cy="1015663"/>
          </a:xfrm>
          <a:prstGeom prst="rect">
            <a:avLst/>
          </a:prstGeom>
          <a:noFill/>
        </p:spPr>
        <p:txBody>
          <a:bodyPr wrap="square">
            <a:spAutoFit/>
          </a:bodyPr>
          <a:lstStyle/>
          <a:p>
            <a:pPr indent="-342900" rtl="0">
              <a:spcBef>
                <a:spcPts val="360"/>
              </a:spcBef>
              <a:spcAft>
                <a:spcPts val="0"/>
              </a:spcAft>
            </a:pPr>
            <a:r>
              <a:rPr lang="en-US" sz="2000" b="1" i="0" u="none" strike="noStrike" dirty="0">
                <a:solidFill>
                  <a:srgbClr val="000000"/>
                </a:solidFill>
                <a:effectLst/>
                <a:latin typeface="Calibri" panose="020F0502020204030204" pitchFamily="34" charset="0"/>
              </a:rPr>
              <a:t>Shift the MS curve to MS1.  If the MS is increased to MS1, interest rates would move back to </a:t>
            </a:r>
            <a:r>
              <a:rPr lang="en-US" sz="2000" b="1" i="0" u="none" strike="noStrike" dirty="0" err="1">
                <a:solidFill>
                  <a:srgbClr val="000000"/>
                </a:solidFill>
                <a:effectLst/>
                <a:latin typeface="Calibri" panose="020F0502020204030204" pitchFamily="34" charset="0"/>
              </a:rPr>
              <a:t>i</a:t>
            </a:r>
            <a:r>
              <a:rPr lang="en-US" sz="2000" b="1" i="0" u="none" strike="noStrike" dirty="0">
                <a:solidFill>
                  <a:srgbClr val="000000"/>
                </a:solidFill>
                <a:effectLst/>
                <a:latin typeface="Calibri" panose="020F0502020204030204" pitchFamily="34" charset="0"/>
              </a:rPr>
              <a:t>.  If interest rates are at </a:t>
            </a:r>
            <a:r>
              <a:rPr lang="en-US" sz="2000" b="1" i="0" u="none" strike="noStrike" dirty="0" err="1">
                <a:solidFill>
                  <a:srgbClr val="000000"/>
                </a:solidFill>
                <a:effectLst/>
                <a:latin typeface="Calibri" panose="020F0502020204030204" pitchFamily="34" charset="0"/>
              </a:rPr>
              <a:t>i</a:t>
            </a:r>
            <a:r>
              <a:rPr lang="en-US" sz="2000" b="1" i="0" u="none" strike="noStrike" dirty="0">
                <a:solidFill>
                  <a:srgbClr val="000000"/>
                </a:solidFill>
                <a:effectLst/>
                <a:latin typeface="Calibri" panose="020F0502020204030204" pitchFamily="34" charset="0"/>
              </a:rPr>
              <a:t>, there would be </a:t>
            </a:r>
            <a:r>
              <a:rPr lang="en-US" sz="2000" b="1" i="0" u="sng" dirty="0">
                <a:solidFill>
                  <a:srgbClr val="000000"/>
                </a:solidFill>
                <a:effectLst/>
                <a:latin typeface="Calibri" panose="020F0502020204030204" pitchFamily="34" charset="0"/>
              </a:rPr>
              <a:t>no crowding-out</a:t>
            </a:r>
            <a:r>
              <a:rPr lang="en-US" sz="2000" b="1" i="0" u="none" strike="noStrike" dirty="0">
                <a:solidFill>
                  <a:srgbClr val="000000"/>
                </a:solidFill>
                <a:effectLst/>
                <a:latin typeface="Calibri" panose="020F0502020204030204" pitchFamily="34" charset="0"/>
              </a:rPr>
              <a:t> (or reduction) of investment spending, and the AD would be AD1.  </a:t>
            </a:r>
            <a:endParaRPr lang="en-US" sz="2000" b="1" dirty="0">
              <a:effectLst/>
            </a:endParaRPr>
          </a:p>
        </p:txBody>
      </p:sp>
      <p:pic>
        <p:nvPicPr>
          <p:cNvPr id="9" name="Picture 8">
            <a:extLst>
              <a:ext uri="{FF2B5EF4-FFF2-40B4-BE49-F238E27FC236}">
                <a16:creationId xmlns:a16="http://schemas.microsoft.com/office/drawing/2014/main" id="{07179A50-7CCD-27FD-5134-26AA0085810E}"/>
              </a:ext>
            </a:extLst>
          </p:cNvPr>
          <p:cNvPicPr>
            <a:picLocks noChangeAspect="1"/>
          </p:cNvPicPr>
          <p:nvPr/>
        </p:nvPicPr>
        <p:blipFill>
          <a:blip r:embed="rId3"/>
          <a:stretch>
            <a:fillRect/>
          </a:stretch>
        </p:blipFill>
        <p:spPr>
          <a:xfrm>
            <a:off x="2658460" y="4120930"/>
            <a:ext cx="5987582" cy="2438785"/>
          </a:xfrm>
          <a:prstGeom prst="rect">
            <a:avLst/>
          </a:prstGeom>
        </p:spPr>
      </p:pic>
    </p:spTree>
    <p:extLst>
      <p:ext uri="{BB962C8B-B14F-4D97-AF65-F5344CB8AC3E}">
        <p14:creationId xmlns:p14="http://schemas.microsoft.com/office/powerpoint/2010/main" val="326913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8"/>
          <p:cNvSpPr txBox="1">
            <a:spLocks noGrp="1"/>
          </p:cNvSpPr>
          <p:nvPr>
            <p:ph type="ctrTitle"/>
          </p:nvPr>
        </p:nvSpPr>
        <p:spPr>
          <a:xfrm>
            <a:off x="304800" y="990600"/>
            <a:ext cx="8282400" cy="2109000"/>
          </a:xfrm>
          <a:prstGeom prst="rect">
            <a:avLst/>
          </a:prstGeom>
        </p:spPr>
        <p:txBody>
          <a:bodyPr spcFirstLastPara="1" wrap="square" lIns="91425" tIns="91425" rIns="91425" bIns="91425" anchor="b" anchorCtr="0">
            <a:noAutofit/>
          </a:bodyPr>
          <a:lstStyle/>
          <a:p>
            <a:r>
              <a:rPr lang="en-US" sz="4800" b="1" dirty="0">
                <a:solidFill>
                  <a:schemeClr val="bg1"/>
                </a:solidFill>
                <a:latin typeface="Times New Roman" charset="0"/>
                <a:ea typeface="ＭＳ Ｐゴシック" charset="0"/>
                <a:cs typeface="Times New Roman" charset="0"/>
                <a:sym typeface="Times New Roman" charset="0"/>
              </a:rPr>
              <a:t>AP Macro Unit 5: </a:t>
            </a:r>
            <a:br>
              <a:rPr lang="en-US" sz="4800" b="1" dirty="0">
                <a:solidFill>
                  <a:schemeClr val="bg1"/>
                </a:solidFill>
                <a:latin typeface="Times New Roman" charset="0"/>
                <a:ea typeface="ＭＳ Ｐゴシック" charset="0"/>
                <a:cs typeface="Times New Roman" charset="0"/>
                <a:sym typeface="Times New Roman" charset="0"/>
              </a:rPr>
            </a:br>
            <a:r>
              <a:rPr lang="en-US" sz="4800" b="1" dirty="0">
                <a:latin typeface="Times New Roman" charset="0"/>
                <a:cs typeface="Times New Roman" charset="0"/>
                <a:sym typeface="Times New Roman" charset="0"/>
              </a:rPr>
              <a:t>Crowding Out</a:t>
            </a:r>
            <a:endParaRPr sz="2400" dirty="0">
              <a:solidFill>
                <a:schemeClr val="bg1"/>
              </a:solidFill>
            </a:endParaRPr>
          </a:p>
        </p:txBody>
      </p:sp>
      <p:sp>
        <p:nvSpPr>
          <p:cNvPr id="194" name="Google Shape;194;p38"/>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indent="0"/>
            <a:r>
              <a:rPr lang="en" dirty="0"/>
              <a:t>Live Webinar: November 7th, 2022</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7A284D-B54D-DE2C-1EBA-301698A59974}"/>
              </a:ext>
            </a:extLst>
          </p:cNvPr>
          <p:cNvPicPr>
            <a:picLocks noChangeAspect="1"/>
          </p:cNvPicPr>
          <p:nvPr/>
        </p:nvPicPr>
        <p:blipFill rotWithShape="1">
          <a:blip r:embed="rId2"/>
          <a:srcRect l="538"/>
          <a:stretch/>
        </p:blipFill>
        <p:spPr>
          <a:xfrm>
            <a:off x="1219200" y="0"/>
            <a:ext cx="7151201" cy="5791200"/>
          </a:xfrm>
          <a:prstGeom prst="rect">
            <a:avLst/>
          </a:prstGeom>
        </p:spPr>
      </p:pic>
    </p:spTree>
    <p:extLst>
      <p:ext uri="{BB962C8B-B14F-4D97-AF65-F5344CB8AC3E}">
        <p14:creationId xmlns:p14="http://schemas.microsoft.com/office/powerpoint/2010/main" val="2069726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0C6BBB-D7B6-EA25-E6F0-22907DBCB221}"/>
              </a:ext>
            </a:extLst>
          </p:cNvPr>
          <p:cNvPicPr>
            <a:picLocks noChangeAspect="1"/>
          </p:cNvPicPr>
          <p:nvPr/>
        </p:nvPicPr>
        <p:blipFill rotWithShape="1">
          <a:blip r:embed="rId2"/>
          <a:srcRect b="35981"/>
          <a:stretch/>
        </p:blipFill>
        <p:spPr>
          <a:xfrm>
            <a:off x="381001" y="0"/>
            <a:ext cx="8077200" cy="2971800"/>
          </a:xfrm>
          <a:prstGeom prst="rect">
            <a:avLst/>
          </a:prstGeom>
        </p:spPr>
      </p:pic>
      <p:pic>
        <p:nvPicPr>
          <p:cNvPr id="5" name="Picture 4">
            <a:extLst>
              <a:ext uri="{FF2B5EF4-FFF2-40B4-BE49-F238E27FC236}">
                <a16:creationId xmlns:a16="http://schemas.microsoft.com/office/drawing/2014/main" id="{3D31A99F-14D5-DD3D-F08E-E58E7E2189A7}"/>
              </a:ext>
            </a:extLst>
          </p:cNvPr>
          <p:cNvPicPr>
            <a:picLocks noChangeAspect="1"/>
          </p:cNvPicPr>
          <p:nvPr/>
        </p:nvPicPr>
        <p:blipFill rotWithShape="1">
          <a:blip r:embed="rId3"/>
          <a:srcRect l="2369"/>
          <a:stretch/>
        </p:blipFill>
        <p:spPr>
          <a:xfrm>
            <a:off x="4648199" y="2698844"/>
            <a:ext cx="3942907" cy="4159156"/>
          </a:xfrm>
          <a:prstGeom prst="rect">
            <a:avLst/>
          </a:prstGeom>
        </p:spPr>
      </p:pic>
      <p:sp>
        <p:nvSpPr>
          <p:cNvPr id="7" name="TextBox 6">
            <a:extLst>
              <a:ext uri="{FF2B5EF4-FFF2-40B4-BE49-F238E27FC236}">
                <a16:creationId xmlns:a16="http://schemas.microsoft.com/office/drawing/2014/main" id="{0AAAA258-3E5C-2D42-CC41-8E59FD439AA1}"/>
              </a:ext>
            </a:extLst>
          </p:cNvPr>
          <p:cNvSpPr txBox="1"/>
          <p:nvPr/>
        </p:nvSpPr>
        <p:spPr>
          <a:xfrm>
            <a:off x="76198" y="610758"/>
            <a:ext cx="8610601" cy="646331"/>
          </a:xfrm>
          <a:prstGeom prst="rect">
            <a:avLst/>
          </a:prstGeom>
          <a:noFill/>
        </p:spPr>
        <p:txBody>
          <a:bodyPr wrap="square">
            <a:spAutoFit/>
          </a:bodyPr>
          <a:lstStyle/>
          <a:p>
            <a:r>
              <a:rPr lang="en-US" sz="1800" b="1" i="0" u="none" strike="noStrike" dirty="0">
                <a:solidFill>
                  <a:srgbClr val="000000"/>
                </a:solidFill>
                <a:effectLst/>
                <a:latin typeface="Calibri" panose="020F0502020204030204" pitchFamily="34" charset="0"/>
              </a:rPr>
              <a:t>The demand increases, shifting the demand curve to D1.  D1 represents the private plus public demand for loanable funds.</a:t>
            </a:r>
            <a:endParaRPr lang="en-US" sz="1800" b="1" dirty="0"/>
          </a:p>
        </p:txBody>
      </p:sp>
      <p:sp>
        <p:nvSpPr>
          <p:cNvPr id="9" name="TextBox 8">
            <a:extLst>
              <a:ext uri="{FF2B5EF4-FFF2-40B4-BE49-F238E27FC236}">
                <a16:creationId xmlns:a16="http://schemas.microsoft.com/office/drawing/2014/main" id="{A9F38A29-3082-A1B7-0664-507AA12C8DC7}"/>
              </a:ext>
            </a:extLst>
          </p:cNvPr>
          <p:cNvSpPr txBox="1"/>
          <p:nvPr/>
        </p:nvSpPr>
        <p:spPr>
          <a:xfrm>
            <a:off x="14176" y="1748254"/>
            <a:ext cx="8576929" cy="646331"/>
          </a:xfrm>
          <a:prstGeom prst="rect">
            <a:avLst/>
          </a:prstGeom>
          <a:noFill/>
        </p:spPr>
        <p:txBody>
          <a:bodyPr wrap="square">
            <a:spAutoFit/>
          </a:bodyPr>
          <a:lstStyle/>
          <a:p>
            <a:pPr indent="-342900" rtl="0">
              <a:spcBef>
                <a:spcPts val="360"/>
              </a:spcBef>
              <a:spcAft>
                <a:spcPts val="0"/>
              </a:spcAft>
            </a:pPr>
            <a:r>
              <a:rPr lang="en-US" sz="1800" b="1" i="0" u="none" strike="noStrike" dirty="0">
                <a:solidFill>
                  <a:srgbClr val="000000"/>
                </a:solidFill>
                <a:effectLst/>
                <a:latin typeface="Calibri" panose="020F0502020204030204" pitchFamily="34" charset="0"/>
              </a:rPr>
              <a:t>There is an increase in the D for loanable funds to pay for the increased government spending.  The interest rate rises to i1.</a:t>
            </a:r>
            <a:endParaRPr lang="en-US" sz="1800" b="1" dirty="0">
              <a:effectLst/>
            </a:endParaRPr>
          </a:p>
        </p:txBody>
      </p:sp>
      <p:sp>
        <p:nvSpPr>
          <p:cNvPr id="11" name="TextBox 10">
            <a:extLst>
              <a:ext uri="{FF2B5EF4-FFF2-40B4-BE49-F238E27FC236}">
                <a16:creationId xmlns:a16="http://schemas.microsoft.com/office/drawing/2014/main" id="{F9964B66-5936-313B-FDB0-28EAA405D7F4}"/>
              </a:ext>
            </a:extLst>
          </p:cNvPr>
          <p:cNvSpPr txBox="1"/>
          <p:nvPr/>
        </p:nvSpPr>
        <p:spPr>
          <a:xfrm>
            <a:off x="76198" y="2905780"/>
            <a:ext cx="4343403" cy="646331"/>
          </a:xfrm>
          <a:prstGeom prst="rect">
            <a:avLst/>
          </a:prstGeom>
          <a:noFill/>
        </p:spPr>
        <p:txBody>
          <a:bodyPr wrap="square">
            <a:spAutoFit/>
          </a:bodyPr>
          <a:lstStyle/>
          <a:p>
            <a:pPr indent="-342900" rtl="0">
              <a:spcBef>
                <a:spcPts val="360"/>
              </a:spcBef>
              <a:spcAft>
                <a:spcPts val="0"/>
              </a:spcAft>
            </a:pPr>
            <a:r>
              <a:rPr lang="en-US" sz="1800" b="1" i="0" u="none" strike="noStrike" dirty="0">
                <a:solidFill>
                  <a:srgbClr val="000000"/>
                </a:solidFill>
                <a:effectLst/>
                <a:latin typeface="Calibri" panose="020F0502020204030204" pitchFamily="34" charset="0"/>
              </a:rPr>
              <a:t>At the higher interest rate (i1), the level of private demand for loanable funds is Q.</a:t>
            </a:r>
            <a:endParaRPr lang="en-US" sz="1800" b="1" dirty="0">
              <a:effectLst/>
            </a:endParaRPr>
          </a:p>
        </p:txBody>
      </p:sp>
    </p:spTree>
    <p:extLst>
      <p:ext uri="{BB962C8B-B14F-4D97-AF65-F5344CB8AC3E}">
        <p14:creationId xmlns:p14="http://schemas.microsoft.com/office/powerpoint/2010/main" val="56983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FF93182B-DDFC-C5B7-85A6-D9FC0EDCFD70}"/>
              </a:ext>
            </a:extLst>
          </p:cNvPr>
          <p:cNvPicPr>
            <a:picLocks noChangeAspect="1"/>
          </p:cNvPicPr>
          <p:nvPr/>
        </p:nvPicPr>
        <p:blipFill>
          <a:blip r:embed="rId3"/>
          <a:stretch>
            <a:fillRect/>
          </a:stretch>
        </p:blipFill>
        <p:spPr>
          <a:xfrm>
            <a:off x="304800" y="152400"/>
            <a:ext cx="8594575" cy="5486400"/>
          </a:xfrm>
          <a:prstGeom prst="rect">
            <a:avLst/>
          </a:prstGeom>
        </p:spPr>
      </p:pic>
    </p:spTree>
    <p:extLst>
      <p:ext uri="{BB962C8B-B14F-4D97-AF65-F5344CB8AC3E}">
        <p14:creationId xmlns:p14="http://schemas.microsoft.com/office/powerpoint/2010/main" val="2031918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155EC-6D77-24B9-A010-E1AB9C882CD2}"/>
              </a:ext>
            </a:extLst>
          </p:cNvPr>
          <p:cNvPicPr>
            <a:picLocks noChangeAspect="1"/>
          </p:cNvPicPr>
          <p:nvPr/>
        </p:nvPicPr>
        <p:blipFill>
          <a:blip r:embed="rId2"/>
          <a:stretch>
            <a:fillRect/>
          </a:stretch>
        </p:blipFill>
        <p:spPr>
          <a:xfrm>
            <a:off x="152400" y="76200"/>
            <a:ext cx="8875397" cy="4648200"/>
          </a:xfrm>
          <a:prstGeom prst="rect">
            <a:avLst/>
          </a:prstGeom>
        </p:spPr>
      </p:pic>
      <p:sp>
        <p:nvSpPr>
          <p:cNvPr id="4" name="Google Shape;356;p39">
            <a:extLst>
              <a:ext uri="{FF2B5EF4-FFF2-40B4-BE49-F238E27FC236}">
                <a16:creationId xmlns:a16="http://schemas.microsoft.com/office/drawing/2014/main" id="{DF255152-317E-2447-BF1F-A1F2225182BB}"/>
              </a:ext>
            </a:extLst>
          </p:cNvPr>
          <p:cNvSpPr/>
          <p:nvPr/>
        </p:nvSpPr>
        <p:spPr>
          <a:xfrm>
            <a:off x="304800" y="685800"/>
            <a:ext cx="519112" cy="457200"/>
          </a:xfrm>
          <a:prstGeom prst="ellipse">
            <a:avLst/>
          </a:prstGeom>
          <a:noFill/>
          <a:ln w="762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317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E95868-623A-3884-02B8-777B596149F9}"/>
              </a:ext>
            </a:extLst>
          </p:cNvPr>
          <p:cNvPicPr>
            <a:picLocks noChangeAspect="1"/>
          </p:cNvPicPr>
          <p:nvPr/>
        </p:nvPicPr>
        <p:blipFill>
          <a:blip r:embed="rId2"/>
          <a:stretch>
            <a:fillRect/>
          </a:stretch>
        </p:blipFill>
        <p:spPr>
          <a:xfrm>
            <a:off x="38986" y="-1772"/>
            <a:ext cx="9068266" cy="4210266"/>
          </a:xfrm>
          <a:prstGeom prst="rect">
            <a:avLst/>
          </a:prstGeom>
        </p:spPr>
      </p:pic>
      <p:sp>
        <p:nvSpPr>
          <p:cNvPr id="6" name="Google Shape;356;p39">
            <a:extLst>
              <a:ext uri="{FF2B5EF4-FFF2-40B4-BE49-F238E27FC236}">
                <a16:creationId xmlns:a16="http://schemas.microsoft.com/office/drawing/2014/main" id="{35269498-62C1-F757-7526-62FAA55204B6}"/>
              </a:ext>
            </a:extLst>
          </p:cNvPr>
          <p:cNvSpPr/>
          <p:nvPr/>
        </p:nvSpPr>
        <p:spPr>
          <a:xfrm>
            <a:off x="36748" y="2819400"/>
            <a:ext cx="519112" cy="457200"/>
          </a:xfrm>
          <a:prstGeom prst="ellipse">
            <a:avLst/>
          </a:prstGeom>
          <a:noFill/>
          <a:ln w="762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9126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99E0AE-ABF2-B068-B701-D9DF9BC47B4D}"/>
              </a:ext>
            </a:extLst>
          </p:cNvPr>
          <p:cNvPicPr>
            <a:picLocks noChangeAspect="1"/>
          </p:cNvPicPr>
          <p:nvPr/>
        </p:nvPicPr>
        <p:blipFill>
          <a:blip r:embed="rId2"/>
          <a:stretch>
            <a:fillRect/>
          </a:stretch>
        </p:blipFill>
        <p:spPr>
          <a:xfrm>
            <a:off x="685800" y="76200"/>
            <a:ext cx="8042216" cy="5479312"/>
          </a:xfrm>
          <a:prstGeom prst="rect">
            <a:avLst/>
          </a:prstGeom>
        </p:spPr>
      </p:pic>
      <p:sp>
        <p:nvSpPr>
          <p:cNvPr id="4" name="Google Shape;356;p39">
            <a:extLst>
              <a:ext uri="{FF2B5EF4-FFF2-40B4-BE49-F238E27FC236}">
                <a16:creationId xmlns:a16="http://schemas.microsoft.com/office/drawing/2014/main" id="{8AC46AD4-A349-BBAD-5484-219DB022D90C}"/>
              </a:ext>
            </a:extLst>
          </p:cNvPr>
          <p:cNvSpPr/>
          <p:nvPr/>
        </p:nvSpPr>
        <p:spPr>
          <a:xfrm>
            <a:off x="990600" y="5029200"/>
            <a:ext cx="519112" cy="457200"/>
          </a:xfrm>
          <a:prstGeom prst="ellipse">
            <a:avLst/>
          </a:prstGeom>
          <a:noFill/>
          <a:ln w="762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0773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5D5F11-AB9C-C497-E0B1-6D4EC5DAC081}"/>
              </a:ext>
            </a:extLst>
          </p:cNvPr>
          <p:cNvPicPr>
            <a:picLocks noChangeAspect="1"/>
          </p:cNvPicPr>
          <p:nvPr/>
        </p:nvPicPr>
        <p:blipFill>
          <a:blip r:embed="rId2"/>
          <a:stretch>
            <a:fillRect/>
          </a:stretch>
        </p:blipFill>
        <p:spPr>
          <a:xfrm>
            <a:off x="304799" y="1101602"/>
            <a:ext cx="8305801" cy="3420639"/>
          </a:xfrm>
          <a:prstGeom prst="rect">
            <a:avLst/>
          </a:prstGeom>
        </p:spPr>
      </p:pic>
      <p:pic>
        <p:nvPicPr>
          <p:cNvPr id="3" name="Picture 2">
            <a:extLst>
              <a:ext uri="{FF2B5EF4-FFF2-40B4-BE49-F238E27FC236}">
                <a16:creationId xmlns:a16="http://schemas.microsoft.com/office/drawing/2014/main" id="{FDA96A03-D9E2-7AA2-11ED-2F337FBC2FEE}"/>
              </a:ext>
            </a:extLst>
          </p:cNvPr>
          <p:cNvPicPr>
            <a:picLocks noChangeAspect="1"/>
          </p:cNvPicPr>
          <p:nvPr/>
        </p:nvPicPr>
        <p:blipFill rotWithShape="1">
          <a:blip r:embed="rId3"/>
          <a:srcRect b="70277"/>
          <a:stretch/>
        </p:blipFill>
        <p:spPr>
          <a:xfrm>
            <a:off x="990600" y="23037"/>
            <a:ext cx="6976198" cy="1653363"/>
          </a:xfrm>
          <a:prstGeom prst="rect">
            <a:avLst/>
          </a:prstGeom>
        </p:spPr>
      </p:pic>
      <p:pic>
        <p:nvPicPr>
          <p:cNvPr id="5" name="Picture 4">
            <a:extLst>
              <a:ext uri="{FF2B5EF4-FFF2-40B4-BE49-F238E27FC236}">
                <a16:creationId xmlns:a16="http://schemas.microsoft.com/office/drawing/2014/main" id="{71EF2D68-B114-7FC0-F967-5B272FB473DF}"/>
              </a:ext>
            </a:extLst>
          </p:cNvPr>
          <p:cNvPicPr>
            <a:picLocks noChangeAspect="1"/>
          </p:cNvPicPr>
          <p:nvPr/>
        </p:nvPicPr>
        <p:blipFill rotWithShape="1">
          <a:blip r:embed="rId4"/>
          <a:srcRect t="66038"/>
          <a:stretch/>
        </p:blipFill>
        <p:spPr>
          <a:xfrm>
            <a:off x="148964" y="4319867"/>
            <a:ext cx="8846072" cy="1371600"/>
          </a:xfrm>
          <a:prstGeom prst="rect">
            <a:avLst/>
          </a:prstGeom>
        </p:spPr>
      </p:pic>
    </p:spTree>
    <p:extLst>
      <p:ext uri="{BB962C8B-B14F-4D97-AF65-F5344CB8AC3E}">
        <p14:creationId xmlns:p14="http://schemas.microsoft.com/office/powerpoint/2010/main" val="289396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4B5478-9B64-4869-5727-561EEEEB5F66}"/>
              </a:ext>
            </a:extLst>
          </p:cNvPr>
          <p:cNvPicPr>
            <a:picLocks noChangeAspect="1"/>
          </p:cNvPicPr>
          <p:nvPr/>
        </p:nvPicPr>
        <p:blipFill>
          <a:blip r:embed="rId2"/>
          <a:stretch>
            <a:fillRect/>
          </a:stretch>
        </p:blipFill>
        <p:spPr>
          <a:xfrm>
            <a:off x="77932" y="3733800"/>
            <a:ext cx="8988135" cy="1905000"/>
          </a:xfrm>
          <a:prstGeom prst="rect">
            <a:avLst/>
          </a:prstGeom>
        </p:spPr>
      </p:pic>
      <p:pic>
        <p:nvPicPr>
          <p:cNvPr id="3" name="Picture 2">
            <a:extLst>
              <a:ext uri="{FF2B5EF4-FFF2-40B4-BE49-F238E27FC236}">
                <a16:creationId xmlns:a16="http://schemas.microsoft.com/office/drawing/2014/main" id="{FDA96A03-D9E2-7AA2-11ED-2F337FBC2FEE}"/>
              </a:ext>
            </a:extLst>
          </p:cNvPr>
          <p:cNvPicPr>
            <a:picLocks noChangeAspect="1"/>
          </p:cNvPicPr>
          <p:nvPr/>
        </p:nvPicPr>
        <p:blipFill rotWithShape="1">
          <a:blip r:embed="rId3"/>
          <a:srcRect b="27397"/>
          <a:stretch/>
        </p:blipFill>
        <p:spPr>
          <a:xfrm>
            <a:off x="914400" y="76200"/>
            <a:ext cx="6976198" cy="4038600"/>
          </a:xfrm>
          <a:prstGeom prst="rect">
            <a:avLst/>
          </a:prstGeom>
        </p:spPr>
      </p:pic>
    </p:spTree>
    <p:extLst>
      <p:ext uri="{BB962C8B-B14F-4D97-AF65-F5344CB8AC3E}">
        <p14:creationId xmlns:p14="http://schemas.microsoft.com/office/powerpoint/2010/main" val="63678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A96A03-D9E2-7AA2-11ED-2F337FBC2FEE}"/>
              </a:ext>
            </a:extLst>
          </p:cNvPr>
          <p:cNvPicPr>
            <a:picLocks noChangeAspect="1"/>
          </p:cNvPicPr>
          <p:nvPr/>
        </p:nvPicPr>
        <p:blipFill rotWithShape="1">
          <a:blip r:embed="rId2"/>
          <a:srcRect b="13699"/>
          <a:stretch/>
        </p:blipFill>
        <p:spPr>
          <a:xfrm>
            <a:off x="838200" y="-381000"/>
            <a:ext cx="6976198" cy="4800600"/>
          </a:xfrm>
          <a:prstGeom prst="rect">
            <a:avLst/>
          </a:prstGeom>
        </p:spPr>
      </p:pic>
      <p:pic>
        <p:nvPicPr>
          <p:cNvPr id="4" name="Picture 3">
            <a:extLst>
              <a:ext uri="{FF2B5EF4-FFF2-40B4-BE49-F238E27FC236}">
                <a16:creationId xmlns:a16="http://schemas.microsoft.com/office/drawing/2014/main" id="{399A51F5-7B8C-2B49-8BCA-8B7FB414B162}"/>
              </a:ext>
            </a:extLst>
          </p:cNvPr>
          <p:cNvPicPr>
            <a:picLocks noChangeAspect="1"/>
          </p:cNvPicPr>
          <p:nvPr/>
        </p:nvPicPr>
        <p:blipFill>
          <a:blip r:embed="rId3"/>
          <a:stretch>
            <a:fillRect/>
          </a:stretch>
        </p:blipFill>
        <p:spPr>
          <a:xfrm>
            <a:off x="0" y="4495800"/>
            <a:ext cx="8925893" cy="627322"/>
          </a:xfrm>
          <a:prstGeom prst="rect">
            <a:avLst/>
          </a:prstGeom>
        </p:spPr>
      </p:pic>
    </p:spTree>
    <p:extLst>
      <p:ext uri="{BB962C8B-B14F-4D97-AF65-F5344CB8AC3E}">
        <p14:creationId xmlns:p14="http://schemas.microsoft.com/office/powerpoint/2010/main" val="107896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A96A03-D9E2-7AA2-11ED-2F337FBC2FEE}"/>
              </a:ext>
            </a:extLst>
          </p:cNvPr>
          <p:cNvPicPr>
            <a:picLocks noChangeAspect="1"/>
          </p:cNvPicPr>
          <p:nvPr/>
        </p:nvPicPr>
        <p:blipFill>
          <a:blip r:embed="rId2"/>
          <a:stretch>
            <a:fillRect/>
          </a:stretch>
        </p:blipFill>
        <p:spPr>
          <a:xfrm>
            <a:off x="685800" y="-1600200"/>
            <a:ext cx="6976198" cy="5562600"/>
          </a:xfrm>
          <a:prstGeom prst="rect">
            <a:avLst/>
          </a:prstGeom>
        </p:spPr>
      </p:pic>
      <p:pic>
        <p:nvPicPr>
          <p:cNvPr id="4" name="Picture 3">
            <a:extLst>
              <a:ext uri="{FF2B5EF4-FFF2-40B4-BE49-F238E27FC236}">
                <a16:creationId xmlns:a16="http://schemas.microsoft.com/office/drawing/2014/main" id="{C2C3E653-9350-EA0E-CD87-2D6A732E612A}"/>
              </a:ext>
            </a:extLst>
          </p:cNvPr>
          <p:cNvPicPr>
            <a:picLocks noChangeAspect="1"/>
          </p:cNvPicPr>
          <p:nvPr/>
        </p:nvPicPr>
        <p:blipFill>
          <a:blip r:embed="rId3"/>
          <a:stretch>
            <a:fillRect/>
          </a:stretch>
        </p:blipFill>
        <p:spPr>
          <a:xfrm>
            <a:off x="228600" y="3962400"/>
            <a:ext cx="8545551" cy="1676400"/>
          </a:xfrm>
          <a:prstGeom prst="rect">
            <a:avLst/>
          </a:prstGeom>
        </p:spPr>
      </p:pic>
    </p:spTree>
    <p:extLst>
      <p:ext uri="{BB962C8B-B14F-4D97-AF65-F5344CB8AC3E}">
        <p14:creationId xmlns:p14="http://schemas.microsoft.com/office/powerpoint/2010/main" val="400751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0"/>
          <p:cNvSpPr txBox="1">
            <a:spLocks noGrp="1"/>
          </p:cNvSpPr>
          <p:nvPr>
            <p:ph type="title"/>
          </p:nvPr>
        </p:nvSpPr>
        <p:spPr>
          <a:prstGeom prst="rect">
            <a:avLst/>
          </a:prstGeom>
        </p:spPr>
        <p:txBody>
          <a:bodyPr spcFirstLastPara="1" wrap="square" lIns="91425" tIns="91425" rIns="91425" bIns="91425" anchor="b" anchorCtr="0">
            <a:noAutofit/>
          </a:bodyPr>
          <a:lstStyle/>
          <a:p>
            <a:r>
              <a:rPr lang="en" dirty="0"/>
              <a:t>Instructor Bio</a:t>
            </a:r>
            <a:endParaRPr dirty="0"/>
          </a:p>
        </p:txBody>
      </p:sp>
      <p:sp>
        <p:nvSpPr>
          <p:cNvPr id="207" name="Google Shape;207;p40"/>
          <p:cNvSpPr txBox="1">
            <a:spLocks noGrp="1"/>
          </p:cNvSpPr>
          <p:nvPr>
            <p:ph type="body" idx="1"/>
          </p:nvPr>
        </p:nvSpPr>
        <p:spPr>
          <a:xfrm>
            <a:off x="1279551" y="2470951"/>
            <a:ext cx="3999900" cy="2960100"/>
          </a:xfrm>
          <a:prstGeom prst="rect">
            <a:avLst/>
          </a:prstGeom>
        </p:spPr>
        <p:txBody>
          <a:bodyPr spcFirstLastPara="1" wrap="square" lIns="91425" tIns="91425" rIns="91425" bIns="91425" anchor="t" anchorCtr="0">
            <a:noAutofit/>
          </a:bodyPr>
          <a:lstStyle/>
          <a:p>
            <a:pPr marL="0" indent="0">
              <a:buNone/>
            </a:pPr>
            <a:endParaRPr sz="1800"/>
          </a:p>
          <a:p>
            <a:pPr indent="0">
              <a:spcBef>
                <a:spcPts val="1600"/>
              </a:spcBef>
              <a:spcAft>
                <a:spcPts val="1600"/>
              </a:spcAft>
              <a:buNone/>
            </a:pPr>
            <a:endParaRPr sz="1800"/>
          </a:p>
        </p:txBody>
      </p:sp>
      <p:sp>
        <p:nvSpPr>
          <p:cNvPr id="208" name="Google Shape;208;p40"/>
          <p:cNvSpPr txBox="1">
            <a:spLocks noGrp="1"/>
          </p:cNvSpPr>
          <p:nvPr>
            <p:ph type="body" idx="2"/>
          </p:nvPr>
        </p:nvSpPr>
        <p:spPr>
          <a:xfrm>
            <a:off x="257450" y="2171021"/>
            <a:ext cx="8629100" cy="3099900"/>
          </a:xfrm>
          <a:prstGeom prst="rect">
            <a:avLst/>
          </a:prstGeom>
        </p:spPr>
        <p:txBody>
          <a:bodyPr spcFirstLastPara="1" wrap="square" lIns="91425" tIns="91425" rIns="91425" bIns="91425" anchor="t" anchorCtr="0">
            <a:noAutofit/>
          </a:bodyPr>
          <a:lstStyle/>
          <a:p>
            <a:pPr marL="139694" indent="0">
              <a:buNone/>
            </a:pPr>
            <a:r>
              <a:rPr lang="en-US" dirty="0">
                <a:solidFill>
                  <a:srgbClr val="212121"/>
                </a:solidFill>
                <a:latin typeface="Arial" panose="020B0604020202020204" pitchFamily="34" charset="0"/>
              </a:rPr>
              <a:t>James Redelsheimer has been an AP and Regular Economics teacher at Robbinsdale Armstrong High School in Plymouth, Minnesota since 2003. James received his Bachelor’s degree from St. Olaf College and his Master's degree at the University of St. Thomas. He received the 3M Economics Educator Excellence Award from the Minnesota Council on Economic Education and was named Visa's Practical Money Skills Innovative Educator of the Month.</a:t>
            </a:r>
            <a:r>
              <a:rPr lang="en-US" sz="1050" dirty="0"/>
              <a:t> </a:t>
            </a:r>
          </a:p>
          <a:p>
            <a:pPr marL="139694" indent="0">
              <a:buNone/>
            </a:pPr>
            <a:endParaRPr lang="en-US" sz="1050" dirty="0"/>
          </a:p>
          <a:p>
            <a:pPr marL="139694" indent="0">
              <a:buNone/>
            </a:pPr>
            <a:r>
              <a:rPr lang="en-US" dirty="0">
                <a:solidFill>
                  <a:srgbClr val="212121"/>
                </a:solidFill>
                <a:latin typeface="Arial" panose="020B0604020202020204" pitchFamily="34" charset="0"/>
              </a:rPr>
              <a:t>James enjoys traveling and has been a guest lecturer in the economics department at the Batumi State University in The Republic of Georgia and has received travel grants and fellowships for study travel to learn about the economies of Japan, China, Turkey, Germany, Korea, among others, and studied economics of the environment in Costa Rica. He currently serves as an AP Economics reader, grading AP Economics exams. He enjoys teaching Economics because it relates to students' everyday lives.</a:t>
            </a:r>
            <a:endParaRPr lang="en-US" sz="1050" dirty="0"/>
          </a:p>
          <a:p>
            <a:pPr marL="139694" indent="0">
              <a:buNone/>
            </a:pPr>
            <a:br>
              <a:rPr lang="en-US" sz="1100" dirty="0"/>
            </a:br>
            <a:endParaRPr sz="1100" dirty="0"/>
          </a:p>
        </p:txBody>
      </p:sp>
      <p:pic>
        <p:nvPicPr>
          <p:cNvPr id="1026" name="Picture 2">
            <a:extLst>
              <a:ext uri="{FF2B5EF4-FFF2-40B4-BE49-F238E27FC236}">
                <a16:creationId xmlns:a16="http://schemas.microsoft.com/office/drawing/2014/main" id="{B7D937BA-F8FA-CE68-E542-2FF6823D4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0336" y="0"/>
            <a:ext cx="1619769" cy="2024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FFAF8F-016B-3595-2691-4DADD01B9C15}"/>
              </a:ext>
            </a:extLst>
          </p:cNvPr>
          <p:cNvPicPr>
            <a:picLocks noChangeAspect="1"/>
          </p:cNvPicPr>
          <p:nvPr/>
        </p:nvPicPr>
        <p:blipFill>
          <a:blip r:embed="rId2"/>
          <a:stretch>
            <a:fillRect/>
          </a:stretch>
        </p:blipFill>
        <p:spPr>
          <a:xfrm>
            <a:off x="152400" y="2269100"/>
            <a:ext cx="3657600" cy="3599542"/>
          </a:xfrm>
          <a:prstGeom prst="rect">
            <a:avLst/>
          </a:prstGeom>
        </p:spPr>
      </p:pic>
      <p:pic>
        <p:nvPicPr>
          <p:cNvPr id="3" name="Picture 2">
            <a:extLst>
              <a:ext uri="{FF2B5EF4-FFF2-40B4-BE49-F238E27FC236}">
                <a16:creationId xmlns:a16="http://schemas.microsoft.com/office/drawing/2014/main" id="{50438458-9298-EC7B-6C8D-06DAC58D052B}"/>
              </a:ext>
            </a:extLst>
          </p:cNvPr>
          <p:cNvPicPr>
            <a:picLocks noChangeAspect="1"/>
          </p:cNvPicPr>
          <p:nvPr/>
        </p:nvPicPr>
        <p:blipFill rotWithShape="1">
          <a:blip r:embed="rId3"/>
          <a:srcRect b="67073"/>
          <a:stretch/>
        </p:blipFill>
        <p:spPr>
          <a:xfrm>
            <a:off x="838199" y="76200"/>
            <a:ext cx="8741611" cy="2438400"/>
          </a:xfrm>
          <a:prstGeom prst="rect">
            <a:avLst/>
          </a:prstGeom>
        </p:spPr>
      </p:pic>
      <p:sp>
        <p:nvSpPr>
          <p:cNvPr id="7" name="TextBox 6">
            <a:extLst>
              <a:ext uri="{FF2B5EF4-FFF2-40B4-BE49-F238E27FC236}">
                <a16:creationId xmlns:a16="http://schemas.microsoft.com/office/drawing/2014/main" id="{28B312E6-6871-61CB-6A39-72590EE2FC19}"/>
              </a:ext>
            </a:extLst>
          </p:cNvPr>
          <p:cNvSpPr txBox="1"/>
          <p:nvPr/>
        </p:nvSpPr>
        <p:spPr>
          <a:xfrm>
            <a:off x="3914553" y="2514600"/>
            <a:ext cx="5410200" cy="3108543"/>
          </a:xfrm>
          <a:prstGeom prst="rect">
            <a:avLst/>
          </a:prstGeom>
          <a:noFill/>
        </p:spPr>
        <p:txBody>
          <a:bodyPr wrap="square">
            <a:spAutoFit/>
          </a:bodyPr>
          <a:lstStyle/>
          <a:p>
            <a:pPr algn="l"/>
            <a:r>
              <a:rPr lang="en-US" sz="2800" b="0" i="0" dirty="0">
                <a:solidFill>
                  <a:srgbClr val="333333"/>
                </a:solidFill>
                <a:effectLst/>
                <a:latin typeface="Roboto" panose="02000000000000000000" pitchFamily="2" charset="0"/>
              </a:rPr>
              <a:t>One point is earned for a correctly labeled AD/AS graph with vertical LRAS at YF.\</a:t>
            </a:r>
          </a:p>
          <a:p>
            <a:pPr algn="l"/>
            <a:endParaRPr lang="en-US" sz="2800" b="0" i="0" dirty="0">
              <a:solidFill>
                <a:srgbClr val="333333"/>
              </a:solidFill>
              <a:effectLst/>
              <a:latin typeface="Roboto" panose="02000000000000000000" pitchFamily="2" charset="0"/>
            </a:endParaRPr>
          </a:p>
          <a:p>
            <a:pPr algn="l"/>
            <a:r>
              <a:rPr lang="en-US" sz="2800" b="0" i="0" dirty="0">
                <a:solidFill>
                  <a:srgbClr val="333333"/>
                </a:solidFill>
                <a:effectLst/>
                <a:latin typeface="Roboto" panose="02000000000000000000" pitchFamily="2" charset="0"/>
              </a:rPr>
              <a:t>One point is earned for showing equilibrium output and price level to the left of YF.</a:t>
            </a:r>
          </a:p>
        </p:txBody>
      </p:sp>
    </p:spTree>
    <p:extLst>
      <p:ext uri="{BB962C8B-B14F-4D97-AF65-F5344CB8AC3E}">
        <p14:creationId xmlns:p14="http://schemas.microsoft.com/office/powerpoint/2010/main" val="137056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438458-9298-EC7B-6C8D-06DAC58D052B}"/>
              </a:ext>
            </a:extLst>
          </p:cNvPr>
          <p:cNvPicPr>
            <a:picLocks noChangeAspect="1"/>
          </p:cNvPicPr>
          <p:nvPr/>
        </p:nvPicPr>
        <p:blipFill rotWithShape="1">
          <a:blip r:embed="rId2"/>
          <a:srcRect b="39024"/>
          <a:stretch/>
        </p:blipFill>
        <p:spPr>
          <a:xfrm>
            <a:off x="609600" y="-533401"/>
            <a:ext cx="7375734" cy="3810000"/>
          </a:xfrm>
          <a:prstGeom prst="rect">
            <a:avLst/>
          </a:prstGeom>
        </p:spPr>
      </p:pic>
      <p:pic>
        <p:nvPicPr>
          <p:cNvPr id="4" name="Picture 3">
            <a:extLst>
              <a:ext uri="{FF2B5EF4-FFF2-40B4-BE49-F238E27FC236}">
                <a16:creationId xmlns:a16="http://schemas.microsoft.com/office/drawing/2014/main" id="{65FEF346-BA74-008D-E36F-10203A74ADF6}"/>
              </a:ext>
            </a:extLst>
          </p:cNvPr>
          <p:cNvPicPr>
            <a:picLocks noChangeAspect="1"/>
          </p:cNvPicPr>
          <p:nvPr/>
        </p:nvPicPr>
        <p:blipFill>
          <a:blip r:embed="rId3"/>
          <a:stretch>
            <a:fillRect/>
          </a:stretch>
        </p:blipFill>
        <p:spPr>
          <a:xfrm>
            <a:off x="48131" y="3581401"/>
            <a:ext cx="9095869" cy="1066800"/>
          </a:xfrm>
          <a:prstGeom prst="rect">
            <a:avLst/>
          </a:prstGeom>
        </p:spPr>
      </p:pic>
    </p:spTree>
    <p:extLst>
      <p:ext uri="{BB962C8B-B14F-4D97-AF65-F5344CB8AC3E}">
        <p14:creationId xmlns:p14="http://schemas.microsoft.com/office/powerpoint/2010/main" val="31205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438458-9298-EC7B-6C8D-06DAC58D052B}"/>
              </a:ext>
            </a:extLst>
          </p:cNvPr>
          <p:cNvPicPr>
            <a:picLocks noChangeAspect="1"/>
          </p:cNvPicPr>
          <p:nvPr/>
        </p:nvPicPr>
        <p:blipFill rotWithShape="1">
          <a:blip r:embed="rId2"/>
          <a:srcRect b="24390"/>
          <a:stretch/>
        </p:blipFill>
        <p:spPr>
          <a:xfrm>
            <a:off x="838200" y="-1981200"/>
            <a:ext cx="7375734" cy="4724400"/>
          </a:xfrm>
          <a:prstGeom prst="rect">
            <a:avLst/>
          </a:prstGeom>
        </p:spPr>
      </p:pic>
      <p:pic>
        <p:nvPicPr>
          <p:cNvPr id="4" name="Picture 3">
            <a:extLst>
              <a:ext uri="{FF2B5EF4-FFF2-40B4-BE49-F238E27FC236}">
                <a16:creationId xmlns:a16="http://schemas.microsoft.com/office/drawing/2014/main" id="{C0911CD6-0E9A-8E6F-408A-FC142F7CC158}"/>
              </a:ext>
            </a:extLst>
          </p:cNvPr>
          <p:cNvPicPr>
            <a:picLocks noChangeAspect="1"/>
          </p:cNvPicPr>
          <p:nvPr/>
        </p:nvPicPr>
        <p:blipFill>
          <a:blip r:embed="rId3"/>
          <a:stretch>
            <a:fillRect/>
          </a:stretch>
        </p:blipFill>
        <p:spPr>
          <a:xfrm>
            <a:off x="0" y="2662212"/>
            <a:ext cx="3905976" cy="3298612"/>
          </a:xfrm>
          <a:prstGeom prst="rect">
            <a:avLst/>
          </a:prstGeom>
        </p:spPr>
      </p:pic>
      <p:sp>
        <p:nvSpPr>
          <p:cNvPr id="6" name="TextBox 5">
            <a:extLst>
              <a:ext uri="{FF2B5EF4-FFF2-40B4-BE49-F238E27FC236}">
                <a16:creationId xmlns:a16="http://schemas.microsoft.com/office/drawing/2014/main" id="{A94070BB-18B9-1B48-2A04-F863B9E01FD5}"/>
              </a:ext>
            </a:extLst>
          </p:cNvPr>
          <p:cNvSpPr txBox="1"/>
          <p:nvPr/>
        </p:nvSpPr>
        <p:spPr>
          <a:xfrm>
            <a:off x="3905976" y="2752060"/>
            <a:ext cx="5273466" cy="3539430"/>
          </a:xfrm>
          <a:prstGeom prst="rect">
            <a:avLst/>
          </a:prstGeom>
          <a:noFill/>
        </p:spPr>
        <p:txBody>
          <a:bodyPr wrap="square">
            <a:spAutoFit/>
          </a:bodyPr>
          <a:lstStyle/>
          <a:p>
            <a:pPr algn="l"/>
            <a:r>
              <a:rPr lang="en-US" sz="2800" b="0" i="0" dirty="0">
                <a:solidFill>
                  <a:srgbClr val="333333"/>
                </a:solidFill>
                <a:effectLst/>
                <a:latin typeface="Roboto" panose="02000000000000000000" pitchFamily="2" charset="0"/>
              </a:rPr>
              <a:t>One point is earned for a correctly labeled graph of the short-run Phillips curve.</a:t>
            </a:r>
          </a:p>
          <a:p>
            <a:pPr algn="l"/>
            <a:endParaRPr lang="en-US" sz="2800" b="0" i="0" dirty="0">
              <a:solidFill>
                <a:srgbClr val="333333"/>
              </a:solidFill>
              <a:effectLst/>
              <a:latin typeface="Roboto" panose="02000000000000000000" pitchFamily="2" charset="0"/>
            </a:endParaRPr>
          </a:p>
          <a:p>
            <a:pPr algn="l"/>
            <a:r>
              <a:rPr lang="en-US" sz="2800" b="0" i="0" dirty="0">
                <a:solidFill>
                  <a:srgbClr val="333333"/>
                </a:solidFill>
                <a:effectLst/>
                <a:latin typeface="Roboto" panose="02000000000000000000" pitchFamily="2" charset="0"/>
              </a:rPr>
              <a:t>One point is earned for correctly labeling points A and B on the SRPC that indicate a leftward movement along the SRPC.</a:t>
            </a:r>
          </a:p>
        </p:txBody>
      </p:sp>
    </p:spTree>
    <p:extLst>
      <p:ext uri="{BB962C8B-B14F-4D97-AF65-F5344CB8AC3E}">
        <p14:creationId xmlns:p14="http://schemas.microsoft.com/office/powerpoint/2010/main" val="227724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438458-9298-EC7B-6C8D-06DAC58D052B}"/>
              </a:ext>
            </a:extLst>
          </p:cNvPr>
          <p:cNvPicPr>
            <a:picLocks noChangeAspect="1"/>
          </p:cNvPicPr>
          <p:nvPr/>
        </p:nvPicPr>
        <p:blipFill rotWithShape="1">
          <a:blip r:embed="rId2"/>
          <a:srcRect b="13364"/>
          <a:stretch/>
        </p:blipFill>
        <p:spPr>
          <a:xfrm>
            <a:off x="533400" y="-4267199"/>
            <a:ext cx="8305800" cy="6096000"/>
          </a:xfrm>
          <a:prstGeom prst="rect">
            <a:avLst/>
          </a:prstGeom>
        </p:spPr>
      </p:pic>
      <p:pic>
        <p:nvPicPr>
          <p:cNvPr id="4" name="Picture 3">
            <a:extLst>
              <a:ext uri="{FF2B5EF4-FFF2-40B4-BE49-F238E27FC236}">
                <a16:creationId xmlns:a16="http://schemas.microsoft.com/office/drawing/2014/main" id="{261D9419-7A9B-2E70-3EDF-5B7A9738A712}"/>
              </a:ext>
            </a:extLst>
          </p:cNvPr>
          <p:cNvPicPr>
            <a:picLocks noChangeAspect="1"/>
          </p:cNvPicPr>
          <p:nvPr/>
        </p:nvPicPr>
        <p:blipFill>
          <a:blip r:embed="rId3"/>
          <a:stretch>
            <a:fillRect/>
          </a:stretch>
        </p:blipFill>
        <p:spPr>
          <a:xfrm>
            <a:off x="76200" y="2133600"/>
            <a:ext cx="8896346" cy="838200"/>
          </a:xfrm>
          <a:prstGeom prst="rect">
            <a:avLst/>
          </a:prstGeom>
        </p:spPr>
      </p:pic>
    </p:spTree>
    <p:extLst>
      <p:ext uri="{BB962C8B-B14F-4D97-AF65-F5344CB8AC3E}">
        <p14:creationId xmlns:p14="http://schemas.microsoft.com/office/powerpoint/2010/main" val="266410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438458-9298-EC7B-6C8D-06DAC58D052B}"/>
              </a:ext>
            </a:extLst>
          </p:cNvPr>
          <p:cNvPicPr>
            <a:picLocks noChangeAspect="1"/>
          </p:cNvPicPr>
          <p:nvPr/>
        </p:nvPicPr>
        <p:blipFill>
          <a:blip r:embed="rId2"/>
          <a:stretch>
            <a:fillRect/>
          </a:stretch>
        </p:blipFill>
        <p:spPr>
          <a:xfrm>
            <a:off x="26581" y="-5562600"/>
            <a:ext cx="8814902" cy="7467600"/>
          </a:xfrm>
          <a:prstGeom prst="rect">
            <a:avLst/>
          </a:prstGeom>
        </p:spPr>
      </p:pic>
      <p:pic>
        <p:nvPicPr>
          <p:cNvPr id="4" name="Picture 3">
            <a:extLst>
              <a:ext uri="{FF2B5EF4-FFF2-40B4-BE49-F238E27FC236}">
                <a16:creationId xmlns:a16="http://schemas.microsoft.com/office/drawing/2014/main" id="{2F255588-F876-146D-F96B-DA286835FDFC}"/>
              </a:ext>
            </a:extLst>
          </p:cNvPr>
          <p:cNvPicPr>
            <a:picLocks noChangeAspect="1"/>
          </p:cNvPicPr>
          <p:nvPr/>
        </p:nvPicPr>
        <p:blipFill>
          <a:blip r:embed="rId3"/>
          <a:stretch>
            <a:fillRect/>
          </a:stretch>
        </p:blipFill>
        <p:spPr>
          <a:xfrm>
            <a:off x="48101" y="2057400"/>
            <a:ext cx="3510910" cy="3124200"/>
          </a:xfrm>
          <a:prstGeom prst="rect">
            <a:avLst/>
          </a:prstGeom>
        </p:spPr>
      </p:pic>
      <p:sp>
        <p:nvSpPr>
          <p:cNvPr id="6" name="TextBox 5">
            <a:extLst>
              <a:ext uri="{FF2B5EF4-FFF2-40B4-BE49-F238E27FC236}">
                <a16:creationId xmlns:a16="http://schemas.microsoft.com/office/drawing/2014/main" id="{3678DA82-089D-A43F-AD93-8A7439D662A0}"/>
              </a:ext>
            </a:extLst>
          </p:cNvPr>
          <p:cNvSpPr txBox="1"/>
          <p:nvPr/>
        </p:nvSpPr>
        <p:spPr>
          <a:xfrm>
            <a:off x="3601508" y="2438400"/>
            <a:ext cx="5542492" cy="3539430"/>
          </a:xfrm>
          <a:prstGeom prst="rect">
            <a:avLst/>
          </a:prstGeom>
          <a:noFill/>
        </p:spPr>
        <p:txBody>
          <a:bodyPr wrap="square">
            <a:spAutoFit/>
          </a:bodyPr>
          <a:lstStyle/>
          <a:p>
            <a:pPr algn="l"/>
            <a:r>
              <a:rPr lang="en-US" sz="2800" b="0" i="0" dirty="0">
                <a:solidFill>
                  <a:srgbClr val="333333"/>
                </a:solidFill>
                <a:effectLst/>
                <a:latin typeface="Roboto" panose="02000000000000000000" pitchFamily="2" charset="0"/>
              </a:rPr>
              <a:t>One point is earned for a correctly labeled production possibilities curve.</a:t>
            </a:r>
          </a:p>
          <a:p>
            <a:pPr algn="l"/>
            <a:endParaRPr lang="en-US" sz="2800" b="0" i="0" dirty="0">
              <a:solidFill>
                <a:srgbClr val="333333"/>
              </a:solidFill>
              <a:effectLst/>
              <a:latin typeface="Roboto" panose="02000000000000000000" pitchFamily="2" charset="0"/>
            </a:endParaRPr>
          </a:p>
          <a:p>
            <a:pPr algn="l"/>
            <a:r>
              <a:rPr lang="en-US" sz="2800" b="0" i="0" dirty="0">
                <a:solidFill>
                  <a:srgbClr val="333333"/>
                </a:solidFill>
                <a:effectLst/>
                <a:latin typeface="Roboto" panose="02000000000000000000" pitchFamily="2" charset="0"/>
              </a:rPr>
              <a:t>One point is earned for labeling points C and D, showing a movement toward the curve and an increase in military goods.</a:t>
            </a:r>
          </a:p>
        </p:txBody>
      </p:sp>
    </p:spTree>
    <p:extLst>
      <p:ext uri="{BB962C8B-B14F-4D97-AF65-F5344CB8AC3E}">
        <p14:creationId xmlns:p14="http://schemas.microsoft.com/office/powerpoint/2010/main" val="322817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6C17E-F4AE-A2B3-66D3-78653B442CCD}"/>
              </a:ext>
            </a:extLst>
          </p:cNvPr>
          <p:cNvPicPr>
            <a:picLocks noChangeAspect="1"/>
          </p:cNvPicPr>
          <p:nvPr/>
        </p:nvPicPr>
        <p:blipFill>
          <a:blip r:embed="rId2"/>
          <a:stretch>
            <a:fillRect/>
          </a:stretch>
        </p:blipFill>
        <p:spPr>
          <a:xfrm>
            <a:off x="76200" y="24809"/>
            <a:ext cx="9158937" cy="4878227"/>
          </a:xfrm>
          <a:prstGeom prst="rect">
            <a:avLst/>
          </a:prstGeom>
        </p:spPr>
      </p:pic>
    </p:spTree>
    <p:extLst>
      <p:ext uri="{BB962C8B-B14F-4D97-AF65-F5344CB8AC3E}">
        <p14:creationId xmlns:p14="http://schemas.microsoft.com/office/powerpoint/2010/main" val="2058679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9860B3-FEB0-B3B4-C34D-71C480FE0932}"/>
              </a:ext>
            </a:extLst>
          </p:cNvPr>
          <p:cNvPicPr>
            <a:picLocks noChangeAspect="1"/>
          </p:cNvPicPr>
          <p:nvPr/>
        </p:nvPicPr>
        <p:blipFill>
          <a:blip r:embed="rId2"/>
          <a:stretch>
            <a:fillRect/>
          </a:stretch>
        </p:blipFill>
        <p:spPr>
          <a:xfrm>
            <a:off x="762000" y="-76200"/>
            <a:ext cx="7391400" cy="5793464"/>
          </a:xfrm>
          <a:prstGeom prst="rect">
            <a:avLst/>
          </a:prstGeom>
        </p:spPr>
      </p:pic>
    </p:spTree>
    <p:extLst>
      <p:ext uri="{BB962C8B-B14F-4D97-AF65-F5344CB8AC3E}">
        <p14:creationId xmlns:p14="http://schemas.microsoft.com/office/powerpoint/2010/main" val="3242254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5"/>
          <p:cNvSpPr txBox="1">
            <a:spLocks noGrp="1"/>
          </p:cNvSpPr>
          <p:nvPr>
            <p:ph type="ctrTitle"/>
          </p:nvPr>
        </p:nvSpPr>
        <p:spPr>
          <a:xfrm>
            <a:off x="430800" y="1120551"/>
            <a:ext cx="8282400" cy="2109000"/>
          </a:xfrm>
          <a:prstGeom prst="rect">
            <a:avLst/>
          </a:prstGeom>
        </p:spPr>
        <p:txBody>
          <a:bodyPr spcFirstLastPara="1" wrap="square" lIns="91425" tIns="91425" rIns="91425" bIns="91425" anchor="b" anchorCtr="0">
            <a:noAutofit/>
          </a:bodyPr>
          <a:lstStyle/>
          <a:p>
            <a:r>
              <a:rPr lang="en" dirty="0"/>
              <a:t>Any Questions?</a:t>
            </a:r>
            <a:endParaRPr dirty="0"/>
          </a:p>
        </p:txBody>
      </p:sp>
      <p:sp>
        <p:nvSpPr>
          <p:cNvPr id="240" name="Google Shape;240;p45"/>
          <p:cNvSpPr txBox="1">
            <a:spLocks noGrp="1"/>
          </p:cNvSpPr>
          <p:nvPr>
            <p:ph type="subTitle" idx="1"/>
          </p:nvPr>
        </p:nvSpPr>
        <p:spPr>
          <a:xfrm>
            <a:off x="411175" y="4032863"/>
            <a:ext cx="8282400" cy="1260600"/>
          </a:xfrm>
          <a:prstGeom prst="rect">
            <a:avLst/>
          </a:prstGeom>
        </p:spPr>
        <p:txBody>
          <a:bodyPr spcFirstLastPara="1" wrap="square" lIns="91425" tIns="91425" rIns="91425" bIns="91425" anchor="ctr" anchorCtr="0">
            <a:noAutofit/>
          </a:bodyPr>
          <a:lstStyle/>
          <a:p>
            <a:pPr marL="0" indent="0"/>
            <a:r>
              <a:rPr lang="en-US" dirty="0"/>
              <a:t>James Redelsheimer | jred40@gmail.com</a:t>
            </a:r>
          </a:p>
        </p:txBody>
      </p:sp>
      <p:sp>
        <p:nvSpPr>
          <p:cNvPr id="241" name="Google Shape;241;p45"/>
          <p:cNvSpPr txBox="1">
            <a:spLocks noGrp="1"/>
          </p:cNvSpPr>
          <p:nvPr>
            <p:ph type="subTitle" idx="1"/>
          </p:nvPr>
        </p:nvSpPr>
        <p:spPr>
          <a:xfrm>
            <a:off x="5081151" y="5413525"/>
            <a:ext cx="4700400" cy="511800"/>
          </a:xfrm>
          <a:prstGeom prst="rect">
            <a:avLst/>
          </a:prstGeom>
        </p:spPr>
        <p:txBody>
          <a:bodyPr spcFirstLastPara="1" wrap="square" lIns="91425" tIns="91425" rIns="91425" bIns="91425" anchor="ctr" anchorCtr="0">
            <a:noAutofit/>
          </a:bodyPr>
          <a:lstStyle/>
          <a:p>
            <a:pPr marL="0" indent="0"/>
            <a:r>
              <a:rPr lang="en" sz="1400"/>
              <a:t>mcee.umn.edu |</a:t>
            </a:r>
            <a:r>
              <a:rPr lang="en"/>
              <a:t> </a:t>
            </a:r>
            <a:r>
              <a:rPr lang="en" sz="1400" u="sng">
                <a:solidFill>
                  <a:schemeClr val="hlink"/>
                </a:solidFill>
                <a:hlinkClick r:id="rId3"/>
              </a:rPr>
              <a:t>mcee@umn.edu</a:t>
            </a:r>
            <a:r>
              <a:rPr lang="en" sz="1400"/>
              <a:t> | 612.625.3727</a:t>
            </a:r>
            <a:endParaRPr sz="1400"/>
          </a:p>
        </p:txBody>
      </p:sp>
    </p:spTree>
    <p:extLst>
      <p:ext uri="{BB962C8B-B14F-4D97-AF65-F5344CB8AC3E}">
        <p14:creationId xmlns:p14="http://schemas.microsoft.com/office/powerpoint/2010/main" val="2379881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5"/>
          <p:cNvSpPr txBox="1">
            <a:spLocks noGrp="1"/>
          </p:cNvSpPr>
          <p:nvPr>
            <p:ph type="ctrTitle"/>
          </p:nvPr>
        </p:nvSpPr>
        <p:spPr>
          <a:xfrm>
            <a:off x="430800" y="1189823"/>
            <a:ext cx="8282400" cy="2109000"/>
          </a:xfrm>
          <a:prstGeom prst="rect">
            <a:avLst/>
          </a:prstGeom>
        </p:spPr>
        <p:txBody>
          <a:bodyPr spcFirstLastPara="1" wrap="square" lIns="91425" tIns="91425" rIns="91425" bIns="91425" anchor="b" anchorCtr="0">
            <a:noAutofit/>
          </a:bodyPr>
          <a:lstStyle/>
          <a:p>
            <a:r>
              <a:rPr lang="en" dirty="0"/>
              <a:t>Thank You!</a:t>
            </a:r>
            <a:endParaRPr dirty="0"/>
          </a:p>
        </p:txBody>
      </p:sp>
      <p:sp>
        <p:nvSpPr>
          <p:cNvPr id="240" name="Google Shape;240;p45"/>
          <p:cNvSpPr txBox="1">
            <a:spLocks noGrp="1"/>
          </p:cNvSpPr>
          <p:nvPr>
            <p:ph type="subTitle" idx="1"/>
          </p:nvPr>
        </p:nvSpPr>
        <p:spPr>
          <a:xfrm>
            <a:off x="411175" y="4032863"/>
            <a:ext cx="8282400" cy="1260600"/>
          </a:xfrm>
          <a:prstGeom prst="rect">
            <a:avLst/>
          </a:prstGeom>
        </p:spPr>
        <p:txBody>
          <a:bodyPr spcFirstLastPara="1" wrap="square" lIns="91425" tIns="91425" rIns="91425" bIns="91425" anchor="ctr" anchorCtr="0">
            <a:noAutofit/>
          </a:bodyPr>
          <a:lstStyle/>
          <a:p>
            <a:pPr marL="0" indent="0"/>
            <a:r>
              <a:rPr lang="en" dirty="0"/>
              <a:t>James Redelsheimer | jred40@gmail.com</a:t>
            </a:r>
            <a:endParaRPr dirty="0"/>
          </a:p>
        </p:txBody>
      </p:sp>
      <p:sp>
        <p:nvSpPr>
          <p:cNvPr id="241" name="Google Shape;241;p45"/>
          <p:cNvSpPr txBox="1">
            <a:spLocks noGrp="1"/>
          </p:cNvSpPr>
          <p:nvPr>
            <p:ph type="subTitle" idx="1"/>
          </p:nvPr>
        </p:nvSpPr>
        <p:spPr>
          <a:xfrm>
            <a:off x="5081151" y="5413525"/>
            <a:ext cx="4700400" cy="511800"/>
          </a:xfrm>
          <a:prstGeom prst="rect">
            <a:avLst/>
          </a:prstGeom>
        </p:spPr>
        <p:txBody>
          <a:bodyPr spcFirstLastPara="1" wrap="square" lIns="91425" tIns="91425" rIns="91425" bIns="91425" anchor="ctr" anchorCtr="0">
            <a:noAutofit/>
          </a:bodyPr>
          <a:lstStyle/>
          <a:p>
            <a:pPr marL="0" indent="0"/>
            <a:r>
              <a:rPr lang="en" sz="1400"/>
              <a:t>mcee.umn.edu |</a:t>
            </a:r>
            <a:r>
              <a:rPr lang="en"/>
              <a:t> </a:t>
            </a:r>
            <a:r>
              <a:rPr lang="en" sz="1400" u="sng">
                <a:solidFill>
                  <a:schemeClr val="hlink"/>
                </a:solidFill>
                <a:hlinkClick r:id="rId3"/>
              </a:rPr>
              <a:t>mcee@umn.edu</a:t>
            </a:r>
            <a:r>
              <a:rPr lang="en" sz="1400"/>
              <a:t> | 612.625.3727</a:t>
            </a:r>
            <a:endParaRPr sz="1400"/>
          </a:p>
        </p:txBody>
      </p:sp>
    </p:spTree>
    <p:extLst>
      <p:ext uri="{BB962C8B-B14F-4D97-AF65-F5344CB8AC3E}">
        <p14:creationId xmlns:p14="http://schemas.microsoft.com/office/powerpoint/2010/main" val="2345083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1"/>
          <p:cNvSpPr txBox="1">
            <a:spLocks noGrp="1"/>
          </p:cNvSpPr>
          <p:nvPr>
            <p:ph type="title"/>
          </p:nvPr>
        </p:nvSpPr>
        <p:spPr>
          <a:prstGeom prst="rect">
            <a:avLst/>
          </a:prstGeom>
        </p:spPr>
        <p:txBody>
          <a:bodyPr spcFirstLastPara="1" wrap="square" lIns="91425" tIns="91425" rIns="91425" bIns="91425" anchor="b" anchorCtr="0">
            <a:noAutofit/>
          </a:bodyPr>
          <a:lstStyle/>
          <a:p>
            <a:r>
              <a:rPr lang="en" dirty="0"/>
              <a:t>Webinar Objectives</a:t>
            </a:r>
            <a:endParaRPr dirty="0"/>
          </a:p>
        </p:txBody>
      </p:sp>
      <p:sp>
        <p:nvSpPr>
          <p:cNvPr id="215" name="Google Shape;215;p41"/>
          <p:cNvSpPr txBox="1">
            <a:spLocks noGrp="1"/>
          </p:cNvSpPr>
          <p:nvPr>
            <p:ph type="body" idx="1"/>
          </p:nvPr>
        </p:nvSpPr>
        <p:spPr>
          <a:xfrm>
            <a:off x="1279551" y="2470951"/>
            <a:ext cx="3999900" cy="2960100"/>
          </a:xfrm>
          <a:prstGeom prst="rect">
            <a:avLst/>
          </a:prstGeom>
        </p:spPr>
        <p:txBody>
          <a:bodyPr spcFirstLastPara="1" wrap="square" lIns="91425" tIns="91425" rIns="91425" bIns="91425" anchor="t" anchorCtr="0">
            <a:noAutofit/>
          </a:bodyPr>
          <a:lstStyle/>
          <a:p>
            <a:pPr marL="0" indent="0">
              <a:buNone/>
            </a:pPr>
            <a:endParaRPr sz="1800" dirty="0"/>
          </a:p>
          <a:p>
            <a:pPr indent="0">
              <a:spcBef>
                <a:spcPts val="1600"/>
              </a:spcBef>
              <a:spcAft>
                <a:spcPts val="1600"/>
              </a:spcAft>
              <a:buNone/>
            </a:pPr>
            <a:endParaRPr sz="1800" dirty="0"/>
          </a:p>
        </p:txBody>
      </p:sp>
      <p:sp>
        <p:nvSpPr>
          <p:cNvPr id="216" name="Google Shape;216;p41"/>
          <p:cNvSpPr txBox="1">
            <a:spLocks noGrp="1"/>
          </p:cNvSpPr>
          <p:nvPr>
            <p:ph type="body" idx="2"/>
          </p:nvPr>
        </p:nvSpPr>
        <p:spPr>
          <a:xfrm>
            <a:off x="-76200" y="1219200"/>
            <a:ext cx="8839200" cy="3099900"/>
          </a:xfrm>
          <a:prstGeom prst="rect">
            <a:avLst/>
          </a:prstGeom>
        </p:spPr>
        <p:txBody>
          <a:bodyPr spcFirstLastPara="1" wrap="square" lIns="91425" tIns="91425" rIns="91425" bIns="91425" anchor="t" anchorCtr="0">
            <a:noAutofit/>
          </a:bodyPr>
          <a:lstStyle/>
          <a:p>
            <a:pPr marL="139700" indent="0">
              <a:buNone/>
            </a:pPr>
            <a:r>
              <a:rPr lang="en-US" sz="3200" b="1" dirty="0"/>
              <a:t> </a:t>
            </a:r>
            <a:endParaRPr lang="en-US" sz="2000" b="1" dirty="0"/>
          </a:p>
          <a:p>
            <a:pPr algn="l" fontAlgn="base" latinLnBrk="0"/>
            <a:r>
              <a:rPr lang="en-US" sz="2800" b="0" i="0" dirty="0">
                <a:solidFill>
                  <a:srgbClr val="474747"/>
                </a:solidFill>
                <a:effectLst/>
                <a:latin typeface="+mn-lt"/>
              </a:rPr>
              <a:t>In this webinar teachers will be able to:</a:t>
            </a:r>
          </a:p>
          <a:p>
            <a:pPr lvl="1" fontAlgn="base">
              <a:buFont typeface="Arial" panose="020B0604020202020204" pitchFamily="34" charset="0"/>
              <a:buChar char="•"/>
            </a:pPr>
            <a:r>
              <a:rPr lang="en-US" sz="2600" b="0" i="0" dirty="0">
                <a:solidFill>
                  <a:srgbClr val="545454"/>
                </a:solidFill>
                <a:effectLst/>
                <a:latin typeface="+mn-lt"/>
              </a:rPr>
              <a:t>Understand and teach the loanable funds market with examples and activities.</a:t>
            </a:r>
          </a:p>
          <a:p>
            <a:pPr lvl="1" fontAlgn="base">
              <a:buFont typeface="Arial" panose="020B0604020202020204" pitchFamily="34" charset="0"/>
              <a:buChar char="•"/>
            </a:pPr>
            <a:r>
              <a:rPr lang="en-US" sz="2600" b="0" i="0" dirty="0">
                <a:solidFill>
                  <a:srgbClr val="545454"/>
                </a:solidFill>
                <a:effectLst/>
                <a:latin typeface="+mn-lt"/>
              </a:rPr>
              <a:t>Explain the long-term effects of crowding-out, and effectively explain this to students.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cxnSp>
        <p:nvCxnSpPr>
          <p:cNvPr id="222" name="Google Shape;222;p30"/>
          <p:cNvCxnSpPr/>
          <p:nvPr/>
        </p:nvCxnSpPr>
        <p:spPr>
          <a:xfrm>
            <a:off x="4899611" y="3877354"/>
            <a:ext cx="0" cy="2286000"/>
          </a:xfrm>
          <a:prstGeom prst="straightConnector1">
            <a:avLst/>
          </a:prstGeom>
          <a:noFill/>
          <a:ln w="38100" cap="flat" cmpd="sng">
            <a:solidFill>
              <a:schemeClr val="dk1"/>
            </a:solidFill>
            <a:prstDash val="dash"/>
            <a:miter lim="800000"/>
            <a:headEnd type="none" w="sm" len="sm"/>
            <a:tailEnd type="none" w="sm" len="sm"/>
          </a:ln>
        </p:spPr>
      </p:cxnSp>
      <p:grpSp>
        <p:nvGrpSpPr>
          <p:cNvPr id="223" name="Google Shape;223;p30"/>
          <p:cNvGrpSpPr/>
          <p:nvPr/>
        </p:nvGrpSpPr>
        <p:grpSpPr>
          <a:xfrm>
            <a:off x="1891298" y="1961241"/>
            <a:ext cx="4608512" cy="4262437"/>
            <a:chOff x="2338387" y="1504950"/>
            <a:chExt cx="4745037" cy="4324350"/>
          </a:xfrm>
        </p:grpSpPr>
        <p:cxnSp>
          <p:nvCxnSpPr>
            <p:cNvPr id="224" name="Google Shape;224;p30"/>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225" name="Google Shape;225;p30"/>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226" name="Google Shape;226;p30"/>
          <p:cNvSpPr txBox="1"/>
          <p:nvPr/>
        </p:nvSpPr>
        <p:spPr>
          <a:xfrm>
            <a:off x="654039" y="1985247"/>
            <a:ext cx="1273771" cy="822325"/>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dirty="0">
                <a:solidFill>
                  <a:schemeClr val="dk1"/>
                </a:solidFill>
                <a:latin typeface="Times New Roman"/>
                <a:ea typeface="Times New Roman"/>
                <a:cs typeface="Times New Roman"/>
                <a:sym typeface="Times New Roman"/>
              </a:rPr>
              <a:t>Real Interest Rate</a:t>
            </a:r>
            <a:endParaRPr dirty="0"/>
          </a:p>
        </p:txBody>
      </p:sp>
      <p:sp>
        <p:nvSpPr>
          <p:cNvPr id="228" name="Google Shape;228;p30"/>
          <p:cNvSpPr txBox="1"/>
          <p:nvPr/>
        </p:nvSpPr>
        <p:spPr>
          <a:xfrm>
            <a:off x="5890211" y="2032679"/>
            <a:ext cx="1225550"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S</a:t>
            </a:r>
            <a:endParaRPr dirty="0"/>
          </a:p>
        </p:txBody>
      </p:sp>
      <p:sp>
        <p:nvSpPr>
          <p:cNvPr id="230" name="Google Shape;230;p30"/>
          <p:cNvSpPr txBox="1"/>
          <p:nvPr/>
        </p:nvSpPr>
        <p:spPr>
          <a:xfrm>
            <a:off x="5737811" y="6239554"/>
            <a:ext cx="2552700" cy="454025"/>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Quantity of Loans</a:t>
            </a:r>
            <a:endParaRPr/>
          </a:p>
        </p:txBody>
      </p:sp>
      <p:cxnSp>
        <p:nvCxnSpPr>
          <p:cNvPr id="231" name="Google Shape;231;p30"/>
          <p:cNvCxnSpPr/>
          <p:nvPr/>
        </p:nvCxnSpPr>
        <p:spPr>
          <a:xfrm rot="10800000">
            <a:off x="1927811" y="4486954"/>
            <a:ext cx="2133600" cy="0"/>
          </a:xfrm>
          <a:prstGeom prst="straightConnector1">
            <a:avLst/>
          </a:prstGeom>
          <a:noFill/>
          <a:ln w="38100" cap="flat" cmpd="sng">
            <a:solidFill>
              <a:schemeClr val="dk1"/>
            </a:solidFill>
            <a:prstDash val="dash"/>
            <a:miter lim="800000"/>
            <a:headEnd type="none" w="sm" len="sm"/>
            <a:tailEnd type="none" w="sm" len="sm"/>
          </a:ln>
        </p:spPr>
      </p:cxnSp>
      <p:sp>
        <p:nvSpPr>
          <p:cNvPr id="232" name="Google Shape;232;p30"/>
          <p:cNvSpPr txBox="1"/>
          <p:nvPr/>
        </p:nvSpPr>
        <p:spPr>
          <a:xfrm>
            <a:off x="3832811" y="6163354"/>
            <a:ext cx="1090612"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Q</a:t>
            </a:r>
            <a:r>
              <a:rPr lang="en-US" sz="2800" b="1" i="0" u="none" baseline="-25000">
                <a:solidFill>
                  <a:schemeClr val="dk1"/>
                </a:solidFill>
                <a:latin typeface="Times New Roman"/>
                <a:ea typeface="Times New Roman"/>
                <a:cs typeface="Times New Roman"/>
                <a:sym typeface="Times New Roman"/>
              </a:rPr>
              <a:t>Loans</a:t>
            </a:r>
            <a:endParaRPr/>
          </a:p>
        </p:txBody>
      </p:sp>
      <p:sp>
        <p:nvSpPr>
          <p:cNvPr id="233" name="Google Shape;233;p30"/>
          <p:cNvSpPr/>
          <p:nvPr/>
        </p:nvSpPr>
        <p:spPr>
          <a:xfrm rot="-360000">
            <a:off x="4072523" y="2123166"/>
            <a:ext cx="2819400" cy="3444875"/>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34" name="Google Shape;234;p30"/>
          <p:cNvSpPr txBox="1"/>
          <p:nvPr/>
        </p:nvSpPr>
        <p:spPr>
          <a:xfrm>
            <a:off x="7109411" y="5129891"/>
            <a:ext cx="561975"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D</a:t>
            </a:r>
            <a:r>
              <a:rPr lang="en-US" sz="2800" b="1" i="0" u="none" baseline="-25000" dirty="0">
                <a:solidFill>
                  <a:schemeClr val="dk1"/>
                </a:solidFill>
                <a:latin typeface="Times New Roman"/>
                <a:ea typeface="Times New Roman"/>
                <a:cs typeface="Times New Roman"/>
                <a:sym typeface="Times New Roman"/>
              </a:rPr>
              <a:t>1</a:t>
            </a:r>
            <a:endParaRPr dirty="0"/>
          </a:p>
        </p:txBody>
      </p:sp>
      <p:cxnSp>
        <p:nvCxnSpPr>
          <p:cNvPr id="235" name="Google Shape;235;p30"/>
          <p:cNvCxnSpPr/>
          <p:nvPr/>
        </p:nvCxnSpPr>
        <p:spPr>
          <a:xfrm rot="10800000">
            <a:off x="1927811" y="3724954"/>
            <a:ext cx="2895600" cy="0"/>
          </a:xfrm>
          <a:prstGeom prst="straightConnector1">
            <a:avLst/>
          </a:prstGeom>
          <a:noFill/>
          <a:ln w="38100" cap="flat" cmpd="sng">
            <a:solidFill>
              <a:schemeClr val="dk1"/>
            </a:solidFill>
            <a:prstDash val="dash"/>
            <a:miter lim="800000"/>
            <a:headEnd type="none" w="sm" len="sm"/>
            <a:tailEnd type="none" w="sm" len="sm"/>
          </a:ln>
        </p:spPr>
      </p:cxnSp>
      <p:sp>
        <p:nvSpPr>
          <p:cNvPr id="236" name="Google Shape;236;p30"/>
          <p:cNvSpPr txBox="1"/>
          <p:nvPr/>
        </p:nvSpPr>
        <p:spPr>
          <a:xfrm>
            <a:off x="1394411" y="4105954"/>
            <a:ext cx="447675"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r</a:t>
            </a:r>
            <a:r>
              <a:rPr lang="en-US" sz="2800" b="1" i="0" u="none" baseline="-25000" dirty="0">
                <a:solidFill>
                  <a:schemeClr val="dk1"/>
                </a:solidFill>
                <a:latin typeface="Times New Roman"/>
                <a:ea typeface="Times New Roman"/>
                <a:cs typeface="Times New Roman"/>
                <a:sym typeface="Times New Roman"/>
              </a:rPr>
              <a:t>e</a:t>
            </a:r>
            <a:endParaRPr dirty="0"/>
          </a:p>
        </p:txBody>
      </p:sp>
      <p:sp>
        <p:nvSpPr>
          <p:cNvPr id="237" name="Google Shape;237;p30"/>
          <p:cNvSpPr txBox="1"/>
          <p:nvPr/>
        </p:nvSpPr>
        <p:spPr>
          <a:xfrm>
            <a:off x="1394411" y="3496354"/>
            <a:ext cx="461962"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r</a:t>
            </a:r>
            <a:r>
              <a:rPr lang="en-US" sz="2800" b="1" i="0" u="none" baseline="-25000">
                <a:solidFill>
                  <a:schemeClr val="dk1"/>
                </a:solidFill>
                <a:latin typeface="Times New Roman"/>
                <a:ea typeface="Times New Roman"/>
                <a:cs typeface="Times New Roman"/>
                <a:sym typeface="Times New Roman"/>
              </a:rPr>
              <a:t>1</a:t>
            </a:r>
            <a:endParaRPr/>
          </a:p>
        </p:txBody>
      </p:sp>
      <p:sp>
        <p:nvSpPr>
          <p:cNvPr id="238" name="Google Shape;238;p30"/>
          <p:cNvSpPr txBox="1"/>
          <p:nvPr/>
        </p:nvSpPr>
        <p:spPr>
          <a:xfrm>
            <a:off x="4747211" y="6163354"/>
            <a:ext cx="581025"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Q</a:t>
            </a:r>
            <a:r>
              <a:rPr lang="en-US" sz="2800" b="1" baseline="-25000" dirty="0">
                <a:solidFill>
                  <a:schemeClr val="dk1"/>
                </a:solidFill>
                <a:latin typeface="Times New Roman"/>
                <a:ea typeface="Times New Roman"/>
                <a:cs typeface="Times New Roman"/>
                <a:sym typeface="Times New Roman"/>
              </a:rPr>
              <a:t>2</a:t>
            </a:r>
            <a:endParaRPr dirty="0"/>
          </a:p>
        </p:txBody>
      </p:sp>
      <p:sp>
        <p:nvSpPr>
          <p:cNvPr id="239" name="Google Shape;239;p30"/>
          <p:cNvSpPr/>
          <p:nvPr/>
        </p:nvSpPr>
        <p:spPr>
          <a:xfrm>
            <a:off x="5204411" y="4639354"/>
            <a:ext cx="609600" cy="381000"/>
          </a:xfrm>
          <a:prstGeom prst="rightArrow">
            <a:avLst>
              <a:gd name="adj1" fmla="val 50000"/>
              <a:gd name="adj2" fmla="val 50000"/>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cxnSp>
        <p:nvCxnSpPr>
          <p:cNvPr id="240" name="Google Shape;240;p30"/>
          <p:cNvCxnSpPr/>
          <p:nvPr/>
        </p:nvCxnSpPr>
        <p:spPr>
          <a:xfrm>
            <a:off x="4137611" y="4486954"/>
            <a:ext cx="0" cy="1752600"/>
          </a:xfrm>
          <a:prstGeom prst="straightConnector1">
            <a:avLst/>
          </a:prstGeom>
          <a:noFill/>
          <a:ln w="38100" cap="flat" cmpd="sng">
            <a:solidFill>
              <a:schemeClr val="dk1"/>
            </a:solidFill>
            <a:prstDash val="dash"/>
            <a:miter lim="800000"/>
            <a:headEnd type="none" w="sm" len="sm"/>
            <a:tailEnd type="none" w="sm" len="sm"/>
          </a:ln>
        </p:spPr>
      </p:cxnSp>
      <p:sp>
        <p:nvSpPr>
          <p:cNvPr id="241" name="Google Shape;241;p30"/>
          <p:cNvSpPr txBox="1"/>
          <p:nvPr/>
        </p:nvSpPr>
        <p:spPr>
          <a:xfrm>
            <a:off x="76200" y="609600"/>
            <a:ext cx="9067800" cy="12985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Times New Roman"/>
              <a:buNone/>
            </a:pPr>
            <a:r>
              <a:rPr lang="en-US" sz="3200" b="1" i="0" u="none" dirty="0">
                <a:solidFill>
                  <a:srgbClr val="800000"/>
                </a:solidFill>
                <a:latin typeface="Times New Roman"/>
                <a:ea typeface="Times New Roman"/>
                <a:cs typeface="Times New Roman"/>
                <a:sym typeface="Times New Roman"/>
              </a:rPr>
              <a:t>Assume the government increases deficit spending</a:t>
            </a:r>
            <a:endParaRPr lang="en-US" sz="3200" b="1" dirty="0">
              <a:solidFill>
                <a:srgbClr val="800000"/>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chemeClr val="dk1"/>
              </a:buClr>
              <a:buSzPts val="3200"/>
              <a:buFont typeface="Times New Roman"/>
              <a:buNone/>
            </a:pPr>
            <a:r>
              <a:rPr lang="en-US" sz="2800" b="1" dirty="0">
                <a:solidFill>
                  <a:srgbClr val="000090"/>
                </a:solidFill>
                <a:latin typeface="Times New Roman"/>
                <a:ea typeface="Times New Roman"/>
                <a:cs typeface="Times New Roman"/>
                <a:sym typeface="Times New Roman"/>
              </a:rPr>
              <a:t>What will happen to the demand for loanable funds, the real interest rate, and private domestic investment?</a:t>
            </a:r>
            <a:endParaRPr sz="1200" dirty="0">
              <a:solidFill>
                <a:srgbClr val="000090"/>
              </a:solidFill>
            </a:endParaRPr>
          </a:p>
        </p:txBody>
      </p:sp>
      <p:sp>
        <p:nvSpPr>
          <p:cNvPr id="242" name="Google Shape;242;p30"/>
          <p:cNvSpPr/>
          <p:nvPr/>
        </p:nvSpPr>
        <p:spPr>
          <a:xfrm rot="-360000">
            <a:off x="2842211" y="2277154"/>
            <a:ext cx="2819400" cy="3673475"/>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44" name="Google Shape;244;p30"/>
          <p:cNvSpPr txBox="1"/>
          <p:nvPr/>
        </p:nvSpPr>
        <p:spPr>
          <a:xfrm>
            <a:off x="6268018" y="1941897"/>
            <a:ext cx="2832300" cy="2472417"/>
          </a:xfrm>
          <a:prstGeom prst="rect">
            <a:avLst/>
          </a:prstGeom>
          <a:noFill/>
          <a:ln>
            <a:noFill/>
          </a:ln>
        </p:spPr>
        <p:txBody>
          <a:bodyPr spcFirstLastPara="1" wrap="square" lIns="91425" tIns="45700" rIns="91425" bIns="45700" anchor="t" anchorCtr="0">
            <a:noAutofit/>
          </a:bodyPr>
          <a:lstStyle/>
          <a:p>
            <a:pPr marL="457200">
              <a:buClr>
                <a:srgbClr val="990000"/>
              </a:buClr>
              <a:buSzPts val="2800"/>
              <a:buFont typeface="Times New Roman"/>
              <a:buNone/>
            </a:pPr>
            <a:r>
              <a:rPr lang="en-US" sz="2400" b="1" i="0" u="none" strike="noStrike" cap="none" dirty="0">
                <a:solidFill>
                  <a:schemeClr val="tx1"/>
                </a:solidFill>
                <a:latin typeface="Times New Roman"/>
                <a:ea typeface="Times New Roman"/>
                <a:cs typeface="Times New Roman"/>
                <a:sym typeface="Times New Roman"/>
              </a:rPr>
              <a:t>-Demand increases</a:t>
            </a:r>
          </a:p>
          <a:p>
            <a:pPr marL="457200">
              <a:buClr>
                <a:srgbClr val="990000"/>
              </a:buClr>
              <a:buSzPts val="2800"/>
              <a:buFont typeface="Times New Roman"/>
              <a:buNone/>
            </a:pPr>
            <a:r>
              <a:rPr lang="en-US" sz="2400" b="1" i="0" u="none" strike="noStrike" cap="none" dirty="0">
                <a:solidFill>
                  <a:schemeClr val="tx1"/>
                </a:solidFill>
                <a:latin typeface="Times New Roman"/>
                <a:ea typeface="Times New Roman"/>
                <a:cs typeface="Times New Roman"/>
                <a:sym typeface="Times New Roman"/>
              </a:rPr>
              <a:t>-Real interest rate increases</a:t>
            </a:r>
          </a:p>
          <a:p>
            <a:pPr marL="457200">
              <a:buClr>
                <a:srgbClr val="990000"/>
              </a:buClr>
              <a:buSzPts val="2800"/>
            </a:pPr>
            <a:r>
              <a:rPr lang="en-US" sz="2400" b="1" dirty="0">
                <a:solidFill>
                  <a:schemeClr val="tx1"/>
                </a:solidFill>
                <a:latin typeface="Times New Roman"/>
                <a:ea typeface="Times New Roman"/>
                <a:cs typeface="Times New Roman"/>
                <a:sym typeface="Times New Roman"/>
              </a:rPr>
              <a:t>-Private investment decreases (</a:t>
            </a:r>
            <a:r>
              <a:rPr lang="en-US" sz="2400" b="1" dirty="0">
                <a:solidFill>
                  <a:schemeClr val="dk1"/>
                </a:solidFill>
                <a:latin typeface="Times New Roman"/>
                <a:ea typeface="Times New Roman"/>
                <a:cs typeface="Times New Roman"/>
                <a:sym typeface="Times New Roman"/>
              </a:rPr>
              <a:t>Q</a:t>
            </a:r>
            <a:r>
              <a:rPr lang="en-US" sz="2400" b="1" baseline="-25000" dirty="0">
                <a:solidFill>
                  <a:schemeClr val="dk1"/>
                </a:solidFill>
                <a:latin typeface="Times New Roman"/>
                <a:ea typeface="Times New Roman"/>
                <a:cs typeface="Times New Roman"/>
                <a:sym typeface="Times New Roman"/>
              </a:rPr>
              <a:t>PI</a:t>
            </a:r>
            <a:r>
              <a:rPr lang="en-US" sz="2400" b="1" dirty="0">
                <a:solidFill>
                  <a:schemeClr val="tx1"/>
                </a:solidFill>
                <a:latin typeface="Times New Roman"/>
                <a:ea typeface="Times New Roman"/>
                <a:cs typeface="Times New Roman"/>
                <a:sym typeface="Times New Roman"/>
              </a:rPr>
              <a:t>)</a:t>
            </a:r>
            <a:endParaRPr lang="en-US" sz="1200" dirty="0"/>
          </a:p>
          <a:p>
            <a:pPr marL="457200" marR="0" lvl="1" indent="0" rtl="0">
              <a:lnSpc>
                <a:spcPct val="100000"/>
              </a:lnSpc>
              <a:spcBef>
                <a:spcPts val="0"/>
              </a:spcBef>
              <a:spcAft>
                <a:spcPts val="0"/>
              </a:spcAft>
              <a:buClr>
                <a:srgbClr val="990000"/>
              </a:buClr>
              <a:buSzPts val="2800"/>
              <a:buFont typeface="Times New Roman"/>
              <a:buNone/>
            </a:pPr>
            <a:endParaRPr dirty="0">
              <a:solidFill>
                <a:schemeClr val="tx1"/>
              </a:solidFill>
            </a:endParaRPr>
          </a:p>
        </p:txBody>
      </p:sp>
      <p:sp>
        <p:nvSpPr>
          <p:cNvPr id="246" name="Google Shape;246;p30"/>
          <p:cNvSpPr txBox="1"/>
          <p:nvPr/>
        </p:nvSpPr>
        <p:spPr>
          <a:xfrm>
            <a:off x="5890211" y="5553754"/>
            <a:ext cx="2832300" cy="5190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strike="noStrike" cap="none" dirty="0">
                <a:solidFill>
                  <a:schemeClr val="dk1"/>
                </a:solidFill>
                <a:latin typeface="Times New Roman"/>
                <a:ea typeface="Times New Roman"/>
                <a:cs typeface="Times New Roman"/>
                <a:sym typeface="Times New Roman"/>
              </a:rPr>
              <a:t>D</a:t>
            </a:r>
            <a:endParaRPr dirty="0"/>
          </a:p>
        </p:txBody>
      </p:sp>
      <p:sp>
        <p:nvSpPr>
          <p:cNvPr id="28" name="Google Shape;208;p29"/>
          <p:cNvSpPr txBox="1"/>
          <p:nvPr/>
        </p:nvSpPr>
        <p:spPr>
          <a:xfrm>
            <a:off x="0" y="-30162"/>
            <a:ext cx="9144000" cy="701675"/>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chemeClr val="dk1"/>
              </a:buClr>
              <a:buSzPts val="4000"/>
              <a:buFont typeface="Times New Roman"/>
              <a:buNone/>
            </a:pPr>
            <a:r>
              <a:rPr lang="en-US" sz="4000" b="1" i="0" u="none" strike="noStrike" cap="none" dirty="0">
                <a:solidFill>
                  <a:schemeClr val="dk1"/>
                </a:solidFill>
                <a:latin typeface="Times New Roman"/>
                <a:ea typeface="Times New Roman"/>
                <a:cs typeface="Times New Roman"/>
                <a:sym typeface="Times New Roman"/>
              </a:rPr>
              <a:t>Crowding Out and Loanable Funds</a:t>
            </a:r>
            <a:endParaRPr dirty="0"/>
          </a:p>
        </p:txBody>
      </p:sp>
      <p:cxnSp>
        <p:nvCxnSpPr>
          <p:cNvPr id="29" name="Google Shape;222;p30"/>
          <p:cNvCxnSpPr/>
          <p:nvPr/>
        </p:nvCxnSpPr>
        <p:spPr>
          <a:xfrm>
            <a:off x="3479630" y="3877354"/>
            <a:ext cx="0" cy="2286000"/>
          </a:xfrm>
          <a:prstGeom prst="straightConnector1">
            <a:avLst/>
          </a:prstGeom>
          <a:noFill/>
          <a:ln w="38100" cap="flat" cmpd="sng">
            <a:solidFill>
              <a:schemeClr val="dk1"/>
            </a:solidFill>
            <a:prstDash val="dash"/>
            <a:miter lim="800000"/>
            <a:headEnd type="none" w="sm" len="sm"/>
            <a:tailEnd type="none" w="sm" len="sm"/>
          </a:ln>
        </p:spPr>
      </p:cxnSp>
      <p:sp>
        <p:nvSpPr>
          <p:cNvPr id="30" name="Google Shape;238;p30"/>
          <p:cNvSpPr txBox="1"/>
          <p:nvPr/>
        </p:nvSpPr>
        <p:spPr>
          <a:xfrm>
            <a:off x="3251786" y="6174467"/>
            <a:ext cx="809625"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Q</a:t>
            </a:r>
            <a:r>
              <a:rPr lang="en-US" sz="2800" b="1" baseline="-25000" dirty="0">
                <a:solidFill>
                  <a:schemeClr val="dk1"/>
                </a:solidFill>
                <a:latin typeface="Times New Roman"/>
                <a:ea typeface="Times New Roman"/>
                <a:cs typeface="Times New Roman"/>
                <a:sym typeface="Times New Roman"/>
              </a:rPr>
              <a:t>PI</a:t>
            </a:r>
            <a:endParaRPr dirty="0"/>
          </a:p>
        </p:txBody>
      </p:sp>
      <p:sp>
        <p:nvSpPr>
          <p:cNvPr id="243" name="Google Shape;243;p30"/>
          <p:cNvSpPr/>
          <p:nvPr/>
        </p:nvSpPr>
        <p:spPr>
          <a:xfrm rot="-240000">
            <a:off x="2308811" y="2677204"/>
            <a:ext cx="3810000" cy="2971800"/>
          </a:xfrm>
          <a:custGeom>
            <a:avLst/>
            <a:gdLst/>
            <a:ahLst/>
            <a:cxnLst/>
            <a:rect l="0" t="0" r="0" b="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1" name="Google Shape;239;p30"/>
          <p:cNvSpPr/>
          <p:nvPr/>
        </p:nvSpPr>
        <p:spPr>
          <a:xfrm rot="10800000">
            <a:off x="3528011" y="5553754"/>
            <a:ext cx="533400" cy="381000"/>
          </a:xfrm>
          <a:prstGeom prst="rightArrow">
            <a:avLst>
              <a:gd name="adj1" fmla="val 50000"/>
              <a:gd name="adj2" fmla="val 50000"/>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2" name="Google Shape;192;p32"/>
          <p:cNvSpPr txBox="1"/>
          <p:nvPr/>
        </p:nvSpPr>
        <p:spPr>
          <a:xfrm>
            <a:off x="7947611" y="6315754"/>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5</a:t>
            </a:fld>
            <a:endParaRPr dirty="0"/>
          </a:p>
        </p:txBody>
      </p:sp>
    </p:spTree>
    <p:extLst>
      <p:ext uri="{BB962C8B-B14F-4D97-AF65-F5344CB8AC3E}">
        <p14:creationId xmlns:p14="http://schemas.microsoft.com/office/powerpoint/2010/main" val="222560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animBg="1"/>
      <p:bldP spid="234" grpId="0"/>
      <p:bldP spid="237" grpId="0"/>
      <p:bldP spid="238" grpId="0"/>
      <p:bldP spid="239" grpId="0" animBg="1"/>
      <p:bldP spid="241" grpId="0" build="p" bldLvl="5"/>
      <p:bldP spid="244" grpId="0" build="p" bldLvl="5"/>
      <p:bldP spid="30" grpId="0"/>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cxnSp>
        <p:nvCxnSpPr>
          <p:cNvPr id="222" name="Google Shape;222;p30"/>
          <p:cNvCxnSpPr/>
          <p:nvPr/>
        </p:nvCxnSpPr>
        <p:spPr>
          <a:xfrm>
            <a:off x="4760913" y="3824288"/>
            <a:ext cx="0" cy="2286000"/>
          </a:xfrm>
          <a:prstGeom prst="straightConnector1">
            <a:avLst/>
          </a:prstGeom>
          <a:noFill/>
          <a:ln w="38100" cap="flat" cmpd="sng">
            <a:solidFill>
              <a:schemeClr val="dk1"/>
            </a:solidFill>
            <a:prstDash val="dash"/>
            <a:miter lim="800000"/>
            <a:headEnd type="none" w="sm" len="sm"/>
            <a:tailEnd type="none" w="sm" len="sm"/>
          </a:ln>
        </p:spPr>
      </p:cxnSp>
      <p:grpSp>
        <p:nvGrpSpPr>
          <p:cNvPr id="223" name="Google Shape;223;p30"/>
          <p:cNvGrpSpPr/>
          <p:nvPr/>
        </p:nvGrpSpPr>
        <p:grpSpPr>
          <a:xfrm>
            <a:off x="1752600" y="1908175"/>
            <a:ext cx="4608512" cy="4262437"/>
            <a:chOff x="2338387" y="1504950"/>
            <a:chExt cx="4745037" cy="4324350"/>
          </a:xfrm>
        </p:grpSpPr>
        <p:cxnSp>
          <p:nvCxnSpPr>
            <p:cNvPr id="224" name="Google Shape;224;p30"/>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225" name="Google Shape;225;p30"/>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226" name="Google Shape;226;p30"/>
          <p:cNvSpPr txBox="1"/>
          <p:nvPr/>
        </p:nvSpPr>
        <p:spPr>
          <a:xfrm>
            <a:off x="515341" y="1932181"/>
            <a:ext cx="1273771" cy="822325"/>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dirty="0">
                <a:solidFill>
                  <a:schemeClr val="dk1"/>
                </a:solidFill>
                <a:latin typeface="Times New Roman"/>
                <a:ea typeface="Times New Roman"/>
                <a:cs typeface="Times New Roman"/>
                <a:sym typeface="Times New Roman"/>
              </a:rPr>
              <a:t>Real Interest Rate</a:t>
            </a:r>
            <a:endParaRPr dirty="0"/>
          </a:p>
        </p:txBody>
      </p:sp>
      <p:sp>
        <p:nvSpPr>
          <p:cNvPr id="228" name="Google Shape;228;p30"/>
          <p:cNvSpPr txBox="1"/>
          <p:nvPr/>
        </p:nvSpPr>
        <p:spPr>
          <a:xfrm>
            <a:off x="5751513" y="1979613"/>
            <a:ext cx="1225550"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S</a:t>
            </a:r>
            <a:endParaRPr dirty="0"/>
          </a:p>
        </p:txBody>
      </p:sp>
      <p:sp>
        <p:nvSpPr>
          <p:cNvPr id="230" name="Google Shape;230;p30"/>
          <p:cNvSpPr txBox="1"/>
          <p:nvPr/>
        </p:nvSpPr>
        <p:spPr>
          <a:xfrm>
            <a:off x="5599113" y="6186488"/>
            <a:ext cx="2552700" cy="454025"/>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Quantity of Loans</a:t>
            </a:r>
            <a:endParaRPr/>
          </a:p>
        </p:txBody>
      </p:sp>
      <p:cxnSp>
        <p:nvCxnSpPr>
          <p:cNvPr id="231" name="Google Shape;231;p30"/>
          <p:cNvCxnSpPr/>
          <p:nvPr/>
        </p:nvCxnSpPr>
        <p:spPr>
          <a:xfrm rot="10800000">
            <a:off x="1789113" y="4433888"/>
            <a:ext cx="2133600" cy="0"/>
          </a:xfrm>
          <a:prstGeom prst="straightConnector1">
            <a:avLst/>
          </a:prstGeom>
          <a:noFill/>
          <a:ln w="38100" cap="flat" cmpd="sng">
            <a:solidFill>
              <a:schemeClr val="dk1"/>
            </a:solidFill>
            <a:prstDash val="dash"/>
            <a:miter lim="800000"/>
            <a:headEnd type="none" w="sm" len="sm"/>
            <a:tailEnd type="none" w="sm" len="sm"/>
          </a:ln>
        </p:spPr>
      </p:cxnSp>
      <p:sp>
        <p:nvSpPr>
          <p:cNvPr id="232" name="Google Shape;232;p30"/>
          <p:cNvSpPr txBox="1"/>
          <p:nvPr/>
        </p:nvSpPr>
        <p:spPr>
          <a:xfrm>
            <a:off x="3694113" y="6110288"/>
            <a:ext cx="1090612"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Q</a:t>
            </a:r>
            <a:r>
              <a:rPr lang="en-US" sz="2800" b="1" i="0" u="none" baseline="-25000">
                <a:solidFill>
                  <a:schemeClr val="dk1"/>
                </a:solidFill>
                <a:latin typeface="Times New Roman"/>
                <a:ea typeface="Times New Roman"/>
                <a:cs typeface="Times New Roman"/>
                <a:sym typeface="Times New Roman"/>
              </a:rPr>
              <a:t>Loans</a:t>
            </a:r>
            <a:endParaRPr/>
          </a:p>
        </p:txBody>
      </p:sp>
      <p:sp>
        <p:nvSpPr>
          <p:cNvPr id="233" name="Google Shape;233;p30"/>
          <p:cNvSpPr/>
          <p:nvPr/>
        </p:nvSpPr>
        <p:spPr>
          <a:xfrm rot="-360000">
            <a:off x="3933825" y="2070100"/>
            <a:ext cx="2819400" cy="3444875"/>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34" name="Google Shape;234;p30"/>
          <p:cNvSpPr txBox="1"/>
          <p:nvPr/>
        </p:nvSpPr>
        <p:spPr>
          <a:xfrm>
            <a:off x="6970713" y="5076825"/>
            <a:ext cx="561975"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D</a:t>
            </a:r>
            <a:r>
              <a:rPr lang="en-US" sz="2800" b="1" i="0" u="none" baseline="-25000" dirty="0">
                <a:solidFill>
                  <a:schemeClr val="dk1"/>
                </a:solidFill>
                <a:latin typeface="Times New Roman"/>
                <a:ea typeface="Times New Roman"/>
                <a:cs typeface="Times New Roman"/>
                <a:sym typeface="Times New Roman"/>
              </a:rPr>
              <a:t>1</a:t>
            </a:r>
            <a:endParaRPr dirty="0"/>
          </a:p>
        </p:txBody>
      </p:sp>
      <p:cxnSp>
        <p:nvCxnSpPr>
          <p:cNvPr id="235" name="Google Shape;235;p30"/>
          <p:cNvCxnSpPr/>
          <p:nvPr/>
        </p:nvCxnSpPr>
        <p:spPr>
          <a:xfrm rot="10800000">
            <a:off x="1789113" y="3671888"/>
            <a:ext cx="2895600" cy="0"/>
          </a:xfrm>
          <a:prstGeom prst="straightConnector1">
            <a:avLst/>
          </a:prstGeom>
          <a:noFill/>
          <a:ln w="38100" cap="flat" cmpd="sng">
            <a:solidFill>
              <a:schemeClr val="dk1"/>
            </a:solidFill>
            <a:prstDash val="dash"/>
            <a:miter lim="800000"/>
            <a:headEnd type="none" w="sm" len="sm"/>
            <a:tailEnd type="none" w="sm" len="sm"/>
          </a:ln>
        </p:spPr>
      </p:cxnSp>
      <p:sp>
        <p:nvSpPr>
          <p:cNvPr id="236" name="Google Shape;236;p30"/>
          <p:cNvSpPr txBox="1"/>
          <p:nvPr/>
        </p:nvSpPr>
        <p:spPr>
          <a:xfrm>
            <a:off x="1255713" y="4052888"/>
            <a:ext cx="447675"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r</a:t>
            </a:r>
            <a:r>
              <a:rPr lang="en-US" sz="2800" b="1" i="0" u="none" baseline="-25000" dirty="0">
                <a:solidFill>
                  <a:schemeClr val="dk1"/>
                </a:solidFill>
                <a:latin typeface="Times New Roman"/>
                <a:ea typeface="Times New Roman"/>
                <a:cs typeface="Times New Roman"/>
                <a:sym typeface="Times New Roman"/>
              </a:rPr>
              <a:t>e</a:t>
            </a:r>
            <a:endParaRPr dirty="0"/>
          </a:p>
        </p:txBody>
      </p:sp>
      <p:sp>
        <p:nvSpPr>
          <p:cNvPr id="237" name="Google Shape;237;p30"/>
          <p:cNvSpPr txBox="1"/>
          <p:nvPr/>
        </p:nvSpPr>
        <p:spPr>
          <a:xfrm>
            <a:off x="1255713" y="3443288"/>
            <a:ext cx="461962"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r</a:t>
            </a:r>
            <a:r>
              <a:rPr lang="en-US" sz="2800" b="1" i="0" u="none" baseline="-25000">
                <a:solidFill>
                  <a:schemeClr val="dk1"/>
                </a:solidFill>
                <a:latin typeface="Times New Roman"/>
                <a:ea typeface="Times New Roman"/>
                <a:cs typeface="Times New Roman"/>
                <a:sym typeface="Times New Roman"/>
              </a:rPr>
              <a:t>1</a:t>
            </a:r>
            <a:endParaRPr/>
          </a:p>
        </p:txBody>
      </p:sp>
      <p:sp>
        <p:nvSpPr>
          <p:cNvPr id="238" name="Google Shape;238;p30"/>
          <p:cNvSpPr txBox="1"/>
          <p:nvPr/>
        </p:nvSpPr>
        <p:spPr>
          <a:xfrm>
            <a:off x="4608513" y="6110288"/>
            <a:ext cx="581025"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Q</a:t>
            </a:r>
            <a:r>
              <a:rPr lang="en-US" sz="2800" b="1" baseline="-25000" dirty="0">
                <a:solidFill>
                  <a:schemeClr val="dk1"/>
                </a:solidFill>
                <a:latin typeface="Times New Roman"/>
                <a:ea typeface="Times New Roman"/>
                <a:cs typeface="Times New Roman"/>
                <a:sym typeface="Times New Roman"/>
              </a:rPr>
              <a:t>2</a:t>
            </a:r>
            <a:endParaRPr dirty="0"/>
          </a:p>
        </p:txBody>
      </p:sp>
      <p:sp>
        <p:nvSpPr>
          <p:cNvPr id="239" name="Google Shape;239;p30"/>
          <p:cNvSpPr/>
          <p:nvPr/>
        </p:nvSpPr>
        <p:spPr>
          <a:xfrm>
            <a:off x="5065713" y="4586288"/>
            <a:ext cx="609600" cy="381000"/>
          </a:xfrm>
          <a:prstGeom prst="rightArrow">
            <a:avLst>
              <a:gd name="adj1" fmla="val 50000"/>
              <a:gd name="adj2" fmla="val 50000"/>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cxnSp>
        <p:nvCxnSpPr>
          <p:cNvPr id="240" name="Google Shape;240;p30"/>
          <p:cNvCxnSpPr/>
          <p:nvPr/>
        </p:nvCxnSpPr>
        <p:spPr>
          <a:xfrm>
            <a:off x="3998913" y="4433888"/>
            <a:ext cx="0" cy="1752600"/>
          </a:xfrm>
          <a:prstGeom prst="straightConnector1">
            <a:avLst/>
          </a:prstGeom>
          <a:noFill/>
          <a:ln w="38100" cap="flat" cmpd="sng">
            <a:solidFill>
              <a:schemeClr val="dk1"/>
            </a:solidFill>
            <a:prstDash val="dash"/>
            <a:miter lim="800000"/>
            <a:headEnd type="none" w="sm" len="sm"/>
            <a:tailEnd type="none" w="sm" len="sm"/>
          </a:ln>
        </p:spPr>
      </p:cxnSp>
      <p:sp>
        <p:nvSpPr>
          <p:cNvPr id="241" name="Google Shape;241;p30"/>
          <p:cNvSpPr txBox="1"/>
          <p:nvPr/>
        </p:nvSpPr>
        <p:spPr>
          <a:xfrm>
            <a:off x="76200" y="609600"/>
            <a:ext cx="9067800" cy="12985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Times New Roman"/>
              <a:buNone/>
            </a:pPr>
            <a:r>
              <a:rPr lang="en-US" sz="3200" b="1" i="0" u="none" dirty="0">
                <a:solidFill>
                  <a:srgbClr val="800000"/>
                </a:solidFill>
                <a:latin typeface="Times New Roman"/>
                <a:ea typeface="Times New Roman"/>
                <a:cs typeface="Times New Roman"/>
                <a:sym typeface="Times New Roman"/>
              </a:rPr>
              <a:t>Assume the government increases deficit spending</a:t>
            </a:r>
            <a:endParaRPr lang="en-US" sz="3200" b="1" dirty="0">
              <a:solidFill>
                <a:srgbClr val="800000"/>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chemeClr val="dk1"/>
              </a:buClr>
              <a:buSzPts val="3200"/>
              <a:buFont typeface="Times New Roman"/>
              <a:buNone/>
            </a:pPr>
            <a:r>
              <a:rPr lang="en-US" sz="2800" b="1" dirty="0">
                <a:solidFill>
                  <a:srgbClr val="000090"/>
                </a:solidFill>
                <a:latin typeface="Times New Roman"/>
                <a:ea typeface="Times New Roman"/>
                <a:cs typeface="Times New Roman"/>
                <a:sym typeface="Times New Roman"/>
              </a:rPr>
              <a:t>What will happen to the demand for loanable funds, the real interest rate, and private domestic investment?</a:t>
            </a:r>
            <a:endParaRPr sz="1200" dirty="0">
              <a:solidFill>
                <a:srgbClr val="000090"/>
              </a:solidFill>
            </a:endParaRPr>
          </a:p>
        </p:txBody>
      </p:sp>
      <p:sp>
        <p:nvSpPr>
          <p:cNvPr id="242" name="Google Shape;242;p30"/>
          <p:cNvSpPr/>
          <p:nvPr/>
        </p:nvSpPr>
        <p:spPr>
          <a:xfrm rot="-360000">
            <a:off x="2703513" y="2224088"/>
            <a:ext cx="2819400" cy="3673475"/>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46" name="Google Shape;246;p30"/>
          <p:cNvSpPr txBox="1"/>
          <p:nvPr/>
        </p:nvSpPr>
        <p:spPr>
          <a:xfrm>
            <a:off x="5751513" y="5500688"/>
            <a:ext cx="2832300" cy="5190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strike="noStrike" cap="none" dirty="0">
                <a:solidFill>
                  <a:schemeClr val="dk1"/>
                </a:solidFill>
                <a:latin typeface="Times New Roman"/>
                <a:ea typeface="Times New Roman"/>
                <a:cs typeface="Times New Roman"/>
                <a:sym typeface="Times New Roman"/>
              </a:rPr>
              <a:t>D</a:t>
            </a:r>
            <a:endParaRPr dirty="0"/>
          </a:p>
        </p:txBody>
      </p:sp>
      <p:sp>
        <p:nvSpPr>
          <p:cNvPr id="28" name="Google Shape;208;p29"/>
          <p:cNvSpPr txBox="1"/>
          <p:nvPr/>
        </p:nvSpPr>
        <p:spPr>
          <a:xfrm>
            <a:off x="0" y="-30162"/>
            <a:ext cx="9144000" cy="701675"/>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chemeClr val="dk1"/>
              </a:buClr>
              <a:buSzPts val="4000"/>
              <a:buFont typeface="Times New Roman"/>
              <a:buNone/>
            </a:pPr>
            <a:r>
              <a:rPr lang="en-US" sz="4000" b="1" i="0" u="none" strike="noStrike" cap="none" dirty="0">
                <a:solidFill>
                  <a:schemeClr val="dk1"/>
                </a:solidFill>
                <a:latin typeface="Times New Roman"/>
                <a:ea typeface="Times New Roman"/>
                <a:cs typeface="Times New Roman"/>
                <a:sym typeface="Times New Roman"/>
              </a:rPr>
              <a:t>Crowding Out and Loanable Funds</a:t>
            </a:r>
            <a:endParaRPr dirty="0"/>
          </a:p>
        </p:txBody>
      </p:sp>
      <p:cxnSp>
        <p:nvCxnSpPr>
          <p:cNvPr id="29" name="Google Shape;222;p30"/>
          <p:cNvCxnSpPr/>
          <p:nvPr/>
        </p:nvCxnSpPr>
        <p:spPr>
          <a:xfrm>
            <a:off x="3340932" y="3824288"/>
            <a:ext cx="0" cy="2286000"/>
          </a:xfrm>
          <a:prstGeom prst="straightConnector1">
            <a:avLst/>
          </a:prstGeom>
          <a:noFill/>
          <a:ln w="38100" cap="flat" cmpd="sng">
            <a:solidFill>
              <a:schemeClr val="dk1"/>
            </a:solidFill>
            <a:prstDash val="dash"/>
            <a:miter lim="800000"/>
            <a:headEnd type="none" w="sm" len="sm"/>
            <a:tailEnd type="none" w="sm" len="sm"/>
          </a:ln>
        </p:spPr>
      </p:cxnSp>
      <p:sp>
        <p:nvSpPr>
          <p:cNvPr id="30" name="Google Shape;238;p30"/>
          <p:cNvSpPr txBox="1"/>
          <p:nvPr/>
        </p:nvSpPr>
        <p:spPr>
          <a:xfrm>
            <a:off x="3113088" y="6121401"/>
            <a:ext cx="809625"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Q</a:t>
            </a:r>
            <a:r>
              <a:rPr lang="en-US" sz="2800" b="1" baseline="-25000" dirty="0">
                <a:solidFill>
                  <a:schemeClr val="dk1"/>
                </a:solidFill>
                <a:latin typeface="Times New Roman"/>
                <a:ea typeface="Times New Roman"/>
                <a:cs typeface="Times New Roman"/>
                <a:sym typeface="Times New Roman"/>
              </a:rPr>
              <a:t>PI</a:t>
            </a:r>
            <a:endParaRPr dirty="0"/>
          </a:p>
        </p:txBody>
      </p:sp>
      <p:sp>
        <p:nvSpPr>
          <p:cNvPr id="243" name="Google Shape;243;p30"/>
          <p:cNvSpPr/>
          <p:nvPr/>
        </p:nvSpPr>
        <p:spPr>
          <a:xfrm rot="-240000">
            <a:off x="2170113" y="2624138"/>
            <a:ext cx="3810000" cy="2971800"/>
          </a:xfrm>
          <a:custGeom>
            <a:avLst/>
            <a:gdLst/>
            <a:ahLst/>
            <a:cxnLst/>
            <a:rect l="0" t="0" r="0" b="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1" name="Google Shape;239;p30"/>
          <p:cNvSpPr/>
          <p:nvPr/>
        </p:nvSpPr>
        <p:spPr>
          <a:xfrm rot="10800000">
            <a:off x="3389313" y="5500688"/>
            <a:ext cx="533400" cy="381000"/>
          </a:xfrm>
          <a:prstGeom prst="rightArrow">
            <a:avLst>
              <a:gd name="adj1" fmla="val 50000"/>
              <a:gd name="adj2" fmla="val 50000"/>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2" name="Google Shape;192;p32"/>
          <p:cNvSpPr txBox="1"/>
          <p:nvPr/>
        </p:nvSpPr>
        <p:spPr>
          <a:xfrm>
            <a:off x="7808913" y="6262688"/>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6</a:t>
            </a:fld>
            <a:endParaRPr dirty="0"/>
          </a:p>
        </p:txBody>
      </p:sp>
      <p:sp>
        <p:nvSpPr>
          <p:cNvPr id="2" name="Rectangle 1"/>
          <p:cNvSpPr/>
          <p:nvPr/>
        </p:nvSpPr>
        <p:spPr>
          <a:xfrm>
            <a:off x="6231524" y="2140934"/>
            <a:ext cx="3326191" cy="2308324"/>
          </a:xfrm>
          <a:prstGeom prst="rect">
            <a:avLst/>
          </a:prstGeom>
        </p:spPr>
        <p:txBody>
          <a:bodyPr wrap="square">
            <a:spAutoFit/>
          </a:bodyPr>
          <a:lstStyle/>
          <a:p>
            <a:pPr lvl="0"/>
            <a:r>
              <a:rPr lang="en-US" sz="2400" b="1" dirty="0">
                <a:latin typeface="Times New Roman"/>
                <a:ea typeface="Times New Roman"/>
                <a:cs typeface="Times New Roman"/>
                <a:sym typeface="Times New Roman"/>
              </a:rPr>
              <a:t>The total number of loans increased to </a:t>
            </a:r>
            <a:r>
              <a:rPr lang="it-IT" sz="2400" b="1" dirty="0">
                <a:solidFill>
                  <a:schemeClr val="dk1"/>
                </a:solidFill>
                <a:latin typeface="Times New Roman"/>
                <a:ea typeface="Times New Roman"/>
                <a:cs typeface="Times New Roman"/>
                <a:sym typeface="Times New Roman"/>
              </a:rPr>
              <a:t>Q</a:t>
            </a:r>
            <a:r>
              <a:rPr lang="it-IT" sz="2400" b="1" baseline="-25000" dirty="0">
                <a:solidFill>
                  <a:schemeClr val="dk1"/>
                </a:solidFill>
                <a:latin typeface="Times New Roman"/>
                <a:ea typeface="Times New Roman"/>
                <a:cs typeface="Times New Roman"/>
                <a:sym typeface="Times New Roman"/>
              </a:rPr>
              <a:t>2</a:t>
            </a:r>
            <a:r>
              <a:rPr lang="it-IT" sz="2400" dirty="0"/>
              <a:t> </a:t>
            </a:r>
            <a:r>
              <a:rPr lang="en-US" sz="2400" b="1" dirty="0">
                <a:latin typeface="Times New Roman"/>
                <a:ea typeface="Times New Roman"/>
                <a:cs typeface="Times New Roman"/>
                <a:sym typeface="Times New Roman"/>
              </a:rPr>
              <a:t>but that was due to public borrowing. Private borrowing decreased to </a:t>
            </a:r>
            <a:r>
              <a:rPr lang="it-IT" sz="2400" b="1" dirty="0">
                <a:solidFill>
                  <a:schemeClr val="dk1"/>
                </a:solidFill>
                <a:latin typeface="Times New Roman"/>
                <a:ea typeface="Times New Roman"/>
                <a:cs typeface="Times New Roman"/>
                <a:sym typeface="Times New Roman"/>
              </a:rPr>
              <a:t>Q</a:t>
            </a:r>
            <a:r>
              <a:rPr lang="it-IT" sz="2400" b="1" baseline="-25000" dirty="0">
                <a:solidFill>
                  <a:schemeClr val="dk1"/>
                </a:solidFill>
                <a:latin typeface="Times New Roman"/>
                <a:ea typeface="Times New Roman"/>
                <a:cs typeface="Times New Roman"/>
                <a:sym typeface="Times New Roman"/>
              </a:rPr>
              <a:t>PI</a:t>
            </a:r>
            <a:r>
              <a:rPr lang="en-US" sz="2400" b="1" dirty="0">
                <a:latin typeface="Times New Roman"/>
                <a:ea typeface="Times New Roman"/>
                <a:cs typeface="Times New Roman"/>
                <a:sym typeface="Times New Roman"/>
              </a:rPr>
              <a:t> </a:t>
            </a:r>
            <a:endParaRPr lang="en-US" sz="1200" dirty="0"/>
          </a:p>
        </p:txBody>
      </p:sp>
    </p:spTree>
    <p:extLst>
      <p:ext uri="{BB962C8B-B14F-4D97-AF65-F5344CB8AC3E}">
        <p14:creationId xmlns:p14="http://schemas.microsoft.com/office/powerpoint/2010/main" val="2338614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cxnSp>
        <p:nvCxnSpPr>
          <p:cNvPr id="222" name="Google Shape;222;p30"/>
          <p:cNvCxnSpPr/>
          <p:nvPr/>
        </p:nvCxnSpPr>
        <p:spPr>
          <a:xfrm>
            <a:off x="4680069" y="3891293"/>
            <a:ext cx="0" cy="2286000"/>
          </a:xfrm>
          <a:prstGeom prst="straightConnector1">
            <a:avLst/>
          </a:prstGeom>
          <a:noFill/>
          <a:ln w="38100" cap="flat" cmpd="sng">
            <a:solidFill>
              <a:schemeClr val="dk1"/>
            </a:solidFill>
            <a:prstDash val="dash"/>
            <a:miter lim="800000"/>
            <a:headEnd type="none" w="sm" len="sm"/>
            <a:tailEnd type="none" w="sm" len="sm"/>
          </a:ln>
        </p:spPr>
      </p:cxnSp>
      <p:grpSp>
        <p:nvGrpSpPr>
          <p:cNvPr id="223" name="Google Shape;223;p30"/>
          <p:cNvGrpSpPr/>
          <p:nvPr/>
        </p:nvGrpSpPr>
        <p:grpSpPr>
          <a:xfrm>
            <a:off x="1671756" y="1975180"/>
            <a:ext cx="4608512" cy="4262437"/>
            <a:chOff x="2338387" y="1504950"/>
            <a:chExt cx="4745037" cy="4324350"/>
          </a:xfrm>
        </p:grpSpPr>
        <p:cxnSp>
          <p:nvCxnSpPr>
            <p:cNvPr id="224" name="Google Shape;224;p30"/>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225" name="Google Shape;225;p30"/>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226" name="Google Shape;226;p30"/>
          <p:cNvSpPr txBox="1"/>
          <p:nvPr/>
        </p:nvSpPr>
        <p:spPr>
          <a:xfrm>
            <a:off x="434497" y="1999186"/>
            <a:ext cx="1273771" cy="822325"/>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dirty="0">
                <a:solidFill>
                  <a:schemeClr val="dk1"/>
                </a:solidFill>
                <a:latin typeface="Times New Roman"/>
                <a:ea typeface="Times New Roman"/>
                <a:cs typeface="Times New Roman"/>
                <a:sym typeface="Times New Roman"/>
              </a:rPr>
              <a:t>Real Interest Rate</a:t>
            </a:r>
            <a:endParaRPr dirty="0"/>
          </a:p>
        </p:txBody>
      </p:sp>
      <p:sp>
        <p:nvSpPr>
          <p:cNvPr id="228" name="Google Shape;228;p30"/>
          <p:cNvSpPr txBox="1"/>
          <p:nvPr/>
        </p:nvSpPr>
        <p:spPr>
          <a:xfrm>
            <a:off x="5670669" y="2046618"/>
            <a:ext cx="1225550"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S</a:t>
            </a:r>
            <a:endParaRPr dirty="0"/>
          </a:p>
        </p:txBody>
      </p:sp>
      <p:sp>
        <p:nvSpPr>
          <p:cNvPr id="230" name="Google Shape;230;p30"/>
          <p:cNvSpPr txBox="1"/>
          <p:nvPr/>
        </p:nvSpPr>
        <p:spPr>
          <a:xfrm>
            <a:off x="5518269" y="6253493"/>
            <a:ext cx="2552700" cy="454025"/>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Quantity of Loans</a:t>
            </a:r>
            <a:endParaRPr/>
          </a:p>
        </p:txBody>
      </p:sp>
      <p:cxnSp>
        <p:nvCxnSpPr>
          <p:cNvPr id="231" name="Google Shape;231;p30"/>
          <p:cNvCxnSpPr/>
          <p:nvPr/>
        </p:nvCxnSpPr>
        <p:spPr>
          <a:xfrm rot="10800000">
            <a:off x="1708269" y="4500893"/>
            <a:ext cx="2133600" cy="0"/>
          </a:xfrm>
          <a:prstGeom prst="straightConnector1">
            <a:avLst/>
          </a:prstGeom>
          <a:noFill/>
          <a:ln w="38100" cap="flat" cmpd="sng">
            <a:solidFill>
              <a:schemeClr val="dk1"/>
            </a:solidFill>
            <a:prstDash val="dash"/>
            <a:miter lim="800000"/>
            <a:headEnd type="none" w="sm" len="sm"/>
            <a:tailEnd type="none" w="sm" len="sm"/>
          </a:ln>
        </p:spPr>
      </p:cxnSp>
      <p:sp>
        <p:nvSpPr>
          <p:cNvPr id="232" name="Google Shape;232;p30"/>
          <p:cNvSpPr txBox="1"/>
          <p:nvPr/>
        </p:nvSpPr>
        <p:spPr>
          <a:xfrm>
            <a:off x="3613269" y="6177293"/>
            <a:ext cx="1090612"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Q</a:t>
            </a:r>
            <a:r>
              <a:rPr lang="en-US" sz="2800" b="1" i="0" u="none" baseline="-25000">
                <a:solidFill>
                  <a:schemeClr val="dk1"/>
                </a:solidFill>
                <a:latin typeface="Times New Roman"/>
                <a:ea typeface="Times New Roman"/>
                <a:cs typeface="Times New Roman"/>
                <a:sym typeface="Times New Roman"/>
              </a:rPr>
              <a:t>Loans</a:t>
            </a:r>
            <a:endParaRPr/>
          </a:p>
        </p:txBody>
      </p:sp>
      <p:sp>
        <p:nvSpPr>
          <p:cNvPr id="233" name="Google Shape;233;p30"/>
          <p:cNvSpPr/>
          <p:nvPr/>
        </p:nvSpPr>
        <p:spPr>
          <a:xfrm rot="-360000">
            <a:off x="3852981" y="2137105"/>
            <a:ext cx="2819400" cy="3444875"/>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34" name="Google Shape;234;p30"/>
          <p:cNvSpPr txBox="1"/>
          <p:nvPr/>
        </p:nvSpPr>
        <p:spPr>
          <a:xfrm>
            <a:off x="6889869" y="5143830"/>
            <a:ext cx="561975"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D</a:t>
            </a:r>
            <a:r>
              <a:rPr lang="en-US" sz="2800" b="1" i="0" u="none" baseline="-25000" dirty="0">
                <a:solidFill>
                  <a:schemeClr val="dk1"/>
                </a:solidFill>
                <a:latin typeface="Times New Roman"/>
                <a:ea typeface="Times New Roman"/>
                <a:cs typeface="Times New Roman"/>
                <a:sym typeface="Times New Roman"/>
              </a:rPr>
              <a:t>1</a:t>
            </a:r>
            <a:endParaRPr dirty="0"/>
          </a:p>
        </p:txBody>
      </p:sp>
      <p:cxnSp>
        <p:nvCxnSpPr>
          <p:cNvPr id="235" name="Google Shape;235;p30"/>
          <p:cNvCxnSpPr/>
          <p:nvPr/>
        </p:nvCxnSpPr>
        <p:spPr>
          <a:xfrm rot="10800000">
            <a:off x="1708269" y="3738893"/>
            <a:ext cx="2895600" cy="0"/>
          </a:xfrm>
          <a:prstGeom prst="straightConnector1">
            <a:avLst/>
          </a:prstGeom>
          <a:noFill/>
          <a:ln w="38100" cap="flat" cmpd="sng">
            <a:solidFill>
              <a:schemeClr val="dk1"/>
            </a:solidFill>
            <a:prstDash val="dash"/>
            <a:miter lim="800000"/>
            <a:headEnd type="none" w="sm" len="sm"/>
            <a:tailEnd type="none" w="sm" len="sm"/>
          </a:ln>
        </p:spPr>
      </p:cxnSp>
      <p:sp>
        <p:nvSpPr>
          <p:cNvPr id="236" name="Google Shape;236;p30"/>
          <p:cNvSpPr txBox="1"/>
          <p:nvPr/>
        </p:nvSpPr>
        <p:spPr>
          <a:xfrm>
            <a:off x="1174869" y="4119893"/>
            <a:ext cx="447675"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r</a:t>
            </a:r>
            <a:r>
              <a:rPr lang="en-US" sz="2800" b="1" i="0" u="none" baseline="-25000" dirty="0">
                <a:solidFill>
                  <a:schemeClr val="dk1"/>
                </a:solidFill>
                <a:latin typeface="Times New Roman"/>
                <a:ea typeface="Times New Roman"/>
                <a:cs typeface="Times New Roman"/>
                <a:sym typeface="Times New Roman"/>
              </a:rPr>
              <a:t>e</a:t>
            </a:r>
            <a:endParaRPr dirty="0"/>
          </a:p>
        </p:txBody>
      </p:sp>
      <p:sp>
        <p:nvSpPr>
          <p:cNvPr id="237" name="Google Shape;237;p30"/>
          <p:cNvSpPr txBox="1"/>
          <p:nvPr/>
        </p:nvSpPr>
        <p:spPr>
          <a:xfrm>
            <a:off x="1174869" y="3510293"/>
            <a:ext cx="461962"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r</a:t>
            </a:r>
            <a:r>
              <a:rPr lang="en-US" sz="2800" b="1" i="0" u="none" baseline="-25000">
                <a:solidFill>
                  <a:schemeClr val="dk1"/>
                </a:solidFill>
                <a:latin typeface="Times New Roman"/>
                <a:ea typeface="Times New Roman"/>
                <a:cs typeface="Times New Roman"/>
                <a:sym typeface="Times New Roman"/>
              </a:rPr>
              <a:t>1</a:t>
            </a:r>
            <a:endParaRPr/>
          </a:p>
        </p:txBody>
      </p:sp>
      <p:sp>
        <p:nvSpPr>
          <p:cNvPr id="238" name="Google Shape;238;p30"/>
          <p:cNvSpPr txBox="1"/>
          <p:nvPr/>
        </p:nvSpPr>
        <p:spPr>
          <a:xfrm>
            <a:off x="4527669" y="6177293"/>
            <a:ext cx="581025"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Q</a:t>
            </a:r>
            <a:r>
              <a:rPr lang="en-US" sz="2800" b="1" baseline="-25000" dirty="0">
                <a:solidFill>
                  <a:schemeClr val="dk1"/>
                </a:solidFill>
                <a:latin typeface="Times New Roman"/>
                <a:ea typeface="Times New Roman"/>
                <a:cs typeface="Times New Roman"/>
                <a:sym typeface="Times New Roman"/>
              </a:rPr>
              <a:t>2</a:t>
            </a:r>
            <a:endParaRPr dirty="0"/>
          </a:p>
        </p:txBody>
      </p:sp>
      <p:sp>
        <p:nvSpPr>
          <p:cNvPr id="239" name="Google Shape;239;p30"/>
          <p:cNvSpPr/>
          <p:nvPr/>
        </p:nvSpPr>
        <p:spPr>
          <a:xfrm>
            <a:off x="4984869" y="4653293"/>
            <a:ext cx="609600" cy="381000"/>
          </a:xfrm>
          <a:prstGeom prst="rightArrow">
            <a:avLst>
              <a:gd name="adj1" fmla="val 50000"/>
              <a:gd name="adj2" fmla="val 50000"/>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cxnSp>
        <p:nvCxnSpPr>
          <p:cNvPr id="240" name="Google Shape;240;p30"/>
          <p:cNvCxnSpPr/>
          <p:nvPr/>
        </p:nvCxnSpPr>
        <p:spPr>
          <a:xfrm>
            <a:off x="3918069" y="4500893"/>
            <a:ext cx="0" cy="1752600"/>
          </a:xfrm>
          <a:prstGeom prst="straightConnector1">
            <a:avLst/>
          </a:prstGeom>
          <a:noFill/>
          <a:ln w="38100" cap="flat" cmpd="sng">
            <a:solidFill>
              <a:schemeClr val="dk1"/>
            </a:solidFill>
            <a:prstDash val="dash"/>
            <a:miter lim="800000"/>
            <a:headEnd type="none" w="sm" len="sm"/>
            <a:tailEnd type="none" w="sm" len="sm"/>
          </a:ln>
        </p:spPr>
      </p:cxnSp>
      <p:sp>
        <p:nvSpPr>
          <p:cNvPr id="241" name="Google Shape;241;p30"/>
          <p:cNvSpPr txBox="1"/>
          <p:nvPr/>
        </p:nvSpPr>
        <p:spPr>
          <a:xfrm>
            <a:off x="76200" y="609600"/>
            <a:ext cx="9067800" cy="12985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Times New Roman"/>
              <a:buNone/>
            </a:pPr>
            <a:r>
              <a:rPr lang="en-US" sz="3200" b="1" i="0" u="none" dirty="0">
                <a:solidFill>
                  <a:srgbClr val="800000"/>
                </a:solidFill>
                <a:latin typeface="Times New Roman"/>
                <a:ea typeface="Times New Roman"/>
                <a:cs typeface="Times New Roman"/>
                <a:sym typeface="Times New Roman"/>
              </a:rPr>
              <a:t>Assume the government increases deficit spending</a:t>
            </a:r>
            <a:endParaRPr lang="en-US" sz="3200" b="1" dirty="0">
              <a:solidFill>
                <a:srgbClr val="800000"/>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chemeClr val="dk1"/>
              </a:buClr>
              <a:buSzPts val="3200"/>
              <a:buFont typeface="Times New Roman"/>
              <a:buNone/>
            </a:pPr>
            <a:r>
              <a:rPr lang="en-US" sz="2800" b="1" dirty="0">
                <a:solidFill>
                  <a:srgbClr val="000090"/>
                </a:solidFill>
                <a:latin typeface="Times New Roman"/>
                <a:ea typeface="Times New Roman"/>
                <a:cs typeface="Times New Roman"/>
                <a:sym typeface="Times New Roman"/>
              </a:rPr>
              <a:t>What will happen to the demand for loanable funds, the real interest rate, and private domestic investment?</a:t>
            </a:r>
            <a:endParaRPr sz="1200" dirty="0">
              <a:solidFill>
                <a:srgbClr val="000090"/>
              </a:solidFill>
            </a:endParaRPr>
          </a:p>
        </p:txBody>
      </p:sp>
      <p:sp>
        <p:nvSpPr>
          <p:cNvPr id="242" name="Google Shape;242;p30"/>
          <p:cNvSpPr/>
          <p:nvPr/>
        </p:nvSpPr>
        <p:spPr>
          <a:xfrm rot="-360000">
            <a:off x="2622669" y="2291093"/>
            <a:ext cx="2819400" cy="3673475"/>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46" name="Google Shape;246;p30"/>
          <p:cNvSpPr txBox="1"/>
          <p:nvPr/>
        </p:nvSpPr>
        <p:spPr>
          <a:xfrm>
            <a:off x="5670669" y="5567693"/>
            <a:ext cx="2832300" cy="5190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strike="noStrike" cap="none" dirty="0">
                <a:solidFill>
                  <a:schemeClr val="dk1"/>
                </a:solidFill>
                <a:latin typeface="Times New Roman"/>
                <a:ea typeface="Times New Roman"/>
                <a:cs typeface="Times New Roman"/>
                <a:sym typeface="Times New Roman"/>
              </a:rPr>
              <a:t>D</a:t>
            </a:r>
            <a:endParaRPr dirty="0"/>
          </a:p>
        </p:txBody>
      </p:sp>
      <p:sp>
        <p:nvSpPr>
          <p:cNvPr id="28" name="Google Shape;208;p29"/>
          <p:cNvSpPr txBox="1"/>
          <p:nvPr/>
        </p:nvSpPr>
        <p:spPr>
          <a:xfrm>
            <a:off x="0" y="-30162"/>
            <a:ext cx="9144000" cy="701675"/>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chemeClr val="dk1"/>
              </a:buClr>
              <a:buSzPts val="4000"/>
              <a:buFont typeface="Times New Roman"/>
              <a:buNone/>
            </a:pPr>
            <a:r>
              <a:rPr lang="en-US" sz="4000" b="1" i="0" u="none" strike="noStrike" cap="none" dirty="0">
                <a:solidFill>
                  <a:schemeClr val="dk1"/>
                </a:solidFill>
                <a:latin typeface="Times New Roman"/>
                <a:ea typeface="Times New Roman"/>
                <a:cs typeface="Times New Roman"/>
                <a:sym typeface="Times New Roman"/>
              </a:rPr>
              <a:t>Crowding Out and Loanable Funds</a:t>
            </a:r>
            <a:endParaRPr dirty="0"/>
          </a:p>
        </p:txBody>
      </p:sp>
      <p:cxnSp>
        <p:nvCxnSpPr>
          <p:cNvPr id="29" name="Google Shape;222;p30"/>
          <p:cNvCxnSpPr/>
          <p:nvPr/>
        </p:nvCxnSpPr>
        <p:spPr>
          <a:xfrm>
            <a:off x="3260088" y="3891293"/>
            <a:ext cx="0" cy="2286000"/>
          </a:xfrm>
          <a:prstGeom prst="straightConnector1">
            <a:avLst/>
          </a:prstGeom>
          <a:noFill/>
          <a:ln w="38100" cap="flat" cmpd="sng">
            <a:solidFill>
              <a:schemeClr val="dk1"/>
            </a:solidFill>
            <a:prstDash val="dash"/>
            <a:miter lim="800000"/>
            <a:headEnd type="none" w="sm" len="sm"/>
            <a:tailEnd type="none" w="sm" len="sm"/>
          </a:ln>
        </p:spPr>
      </p:cxnSp>
      <p:sp>
        <p:nvSpPr>
          <p:cNvPr id="30" name="Google Shape;238;p30"/>
          <p:cNvSpPr txBox="1"/>
          <p:nvPr/>
        </p:nvSpPr>
        <p:spPr>
          <a:xfrm>
            <a:off x="3032244" y="6188406"/>
            <a:ext cx="809625"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Q</a:t>
            </a:r>
            <a:r>
              <a:rPr lang="en-US" sz="2800" b="1" baseline="-25000" dirty="0">
                <a:solidFill>
                  <a:schemeClr val="dk1"/>
                </a:solidFill>
                <a:latin typeface="Times New Roman"/>
                <a:ea typeface="Times New Roman"/>
                <a:cs typeface="Times New Roman"/>
                <a:sym typeface="Times New Roman"/>
              </a:rPr>
              <a:t>PI</a:t>
            </a:r>
            <a:endParaRPr dirty="0"/>
          </a:p>
        </p:txBody>
      </p:sp>
      <p:sp>
        <p:nvSpPr>
          <p:cNvPr id="243" name="Google Shape;243;p30"/>
          <p:cNvSpPr/>
          <p:nvPr/>
        </p:nvSpPr>
        <p:spPr>
          <a:xfrm rot="-240000">
            <a:off x="2089269" y="2691143"/>
            <a:ext cx="3810000" cy="2971800"/>
          </a:xfrm>
          <a:custGeom>
            <a:avLst/>
            <a:gdLst/>
            <a:ahLst/>
            <a:cxnLst/>
            <a:rect l="0" t="0" r="0" b="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1" name="Google Shape;239;p30"/>
          <p:cNvSpPr/>
          <p:nvPr/>
        </p:nvSpPr>
        <p:spPr>
          <a:xfrm rot="10800000">
            <a:off x="3308469" y="5567693"/>
            <a:ext cx="533400" cy="381000"/>
          </a:xfrm>
          <a:prstGeom prst="rightArrow">
            <a:avLst>
              <a:gd name="adj1" fmla="val 50000"/>
              <a:gd name="adj2" fmla="val 50000"/>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2" name="Google Shape;192;p32"/>
          <p:cNvSpPr txBox="1"/>
          <p:nvPr/>
        </p:nvSpPr>
        <p:spPr>
          <a:xfrm>
            <a:off x="7728069" y="6329693"/>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7</a:t>
            </a:fld>
            <a:endParaRPr dirty="0"/>
          </a:p>
        </p:txBody>
      </p:sp>
      <p:sp>
        <p:nvSpPr>
          <p:cNvPr id="2" name="Rectangle 1"/>
          <p:cNvSpPr/>
          <p:nvPr/>
        </p:nvSpPr>
        <p:spPr>
          <a:xfrm>
            <a:off x="6149641" y="1956021"/>
            <a:ext cx="2994360" cy="2677656"/>
          </a:xfrm>
          <a:prstGeom prst="rect">
            <a:avLst/>
          </a:prstGeom>
        </p:spPr>
        <p:txBody>
          <a:bodyPr wrap="square">
            <a:spAutoFit/>
          </a:bodyPr>
          <a:lstStyle/>
          <a:p>
            <a:pPr lvl="0"/>
            <a:r>
              <a:rPr lang="en-US" sz="2400" b="1" dirty="0">
                <a:solidFill>
                  <a:schemeClr val="tx1"/>
                </a:solidFill>
                <a:latin typeface="Times New Roman"/>
                <a:ea typeface="Times New Roman"/>
                <a:cs typeface="Times New Roman"/>
                <a:sym typeface="Times New Roman"/>
              </a:rPr>
              <a:t>What is the long-run impact of higher real interest rates?</a:t>
            </a:r>
          </a:p>
          <a:p>
            <a:pPr lvl="0"/>
            <a:r>
              <a:rPr lang="en-US" sz="2400" b="1" dirty="0">
                <a:solidFill>
                  <a:srgbClr val="000090"/>
                </a:solidFill>
                <a:latin typeface="Times New Roman"/>
                <a:ea typeface="Times New Roman"/>
                <a:cs typeface="Times New Roman"/>
                <a:sym typeface="Times New Roman"/>
              </a:rPr>
              <a:t>Less economic growth because investment falls. Less capital stock.  </a:t>
            </a:r>
            <a:endParaRPr lang="en-US" sz="1200" dirty="0">
              <a:solidFill>
                <a:srgbClr val="000090"/>
              </a:solidFill>
            </a:endParaRPr>
          </a:p>
        </p:txBody>
      </p:sp>
    </p:spTree>
    <p:extLst>
      <p:ext uri="{BB962C8B-B14F-4D97-AF65-F5344CB8AC3E}">
        <p14:creationId xmlns:p14="http://schemas.microsoft.com/office/powerpoint/2010/main" val="119376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cxnSp>
        <p:nvCxnSpPr>
          <p:cNvPr id="222" name="Google Shape;222;p30"/>
          <p:cNvCxnSpPr/>
          <p:nvPr/>
        </p:nvCxnSpPr>
        <p:spPr>
          <a:xfrm>
            <a:off x="5585411" y="3921266"/>
            <a:ext cx="0" cy="2286000"/>
          </a:xfrm>
          <a:prstGeom prst="straightConnector1">
            <a:avLst/>
          </a:prstGeom>
          <a:noFill/>
          <a:ln w="38100" cap="flat" cmpd="sng">
            <a:solidFill>
              <a:schemeClr val="dk1"/>
            </a:solidFill>
            <a:prstDash val="dash"/>
            <a:miter lim="800000"/>
            <a:headEnd type="none" w="sm" len="sm"/>
            <a:tailEnd type="none" w="sm" len="sm"/>
          </a:ln>
        </p:spPr>
      </p:cxnSp>
      <p:grpSp>
        <p:nvGrpSpPr>
          <p:cNvPr id="223" name="Google Shape;223;p30"/>
          <p:cNvGrpSpPr/>
          <p:nvPr/>
        </p:nvGrpSpPr>
        <p:grpSpPr>
          <a:xfrm>
            <a:off x="2577098" y="2005153"/>
            <a:ext cx="4608512" cy="4262437"/>
            <a:chOff x="2338387" y="1504950"/>
            <a:chExt cx="4745037" cy="4324350"/>
          </a:xfrm>
        </p:grpSpPr>
        <p:cxnSp>
          <p:nvCxnSpPr>
            <p:cNvPr id="224" name="Google Shape;224;p30"/>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225" name="Google Shape;225;p30"/>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226" name="Google Shape;226;p30"/>
          <p:cNvSpPr txBox="1"/>
          <p:nvPr/>
        </p:nvSpPr>
        <p:spPr>
          <a:xfrm>
            <a:off x="1339839" y="2029159"/>
            <a:ext cx="1273771" cy="822325"/>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dirty="0">
                <a:solidFill>
                  <a:schemeClr val="dk1"/>
                </a:solidFill>
                <a:latin typeface="Times New Roman"/>
                <a:ea typeface="Times New Roman"/>
                <a:cs typeface="Times New Roman"/>
                <a:sym typeface="Times New Roman"/>
              </a:rPr>
              <a:t>Real Interest Rate</a:t>
            </a:r>
            <a:endParaRPr dirty="0"/>
          </a:p>
        </p:txBody>
      </p:sp>
      <p:sp>
        <p:nvSpPr>
          <p:cNvPr id="228" name="Google Shape;228;p30"/>
          <p:cNvSpPr txBox="1"/>
          <p:nvPr/>
        </p:nvSpPr>
        <p:spPr>
          <a:xfrm>
            <a:off x="6576011" y="2076591"/>
            <a:ext cx="1225550"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S</a:t>
            </a:r>
            <a:endParaRPr dirty="0"/>
          </a:p>
        </p:txBody>
      </p:sp>
      <p:sp>
        <p:nvSpPr>
          <p:cNvPr id="230" name="Google Shape;230;p30"/>
          <p:cNvSpPr txBox="1"/>
          <p:nvPr/>
        </p:nvSpPr>
        <p:spPr>
          <a:xfrm>
            <a:off x="6423611" y="6283466"/>
            <a:ext cx="2552700" cy="454025"/>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Quantity of Loans</a:t>
            </a:r>
            <a:endParaRPr/>
          </a:p>
        </p:txBody>
      </p:sp>
      <p:cxnSp>
        <p:nvCxnSpPr>
          <p:cNvPr id="231" name="Google Shape;231;p30"/>
          <p:cNvCxnSpPr/>
          <p:nvPr/>
        </p:nvCxnSpPr>
        <p:spPr>
          <a:xfrm rot="10800000">
            <a:off x="2613611" y="4530866"/>
            <a:ext cx="2133600" cy="0"/>
          </a:xfrm>
          <a:prstGeom prst="straightConnector1">
            <a:avLst/>
          </a:prstGeom>
          <a:noFill/>
          <a:ln w="38100" cap="flat" cmpd="sng">
            <a:solidFill>
              <a:schemeClr val="dk1"/>
            </a:solidFill>
            <a:prstDash val="dash"/>
            <a:miter lim="800000"/>
            <a:headEnd type="none" w="sm" len="sm"/>
            <a:tailEnd type="none" w="sm" len="sm"/>
          </a:ln>
        </p:spPr>
      </p:cxnSp>
      <p:sp>
        <p:nvSpPr>
          <p:cNvPr id="232" name="Google Shape;232;p30"/>
          <p:cNvSpPr txBox="1"/>
          <p:nvPr/>
        </p:nvSpPr>
        <p:spPr>
          <a:xfrm>
            <a:off x="4518611" y="6207266"/>
            <a:ext cx="1090612"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Q</a:t>
            </a:r>
            <a:r>
              <a:rPr lang="en-US" sz="2800" b="1" i="0" u="none" baseline="-25000">
                <a:solidFill>
                  <a:schemeClr val="dk1"/>
                </a:solidFill>
                <a:latin typeface="Times New Roman"/>
                <a:ea typeface="Times New Roman"/>
                <a:cs typeface="Times New Roman"/>
                <a:sym typeface="Times New Roman"/>
              </a:rPr>
              <a:t>Loans</a:t>
            </a:r>
            <a:endParaRPr/>
          </a:p>
        </p:txBody>
      </p:sp>
      <p:sp>
        <p:nvSpPr>
          <p:cNvPr id="233" name="Google Shape;233;p30"/>
          <p:cNvSpPr/>
          <p:nvPr/>
        </p:nvSpPr>
        <p:spPr>
          <a:xfrm rot="-360000">
            <a:off x="4758323" y="2167078"/>
            <a:ext cx="2819400" cy="3444875"/>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34" name="Google Shape;234;p30"/>
          <p:cNvSpPr txBox="1"/>
          <p:nvPr/>
        </p:nvSpPr>
        <p:spPr>
          <a:xfrm>
            <a:off x="7795211" y="5173803"/>
            <a:ext cx="561975"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D</a:t>
            </a:r>
            <a:r>
              <a:rPr lang="en-US" sz="2800" b="1" i="0" u="none" baseline="-25000" dirty="0">
                <a:solidFill>
                  <a:schemeClr val="dk1"/>
                </a:solidFill>
                <a:latin typeface="Times New Roman"/>
                <a:ea typeface="Times New Roman"/>
                <a:cs typeface="Times New Roman"/>
                <a:sym typeface="Times New Roman"/>
              </a:rPr>
              <a:t>1</a:t>
            </a:r>
            <a:endParaRPr dirty="0"/>
          </a:p>
        </p:txBody>
      </p:sp>
      <p:cxnSp>
        <p:nvCxnSpPr>
          <p:cNvPr id="235" name="Google Shape;235;p30"/>
          <p:cNvCxnSpPr/>
          <p:nvPr/>
        </p:nvCxnSpPr>
        <p:spPr>
          <a:xfrm rot="10800000">
            <a:off x="2613611" y="3768866"/>
            <a:ext cx="2895600" cy="0"/>
          </a:xfrm>
          <a:prstGeom prst="straightConnector1">
            <a:avLst/>
          </a:prstGeom>
          <a:noFill/>
          <a:ln w="38100" cap="flat" cmpd="sng">
            <a:solidFill>
              <a:schemeClr val="dk1"/>
            </a:solidFill>
            <a:prstDash val="dash"/>
            <a:miter lim="800000"/>
            <a:headEnd type="none" w="sm" len="sm"/>
            <a:tailEnd type="none" w="sm" len="sm"/>
          </a:ln>
        </p:spPr>
      </p:cxnSp>
      <p:sp>
        <p:nvSpPr>
          <p:cNvPr id="236" name="Google Shape;236;p30"/>
          <p:cNvSpPr txBox="1"/>
          <p:nvPr/>
        </p:nvSpPr>
        <p:spPr>
          <a:xfrm>
            <a:off x="2080211" y="4149866"/>
            <a:ext cx="447675"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r</a:t>
            </a:r>
            <a:r>
              <a:rPr lang="en-US" sz="2800" b="1" i="0" u="none" baseline="-25000" dirty="0">
                <a:solidFill>
                  <a:schemeClr val="dk1"/>
                </a:solidFill>
                <a:latin typeface="Times New Roman"/>
                <a:ea typeface="Times New Roman"/>
                <a:cs typeface="Times New Roman"/>
                <a:sym typeface="Times New Roman"/>
              </a:rPr>
              <a:t>e</a:t>
            </a:r>
            <a:endParaRPr dirty="0"/>
          </a:p>
        </p:txBody>
      </p:sp>
      <p:sp>
        <p:nvSpPr>
          <p:cNvPr id="237" name="Google Shape;237;p30"/>
          <p:cNvSpPr txBox="1"/>
          <p:nvPr/>
        </p:nvSpPr>
        <p:spPr>
          <a:xfrm>
            <a:off x="2080211" y="3540266"/>
            <a:ext cx="461962"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r</a:t>
            </a:r>
            <a:r>
              <a:rPr lang="en-US" sz="2800" b="1" i="0" u="none" baseline="-25000">
                <a:solidFill>
                  <a:schemeClr val="dk1"/>
                </a:solidFill>
                <a:latin typeface="Times New Roman"/>
                <a:ea typeface="Times New Roman"/>
                <a:cs typeface="Times New Roman"/>
                <a:sym typeface="Times New Roman"/>
              </a:rPr>
              <a:t>1</a:t>
            </a:r>
            <a:endParaRPr/>
          </a:p>
        </p:txBody>
      </p:sp>
      <p:sp>
        <p:nvSpPr>
          <p:cNvPr id="238" name="Google Shape;238;p30"/>
          <p:cNvSpPr txBox="1"/>
          <p:nvPr/>
        </p:nvSpPr>
        <p:spPr>
          <a:xfrm>
            <a:off x="5433011" y="6207266"/>
            <a:ext cx="581025"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Q</a:t>
            </a:r>
            <a:r>
              <a:rPr lang="en-US" sz="2800" b="1" baseline="-25000" dirty="0">
                <a:solidFill>
                  <a:schemeClr val="dk1"/>
                </a:solidFill>
                <a:latin typeface="Times New Roman"/>
                <a:ea typeface="Times New Roman"/>
                <a:cs typeface="Times New Roman"/>
                <a:sym typeface="Times New Roman"/>
              </a:rPr>
              <a:t>2</a:t>
            </a:r>
            <a:endParaRPr dirty="0"/>
          </a:p>
        </p:txBody>
      </p:sp>
      <p:sp>
        <p:nvSpPr>
          <p:cNvPr id="239" name="Google Shape;239;p30"/>
          <p:cNvSpPr/>
          <p:nvPr/>
        </p:nvSpPr>
        <p:spPr>
          <a:xfrm>
            <a:off x="5890211" y="4683266"/>
            <a:ext cx="609600" cy="381000"/>
          </a:xfrm>
          <a:prstGeom prst="rightArrow">
            <a:avLst>
              <a:gd name="adj1" fmla="val 50000"/>
              <a:gd name="adj2" fmla="val 50000"/>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cxnSp>
        <p:nvCxnSpPr>
          <p:cNvPr id="240" name="Google Shape;240;p30"/>
          <p:cNvCxnSpPr/>
          <p:nvPr/>
        </p:nvCxnSpPr>
        <p:spPr>
          <a:xfrm>
            <a:off x="4823411" y="4530866"/>
            <a:ext cx="0" cy="1752600"/>
          </a:xfrm>
          <a:prstGeom prst="straightConnector1">
            <a:avLst/>
          </a:prstGeom>
          <a:noFill/>
          <a:ln w="38100" cap="flat" cmpd="sng">
            <a:solidFill>
              <a:schemeClr val="dk1"/>
            </a:solidFill>
            <a:prstDash val="dash"/>
            <a:miter lim="800000"/>
            <a:headEnd type="none" w="sm" len="sm"/>
            <a:tailEnd type="none" w="sm" len="sm"/>
          </a:ln>
        </p:spPr>
      </p:cxnSp>
      <p:sp>
        <p:nvSpPr>
          <p:cNvPr id="241" name="Google Shape;241;p30"/>
          <p:cNvSpPr txBox="1"/>
          <p:nvPr/>
        </p:nvSpPr>
        <p:spPr>
          <a:xfrm>
            <a:off x="85875" y="679299"/>
            <a:ext cx="9067800" cy="12985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Times New Roman"/>
              <a:buNone/>
            </a:pPr>
            <a:r>
              <a:rPr lang="en-US" sz="3200" b="1" i="0" u="sng" dirty="0">
                <a:solidFill>
                  <a:srgbClr val="000090"/>
                </a:solidFill>
                <a:latin typeface="Times New Roman"/>
                <a:ea typeface="Times New Roman"/>
                <a:cs typeface="Times New Roman"/>
                <a:sym typeface="Times New Roman"/>
              </a:rPr>
              <a:t>Crowding Out</a:t>
            </a:r>
            <a:r>
              <a:rPr lang="en-US" sz="3200" b="1" i="0" u="none" dirty="0">
                <a:solidFill>
                  <a:srgbClr val="000090"/>
                </a:solidFill>
                <a:latin typeface="Times New Roman"/>
                <a:ea typeface="Times New Roman"/>
                <a:cs typeface="Times New Roman"/>
                <a:sym typeface="Times New Roman"/>
              </a:rPr>
              <a:t>- The adverse effect of government borrowing on interest-sensitive private sector spending.</a:t>
            </a:r>
            <a:endParaRPr sz="1200" dirty="0">
              <a:solidFill>
                <a:srgbClr val="000090"/>
              </a:solidFill>
            </a:endParaRPr>
          </a:p>
        </p:txBody>
      </p:sp>
      <p:sp>
        <p:nvSpPr>
          <p:cNvPr id="242" name="Google Shape;242;p30"/>
          <p:cNvSpPr/>
          <p:nvPr/>
        </p:nvSpPr>
        <p:spPr>
          <a:xfrm rot="-360000">
            <a:off x="3528011" y="2321066"/>
            <a:ext cx="2819400" cy="3673475"/>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46" name="Google Shape;246;p30"/>
          <p:cNvSpPr txBox="1"/>
          <p:nvPr/>
        </p:nvSpPr>
        <p:spPr>
          <a:xfrm>
            <a:off x="6576011" y="5597666"/>
            <a:ext cx="2832300" cy="5190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strike="noStrike" cap="none" dirty="0">
                <a:solidFill>
                  <a:schemeClr val="dk1"/>
                </a:solidFill>
                <a:latin typeface="Times New Roman"/>
                <a:ea typeface="Times New Roman"/>
                <a:cs typeface="Times New Roman"/>
                <a:sym typeface="Times New Roman"/>
              </a:rPr>
              <a:t>D</a:t>
            </a:r>
            <a:endParaRPr dirty="0"/>
          </a:p>
        </p:txBody>
      </p:sp>
      <p:sp>
        <p:nvSpPr>
          <p:cNvPr id="28" name="Google Shape;208;p29"/>
          <p:cNvSpPr txBox="1"/>
          <p:nvPr/>
        </p:nvSpPr>
        <p:spPr>
          <a:xfrm>
            <a:off x="0" y="-30162"/>
            <a:ext cx="9144000" cy="701675"/>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chemeClr val="dk1"/>
              </a:buClr>
              <a:buSzPts val="4000"/>
              <a:buFont typeface="Times New Roman"/>
              <a:buNone/>
            </a:pPr>
            <a:r>
              <a:rPr lang="en-US" sz="4000" b="1" i="0" u="none" strike="noStrike" cap="none" dirty="0">
                <a:solidFill>
                  <a:schemeClr val="dk1"/>
                </a:solidFill>
                <a:latin typeface="Times New Roman"/>
                <a:ea typeface="Times New Roman"/>
                <a:cs typeface="Times New Roman"/>
                <a:sym typeface="Times New Roman"/>
              </a:rPr>
              <a:t>Crowding Out and Loanable Funds</a:t>
            </a:r>
            <a:endParaRPr dirty="0"/>
          </a:p>
        </p:txBody>
      </p:sp>
      <p:cxnSp>
        <p:nvCxnSpPr>
          <p:cNvPr id="29" name="Google Shape;222;p30"/>
          <p:cNvCxnSpPr/>
          <p:nvPr/>
        </p:nvCxnSpPr>
        <p:spPr>
          <a:xfrm>
            <a:off x="4165430" y="3921266"/>
            <a:ext cx="0" cy="2286000"/>
          </a:xfrm>
          <a:prstGeom prst="straightConnector1">
            <a:avLst/>
          </a:prstGeom>
          <a:noFill/>
          <a:ln w="38100" cap="flat" cmpd="sng">
            <a:solidFill>
              <a:schemeClr val="dk1"/>
            </a:solidFill>
            <a:prstDash val="dash"/>
            <a:miter lim="800000"/>
            <a:headEnd type="none" w="sm" len="sm"/>
            <a:tailEnd type="none" w="sm" len="sm"/>
          </a:ln>
        </p:spPr>
      </p:cxnSp>
      <p:sp>
        <p:nvSpPr>
          <p:cNvPr id="30" name="Google Shape;238;p30"/>
          <p:cNvSpPr txBox="1"/>
          <p:nvPr/>
        </p:nvSpPr>
        <p:spPr>
          <a:xfrm>
            <a:off x="3937586" y="6218379"/>
            <a:ext cx="809625"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Q</a:t>
            </a:r>
            <a:r>
              <a:rPr lang="en-US" sz="2800" b="1" baseline="-25000" dirty="0">
                <a:solidFill>
                  <a:schemeClr val="dk1"/>
                </a:solidFill>
                <a:latin typeface="Times New Roman"/>
                <a:ea typeface="Times New Roman"/>
                <a:cs typeface="Times New Roman"/>
                <a:sym typeface="Times New Roman"/>
              </a:rPr>
              <a:t>PI</a:t>
            </a:r>
            <a:endParaRPr dirty="0"/>
          </a:p>
        </p:txBody>
      </p:sp>
      <p:sp>
        <p:nvSpPr>
          <p:cNvPr id="243" name="Google Shape;243;p30"/>
          <p:cNvSpPr/>
          <p:nvPr/>
        </p:nvSpPr>
        <p:spPr>
          <a:xfrm rot="-240000">
            <a:off x="2994611" y="2721116"/>
            <a:ext cx="3810000" cy="2971800"/>
          </a:xfrm>
          <a:custGeom>
            <a:avLst/>
            <a:gdLst/>
            <a:ahLst/>
            <a:cxnLst/>
            <a:rect l="0" t="0" r="0" b="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1" name="Google Shape;239;p30"/>
          <p:cNvSpPr/>
          <p:nvPr/>
        </p:nvSpPr>
        <p:spPr>
          <a:xfrm rot="10800000">
            <a:off x="4213811" y="5597666"/>
            <a:ext cx="533400" cy="381000"/>
          </a:xfrm>
          <a:prstGeom prst="rightArrow">
            <a:avLst>
              <a:gd name="adj1" fmla="val 50000"/>
              <a:gd name="adj2" fmla="val 50000"/>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2" name="Google Shape;192;p32"/>
          <p:cNvSpPr txBox="1"/>
          <p:nvPr/>
        </p:nvSpPr>
        <p:spPr>
          <a:xfrm>
            <a:off x="8633411" y="6359666"/>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8</a:t>
            </a:fld>
            <a:endParaRPr dirty="0"/>
          </a:p>
        </p:txBody>
      </p:sp>
    </p:spTree>
    <p:extLst>
      <p:ext uri="{BB962C8B-B14F-4D97-AF65-F5344CB8AC3E}">
        <p14:creationId xmlns:p14="http://schemas.microsoft.com/office/powerpoint/2010/main" val="369558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BAB212F6-F521-9E8E-5D3B-6083FAA1950D}"/>
              </a:ext>
            </a:extLst>
          </p:cNvPr>
          <p:cNvPicPr>
            <a:picLocks noChangeAspect="1"/>
          </p:cNvPicPr>
          <p:nvPr/>
        </p:nvPicPr>
        <p:blipFill>
          <a:blip r:embed="rId3"/>
          <a:stretch>
            <a:fillRect/>
          </a:stretch>
        </p:blipFill>
        <p:spPr>
          <a:xfrm>
            <a:off x="0" y="1447800"/>
            <a:ext cx="8746148" cy="1752600"/>
          </a:xfrm>
          <a:prstGeom prst="rect">
            <a:avLst/>
          </a:prstGeom>
        </p:spPr>
      </p:pic>
      <p:pic>
        <p:nvPicPr>
          <p:cNvPr id="5" name="Picture 4">
            <a:hlinkClick r:id="rId2"/>
            <a:extLst>
              <a:ext uri="{FF2B5EF4-FFF2-40B4-BE49-F238E27FC236}">
                <a16:creationId xmlns:a16="http://schemas.microsoft.com/office/drawing/2014/main" id="{285A7862-6CAE-38CE-961D-9186B62A64EF}"/>
              </a:ext>
            </a:extLst>
          </p:cNvPr>
          <p:cNvPicPr>
            <a:picLocks noChangeAspect="1"/>
          </p:cNvPicPr>
          <p:nvPr/>
        </p:nvPicPr>
        <p:blipFill>
          <a:blip r:embed="rId4"/>
          <a:stretch>
            <a:fillRect/>
          </a:stretch>
        </p:blipFill>
        <p:spPr>
          <a:xfrm>
            <a:off x="304800" y="76200"/>
            <a:ext cx="8205950" cy="1371600"/>
          </a:xfrm>
          <a:prstGeom prst="rect">
            <a:avLst/>
          </a:prstGeom>
        </p:spPr>
      </p:pic>
      <p:pic>
        <p:nvPicPr>
          <p:cNvPr id="7" name="Picture 6" descr="Text&#10;&#10;Description automatically generated">
            <a:extLst>
              <a:ext uri="{FF2B5EF4-FFF2-40B4-BE49-F238E27FC236}">
                <a16:creationId xmlns:a16="http://schemas.microsoft.com/office/drawing/2014/main" id="{DD5EE15B-B01E-4DB2-0BB7-21F7C8467E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9150" y="2971800"/>
            <a:ext cx="5181600" cy="3452523"/>
          </a:xfrm>
          <a:prstGeom prst="rect">
            <a:avLst/>
          </a:prstGeom>
        </p:spPr>
      </p:pic>
    </p:spTree>
    <p:extLst>
      <p:ext uri="{BB962C8B-B14F-4D97-AF65-F5344CB8AC3E}">
        <p14:creationId xmlns:p14="http://schemas.microsoft.com/office/powerpoint/2010/main" val="841048985"/>
      </p:ext>
    </p:extLst>
  </p:cSld>
  <p:clrMapOvr>
    <a:masterClrMapping/>
  </p:clrMapOvr>
</p:sld>
</file>

<file path=ppt/theme/theme1.xml><?xml version="1.0" encoding="utf-8"?>
<a:theme xmlns:a="http://schemas.openxmlformats.org/drawingml/2006/main" name="MCE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EE" id="{57BE5F44-7D22-4909-9E3D-014E6925DE1D}" vid="{278DBA51-62D9-4B62-8EFA-20CAE66C61A8}"/>
    </a:ext>
  </a:extLst>
</a:theme>
</file>

<file path=ppt/theme/theme2.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py of MCEE Webinar Slides Template" id="{67739DCE-F1A9-45A1-96E8-F1B0AD392E46}" vid="{922946F3-C44E-4247-BB00-A6834A8DC065}"/>
    </a:ext>
  </a:extLst>
</a:theme>
</file>

<file path=ppt/theme/theme3.xml><?xml version="1.0" encoding="utf-8"?>
<a:theme xmlns:a="http://schemas.openxmlformats.org/drawingml/2006/main" name="1_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py of MCEE Webinar Slides Template" id="{67739DCE-F1A9-45A1-96E8-F1B0AD392E46}" vid="{587BC0CC-98F1-44D3-8809-886414149EA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MCEE</Template>
  <TotalTime>4340</TotalTime>
  <Words>912</Words>
  <Application>Microsoft Office PowerPoint</Application>
  <PresentationFormat>On-screen Show (4:3)</PresentationFormat>
  <Paragraphs>114</Paragraphs>
  <Slides>38</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Arial</vt:lpstr>
      <vt:lpstr>Calibri</vt:lpstr>
      <vt:lpstr>Oswald</vt:lpstr>
      <vt:lpstr>Roboto</vt:lpstr>
      <vt:lpstr>Source Code Pro</vt:lpstr>
      <vt:lpstr>Times New Roman</vt:lpstr>
      <vt:lpstr>MCEE</vt:lpstr>
      <vt:lpstr>Modern Writer</vt:lpstr>
      <vt:lpstr>1_Modern Writer</vt:lpstr>
      <vt:lpstr>WELCOME! </vt:lpstr>
      <vt:lpstr>AP Macro Unit 5:  Crowding Out</vt:lpstr>
      <vt:lpstr>Instructor Bio</vt:lpstr>
      <vt:lpstr>Webinar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Thank You!</vt:lpstr>
    </vt:vector>
  </TitlesOfParts>
  <Company>Robbinsdale Area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James_Redelsheimer</dc:creator>
  <cp:lastModifiedBy>James Redelsheimer</cp:lastModifiedBy>
  <cp:revision>50</cp:revision>
  <dcterms:created xsi:type="dcterms:W3CDTF">2008-04-14T15:45:16Z</dcterms:created>
  <dcterms:modified xsi:type="dcterms:W3CDTF">2022-11-07T23:55:17Z</dcterms:modified>
</cp:coreProperties>
</file>