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35" r:id="rId5"/>
    <p:sldId id="332" r:id="rId6"/>
    <p:sldId id="349" r:id="rId7"/>
    <p:sldId id="277" r:id="rId8"/>
    <p:sldId id="273" r:id="rId9"/>
    <p:sldId id="271" r:id="rId10"/>
    <p:sldId id="338" r:id="rId11"/>
    <p:sldId id="333" r:id="rId12"/>
    <p:sldId id="257" r:id="rId13"/>
    <p:sldId id="268" r:id="rId14"/>
    <p:sldId id="334" r:id="rId15"/>
    <p:sldId id="342" r:id="rId16"/>
    <p:sldId id="280" r:id="rId17"/>
    <p:sldId id="341" r:id="rId18"/>
    <p:sldId id="346" r:id="rId19"/>
    <p:sldId id="347" r:id="rId20"/>
    <p:sldId id="263" r:id="rId21"/>
    <p:sldId id="339" r:id="rId22"/>
    <p:sldId id="282" r:id="rId23"/>
    <p:sldId id="348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7A9900"/>
    <a:srgbClr val="FF3300"/>
    <a:srgbClr val="004080"/>
    <a:srgbClr val="8BAF00"/>
    <a:srgbClr val="C7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87916-973E-49EA-BDA6-A1DA44D6496E}" v="42" dt="2022-07-07T20:05:42.645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0" y="-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delia Hammonds" userId="d84babe6899464d5" providerId="LiveId" clId="{AF887916-973E-49EA-BDA6-A1DA44D6496E}"/>
    <pc:docChg chg="undo custSel addSld delSld modSld sldOrd">
      <pc:chgData name="Cordelia Hammonds" userId="d84babe6899464d5" providerId="LiveId" clId="{AF887916-973E-49EA-BDA6-A1DA44D6496E}" dt="2022-07-07T20:45:39.185" v="640" actId="2696"/>
      <pc:docMkLst>
        <pc:docMk/>
      </pc:docMkLst>
      <pc:sldChg chg="modSp">
        <pc:chgData name="Cordelia Hammonds" userId="d84babe6899464d5" providerId="LiveId" clId="{AF887916-973E-49EA-BDA6-A1DA44D6496E}" dt="2022-07-07T16:49:52.169" v="99" actId="120"/>
        <pc:sldMkLst>
          <pc:docMk/>
          <pc:sldMk cId="1012980800" sldId="263"/>
        </pc:sldMkLst>
        <pc:spChg chg="mod">
          <ac:chgData name="Cordelia Hammonds" userId="d84babe6899464d5" providerId="LiveId" clId="{AF887916-973E-49EA-BDA6-A1DA44D6496E}" dt="2022-07-07T16:49:52.169" v="99" actId="120"/>
          <ac:spMkLst>
            <pc:docMk/>
            <pc:sldMk cId="1012980800" sldId="263"/>
            <ac:spMk id="3" creationId="{EA673F08-6A59-E283-B4EE-7F46E1D2E0F6}"/>
          </ac:spMkLst>
        </pc:spChg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3342615815" sldId="266"/>
        </pc:sldMkLst>
      </pc:sldChg>
      <pc:sldChg chg="modSp mod">
        <pc:chgData name="Cordelia Hammonds" userId="d84babe6899464d5" providerId="LiveId" clId="{AF887916-973E-49EA-BDA6-A1DA44D6496E}" dt="2022-07-07T20:23:40.195" v="639" actId="20577"/>
        <pc:sldMkLst>
          <pc:docMk/>
          <pc:sldMk cId="1423741813" sldId="268"/>
        </pc:sldMkLst>
        <pc:spChg chg="mod">
          <ac:chgData name="Cordelia Hammonds" userId="d84babe6899464d5" providerId="LiveId" clId="{AF887916-973E-49EA-BDA6-A1DA44D6496E}" dt="2022-07-07T20:23:40.195" v="639" actId="20577"/>
          <ac:spMkLst>
            <pc:docMk/>
            <pc:sldMk cId="1423741813" sldId="268"/>
            <ac:spMk id="4" creationId="{290F055F-2568-3175-AA9B-53886DE75D3D}"/>
          </ac:spMkLst>
        </pc:spChg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672654274" sldId="269"/>
        </pc:sldMkLst>
      </pc:sldChg>
      <pc:sldChg chg="del">
        <pc:chgData name="Cordelia Hammonds" userId="d84babe6899464d5" providerId="LiveId" clId="{AF887916-973E-49EA-BDA6-A1DA44D6496E}" dt="2022-07-07T17:09:21.984" v="176" actId="47"/>
        <pc:sldMkLst>
          <pc:docMk/>
          <pc:sldMk cId="2930169819" sldId="270"/>
        </pc:sldMkLst>
      </pc:sldChg>
      <pc:sldChg chg="addSp delSp modSp mod">
        <pc:chgData name="Cordelia Hammonds" userId="d84babe6899464d5" providerId="LiveId" clId="{AF887916-973E-49EA-BDA6-A1DA44D6496E}" dt="2022-07-07T16:55:28.484" v="111"/>
        <pc:sldMkLst>
          <pc:docMk/>
          <pc:sldMk cId="3423377722" sldId="271"/>
        </pc:sldMkLst>
        <pc:picChg chg="del">
          <ac:chgData name="Cordelia Hammonds" userId="d84babe6899464d5" providerId="LiveId" clId="{AF887916-973E-49EA-BDA6-A1DA44D6496E}" dt="2022-07-07T16:55:26.669" v="110" actId="478"/>
          <ac:picMkLst>
            <pc:docMk/>
            <pc:sldMk cId="3423377722" sldId="271"/>
            <ac:picMk id="12" creationId="{01A4380E-045D-6357-8AB9-1BBD6377D2A8}"/>
          </ac:picMkLst>
        </pc:picChg>
        <pc:picChg chg="add mod">
          <ac:chgData name="Cordelia Hammonds" userId="d84babe6899464d5" providerId="LiveId" clId="{AF887916-973E-49EA-BDA6-A1DA44D6496E}" dt="2022-07-07T16:55:28.484" v="111"/>
          <ac:picMkLst>
            <pc:docMk/>
            <pc:sldMk cId="3423377722" sldId="271"/>
            <ac:picMk id="27" creationId="{98D2BD2D-C842-4665-58EB-43CF5D541DDB}"/>
          </ac:picMkLst>
        </pc:picChg>
      </pc:sldChg>
      <pc:sldChg chg="del">
        <pc:chgData name="Cordelia Hammonds" userId="d84babe6899464d5" providerId="LiveId" clId="{AF887916-973E-49EA-BDA6-A1DA44D6496E}" dt="2022-07-07T17:16:20.406" v="183" actId="47"/>
        <pc:sldMkLst>
          <pc:docMk/>
          <pc:sldMk cId="2294242428" sldId="272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753197188" sldId="274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773337107" sldId="275"/>
        </pc:sldMkLst>
      </pc:sldChg>
      <pc:sldChg chg="addSp delSp modSp mod">
        <pc:chgData name="Cordelia Hammonds" userId="d84babe6899464d5" providerId="LiveId" clId="{AF887916-973E-49EA-BDA6-A1DA44D6496E}" dt="2022-07-07T20:09:21.121" v="609" actId="14100"/>
        <pc:sldMkLst>
          <pc:docMk/>
          <pc:sldMk cId="3885955876" sldId="277"/>
        </pc:sldMkLst>
        <pc:spChg chg="mod">
          <ac:chgData name="Cordelia Hammonds" userId="d84babe6899464d5" providerId="LiveId" clId="{AF887916-973E-49EA-BDA6-A1DA44D6496E}" dt="2022-07-07T20:09:21.121" v="609" actId="14100"/>
          <ac:spMkLst>
            <pc:docMk/>
            <pc:sldMk cId="3885955876" sldId="277"/>
            <ac:spMk id="17" creationId="{6170E178-DF21-157E-2209-DD6CDCE0DDFA}"/>
          </ac:spMkLst>
        </pc:spChg>
        <pc:spChg chg="mod">
          <ac:chgData name="Cordelia Hammonds" userId="d84babe6899464d5" providerId="LiveId" clId="{AF887916-973E-49EA-BDA6-A1DA44D6496E}" dt="2022-07-07T20:09:16.917" v="608" actId="1076"/>
          <ac:spMkLst>
            <pc:docMk/>
            <pc:sldMk cId="3885955876" sldId="277"/>
            <ac:spMk id="18" creationId="{8B8CD4DE-A819-7CEF-06AF-337755B8CA5A}"/>
          </ac:spMkLst>
        </pc:spChg>
        <pc:graphicFrameChg chg="mod">
          <ac:chgData name="Cordelia Hammonds" userId="d84babe6899464d5" providerId="LiveId" clId="{AF887916-973E-49EA-BDA6-A1DA44D6496E}" dt="2022-07-07T17:09:55.819" v="182" actId="14100"/>
          <ac:graphicFrameMkLst>
            <pc:docMk/>
            <pc:sldMk cId="3885955876" sldId="277"/>
            <ac:graphicFrameMk id="7" creationId="{FDEA319E-C617-16BE-7322-8E3733CA9257}"/>
          </ac:graphicFrameMkLst>
        </pc:graphicFrameChg>
        <pc:picChg chg="mod">
          <ac:chgData name="Cordelia Hammonds" userId="d84babe6899464d5" providerId="LiveId" clId="{AF887916-973E-49EA-BDA6-A1DA44D6496E}" dt="2022-07-07T18:06:17.773" v="453" actId="1076"/>
          <ac:picMkLst>
            <pc:docMk/>
            <pc:sldMk cId="3885955876" sldId="277"/>
            <ac:picMk id="6" creationId="{E590E3CB-6706-85D8-DAAB-F16983BE4A85}"/>
          </ac:picMkLst>
        </pc:picChg>
        <pc:picChg chg="del">
          <ac:chgData name="Cordelia Hammonds" userId="d84babe6899464d5" providerId="LiveId" clId="{AF887916-973E-49EA-BDA6-A1DA44D6496E}" dt="2022-07-07T17:51:09.216" v="405" actId="478"/>
          <ac:picMkLst>
            <pc:docMk/>
            <pc:sldMk cId="3885955876" sldId="277"/>
            <ac:picMk id="13" creationId="{04A9B05B-BCEB-18BD-59E8-BB15EF0E8C2C}"/>
          </ac:picMkLst>
        </pc:picChg>
        <pc:picChg chg="add mod">
          <ac:chgData name="Cordelia Hammonds" userId="d84babe6899464d5" providerId="LiveId" clId="{AF887916-973E-49EA-BDA6-A1DA44D6496E}" dt="2022-07-07T17:52:35.189" v="415" actId="1582"/>
          <ac:picMkLst>
            <pc:docMk/>
            <pc:sldMk cId="3885955876" sldId="277"/>
            <ac:picMk id="21" creationId="{2399D73D-D479-31A4-91A1-4701951919BE}"/>
          </ac:picMkLst>
        </pc:picChg>
      </pc:sldChg>
      <pc:sldChg chg="ord">
        <pc:chgData name="Cordelia Hammonds" userId="d84babe6899464d5" providerId="LiveId" clId="{AF887916-973E-49EA-BDA6-A1DA44D6496E}" dt="2022-07-07T16:48:36.146" v="63"/>
        <pc:sldMkLst>
          <pc:docMk/>
          <pc:sldMk cId="301379855" sldId="280"/>
        </pc:sldMkLst>
      </pc:sldChg>
      <pc:sldChg chg="addSp delSp modSp mod ord">
        <pc:chgData name="Cordelia Hammonds" userId="d84babe6899464d5" providerId="LiveId" clId="{AF887916-973E-49EA-BDA6-A1DA44D6496E}" dt="2022-07-07T18:08:59.032" v="523" actId="20577"/>
        <pc:sldMkLst>
          <pc:docMk/>
          <pc:sldMk cId="53151150" sldId="282"/>
        </pc:sldMkLst>
        <pc:spChg chg="mod">
          <ac:chgData name="Cordelia Hammonds" userId="d84babe6899464d5" providerId="LiveId" clId="{AF887916-973E-49EA-BDA6-A1DA44D6496E}" dt="2022-07-07T18:08:59.032" v="523" actId="20577"/>
          <ac:spMkLst>
            <pc:docMk/>
            <pc:sldMk cId="53151150" sldId="282"/>
            <ac:spMk id="4" creationId="{337E272C-6B4A-5E7A-1044-B9E05CAB0A5E}"/>
          </ac:spMkLst>
        </pc:spChg>
        <pc:spChg chg="del mod">
          <ac:chgData name="Cordelia Hammonds" userId="d84babe6899464d5" providerId="LiveId" clId="{AF887916-973E-49EA-BDA6-A1DA44D6496E}" dt="2022-07-07T15:29:03.978" v="1" actId="478"/>
          <ac:spMkLst>
            <pc:docMk/>
            <pc:sldMk cId="53151150" sldId="282"/>
            <ac:spMk id="5" creationId="{42DFCF81-A7A0-93AF-8A07-9B13F74CA868}"/>
          </ac:spMkLst>
        </pc:spChg>
        <pc:spChg chg="del">
          <ac:chgData name="Cordelia Hammonds" userId="d84babe6899464d5" providerId="LiveId" clId="{AF887916-973E-49EA-BDA6-A1DA44D6496E}" dt="2022-07-07T15:32:02.597" v="9" actId="478"/>
          <ac:spMkLst>
            <pc:docMk/>
            <pc:sldMk cId="53151150" sldId="282"/>
            <ac:spMk id="6" creationId="{B5468E77-C358-D7AC-F32E-3E7FA8C9491A}"/>
          </ac:spMkLst>
        </pc:spChg>
        <pc:spChg chg="mod">
          <ac:chgData name="Cordelia Hammonds" userId="d84babe6899464d5" providerId="LiveId" clId="{AF887916-973E-49EA-BDA6-A1DA44D6496E}" dt="2022-07-07T17:00:34.036" v="154" actId="255"/>
          <ac:spMkLst>
            <pc:docMk/>
            <pc:sldMk cId="53151150" sldId="282"/>
            <ac:spMk id="8" creationId="{9DDE3CD2-3B85-EF1A-43CD-B396D0AE93B4}"/>
          </ac:spMkLst>
        </pc:spChg>
        <pc:spChg chg="add del mod">
          <ac:chgData name="Cordelia Hammonds" userId="d84babe6899464d5" providerId="LiveId" clId="{AF887916-973E-49EA-BDA6-A1DA44D6496E}" dt="2022-07-07T15:29:14.541" v="2" actId="478"/>
          <ac:spMkLst>
            <pc:docMk/>
            <pc:sldMk cId="53151150" sldId="282"/>
            <ac:spMk id="13" creationId="{E19E2517-F046-8DFB-8C4D-8D0DE5003ACA}"/>
          </ac:spMkLst>
        </pc:spChg>
        <pc:spChg chg="add del mod">
          <ac:chgData name="Cordelia Hammonds" userId="d84babe6899464d5" providerId="LiveId" clId="{AF887916-973E-49EA-BDA6-A1DA44D6496E}" dt="2022-07-07T15:32:09.105" v="11" actId="478"/>
          <ac:spMkLst>
            <pc:docMk/>
            <pc:sldMk cId="53151150" sldId="282"/>
            <ac:spMk id="17" creationId="{254E5EBD-287E-D98C-A999-929BFEAF4FEE}"/>
          </ac:spMkLst>
        </pc:spChg>
        <pc:spChg chg="add del mod">
          <ac:chgData name="Cordelia Hammonds" userId="d84babe6899464d5" providerId="LiveId" clId="{AF887916-973E-49EA-BDA6-A1DA44D6496E}" dt="2022-07-07T17:44:35.779" v="335"/>
          <ac:spMkLst>
            <pc:docMk/>
            <pc:sldMk cId="53151150" sldId="282"/>
            <ac:spMk id="23" creationId="{0FFB1FE5-1447-476E-EBE5-E0FE3FA10310}"/>
          </ac:spMkLst>
        </pc:spChg>
        <pc:spChg chg="add mod">
          <ac:chgData name="Cordelia Hammonds" userId="d84babe6899464d5" providerId="LiveId" clId="{AF887916-973E-49EA-BDA6-A1DA44D6496E}" dt="2022-07-07T17:45:15.743" v="338" actId="1076"/>
          <ac:spMkLst>
            <pc:docMk/>
            <pc:sldMk cId="53151150" sldId="282"/>
            <ac:spMk id="24" creationId="{DAEE538C-7EB8-74AE-820A-AA77D90184C5}"/>
          </ac:spMkLst>
        </pc:spChg>
        <pc:spChg chg="add mod">
          <ac:chgData name="Cordelia Hammonds" userId="d84babe6899464d5" providerId="LiveId" clId="{AF887916-973E-49EA-BDA6-A1DA44D6496E}" dt="2022-07-07T17:46:39.211" v="387" actId="20577"/>
          <ac:spMkLst>
            <pc:docMk/>
            <pc:sldMk cId="53151150" sldId="282"/>
            <ac:spMk id="34" creationId="{B935D61D-7623-57E6-B8B6-FE2E9AE35DA6}"/>
          </ac:spMkLst>
        </pc:spChg>
        <pc:picChg chg="del">
          <ac:chgData name="Cordelia Hammonds" userId="d84babe6899464d5" providerId="LiveId" clId="{AF887916-973E-49EA-BDA6-A1DA44D6496E}" dt="2022-07-07T15:32:00.212" v="8" actId="478"/>
          <ac:picMkLst>
            <pc:docMk/>
            <pc:sldMk cId="53151150" sldId="282"/>
            <ac:picMk id="9" creationId="{E25A8842-5F2A-9714-DFE5-1906F628CEB2}"/>
          </ac:picMkLst>
        </pc:picChg>
        <pc:picChg chg="add del mod">
          <ac:chgData name="Cordelia Hammonds" userId="d84babe6899464d5" providerId="LiveId" clId="{AF887916-973E-49EA-BDA6-A1DA44D6496E}" dt="2022-07-07T16:59:36.364" v="146" actId="478"/>
          <ac:picMkLst>
            <pc:docMk/>
            <pc:sldMk cId="53151150" sldId="282"/>
            <ac:picMk id="15" creationId="{21A2F2A0-D2C5-C881-1125-C96A3B1E8E6B}"/>
          </ac:picMkLst>
        </pc:picChg>
        <pc:picChg chg="add del mod">
          <ac:chgData name="Cordelia Hammonds" userId="d84babe6899464d5" providerId="LiveId" clId="{AF887916-973E-49EA-BDA6-A1DA44D6496E}" dt="2022-07-07T17:40:05.063" v="289" actId="478"/>
          <ac:picMkLst>
            <pc:docMk/>
            <pc:sldMk cId="53151150" sldId="282"/>
            <ac:picMk id="18" creationId="{B5788540-0118-C9F3-BC92-7CC762C51D44}"/>
          </ac:picMkLst>
        </pc:picChg>
        <pc:picChg chg="add mod">
          <ac:chgData name="Cordelia Hammonds" userId="d84babe6899464d5" providerId="LiveId" clId="{AF887916-973E-49EA-BDA6-A1DA44D6496E}" dt="2022-07-07T17:42:52.999" v="299" actId="1076"/>
          <ac:picMkLst>
            <pc:docMk/>
            <pc:sldMk cId="53151150" sldId="282"/>
            <ac:picMk id="20" creationId="{816A6C2A-42A7-DAAB-6A9F-E45114233F1D}"/>
          </ac:picMkLst>
        </pc:picChg>
        <pc:picChg chg="add mod">
          <ac:chgData name="Cordelia Hammonds" userId="d84babe6899464d5" providerId="LiveId" clId="{AF887916-973E-49EA-BDA6-A1DA44D6496E}" dt="2022-07-07T17:43:27.060" v="303" actId="1076"/>
          <ac:picMkLst>
            <pc:docMk/>
            <pc:sldMk cId="53151150" sldId="282"/>
            <ac:picMk id="22" creationId="{2E56E30C-D0EF-33AC-3313-2CCFC0DFB49A}"/>
          </ac:picMkLst>
        </pc:picChg>
        <pc:picChg chg="add mod">
          <ac:chgData name="Cordelia Hammonds" userId="d84babe6899464d5" providerId="LiveId" clId="{AF887916-973E-49EA-BDA6-A1DA44D6496E}" dt="2022-07-07T17:46:10.310" v="346" actId="1076"/>
          <ac:picMkLst>
            <pc:docMk/>
            <pc:sldMk cId="53151150" sldId="282"/>
            <ac:picMk id="33" creationId="{2E6B74CB-343D-6AA6-2608-8EDACE785E30}"/>
          </ac:picMkLst>
        </pc:picChg>
        <pc:cxnChg chg="add mod">
          <ac:chgData name="Cordelia Hammonds" userId="d84babe6899464d5" providerId="LiveId" clId="{AF887916-973E-49EA-BDA6-A1DA44D6496E}" dt="2022-07-07T17:45:50.708" v="344" actId="14100"/>
          <ac:cxnSpMkLst>
            <pc:docMk/>
            <pc:sldMk cId="53151150" sldId="282"/>
            <ac:cxnSpMk id="26" creationId="{1C7922E7-5673-9D1A-8B58-0005C330310E}"/>
          </ac:cxnSpMkLst>
        </pc:cxnChg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26560509" sldId="283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3493784557" sldId="285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2739753367" sldId="288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3569492474" sldId="291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136525529" sldId="292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2393277996" sldId="294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476989595" sldId="295"/>
        </pc:sldMkLst>
      </pc:sldChg>
      <pc:sldChg chg="del">
        <pc:chgData name="Cordelia Hammonds" userId="d84babe6899464d5" providerId="LiveId" clId="{AF887916-973E-49EA-BDA6-A1DA44D6496E}" dt="2022-07-07T20:45:39.185" v="640" actId="2696"/>
        <pc:sldMkLst>
          <pc:docMk/>
          <pc:sldMk cId="2436777936" sldId="296"/>
        </pc:sldMkLst>
      </pc:sldChg>
      <pc:sldChg chg="modSp mod">
        <pc:chgData name="Cordelia Hammonds" userId="d84babe6899464d5" providerId="LiveId" clId="{AF887916-973E-49EA-BDA6-A1DA44D6496E}" dt="2022-07-07T17:09:44.937" v="181" actId="207"/>
        <pc:sldMkLst>
          <pc:docMk/>
          <pc:sldMk cId="2324813008" sldId="332"/>
        </pc:sldMkLst>
        <pc:spChg chg="mod">
          <ac:chgData name="Cordelia Hammonds" userId="d84babe6899464d5" providerId="LiveId" clId="{AF887916-973E-49EA-BDA6-A1DA44D6496E}" dt="2022-07-07T17:09:44.937" v="181" actId="207"/>
          <ac:spMkLst>
            <pc:docMk/>
            <pc:sldMk cId="2324813008" sldId="332"/>
            <ac:spMk id="6" creationId="{1B850DAD-DFF7-17A5-4539-C42F85DB63B1}"/>
          </ac:spMkLst>
        </pc:spChg>
      </pc:sldChg>
      <pc:sldChg chg="modSp mod">
        <pc:chgData name="Cordelia Hammonds" userId="d84babe6899464d5" providerId="LiveId" clId="{AF887916-973E-49EA-BDA6-A1DA44D6496E}" dt="2022-07-07T20:23:12.116" v="634" actId="20577"/>
        <pc:sldMkLst>
          <pc:docMk/>
          <pc:sldMk cId="577745120" sldId="333"/>
        </pc:sldMkLst>
        <pc:spChg chg="mod">
          <ac:chgData name="Cordelia Hammonds" userId="d84babe6899464d5" providerId="LiveId" clId="{AF887916-973E-49EA-BDA6-A1DA44D6496E}" dt="2022-07-07T20:23:12.116" v="634" actId="20577"/>
          <ac:spMkLst>
            <pc:docMk/>
            <pc:sldMk cId="577745120" sldId="333"/>
            <ac:spMk id="5" creationId="{7CFE016D-9207-EAE4-8B7C-482B99F934A3}"/>
          </ac:spMkLst>
        </pc:spChg>
      </pc:sldChg>
      <pc:sldChg chg="modSp mod ord">
        <pc:chgData name="Cordelia Hammonds" userId="d84babe6899464d5" providerId="LiveId" clId="{AF887916-973E-49EA-BDA6-A1DA44D6496E}" dt="2022-07-07T18:07:40.152" v="513"/>
        <pc:sldMkLst>
          <pc:docMk/>
          <pc:sldMk cId="1384164211" sldId="334"/>
        </pc:sldMkLst>
        <pc:spChg chg="mod">
          <ac:chgData name="Cordelia Hammonds" userId="d84babe6899464d5" providerId="LiveId" clId="{AF887916-973E-49EA-BDA6-A1DA44D6496E}" dt="2022-07-07T17:17:21.640" v="288" actId="20577"/>
          <ac:spMkLst>
            <pc:docMk/>
            <pc:sldMk cId="1384164211" sldId="334"/>
            <ac:spMk id="4" creationId="{5BB46115-44AA-E99F-92A8-D732680E268A}"/>
          </ac:spMkLst>
        </pc:spChg>
      </pc:sldChg>
      <pc:sldChg chg="addSp delSp modSp mod delAnim">
        <pc:chgData name="Cordelia Hammonds" userId="d84babe6899464d5" providerId="LiveId" clId="{AF887916-973E-49EA-BDA6-A1DA44D6496E}" dt="2022-07-07T17:01:29.324" v="163" actId="478"/>
        <pc:sldMkLst>
          <pc:docMk/>
          <pc:sldMk cId="962573512" sldId="335"/>
        </pc:sldMkLst>
        <pc:spChg chg="del mod">
          <ac:chgData name="Cordelia Hammonds" userId="d84babe6899464d5" providerId="LiveId" clId="{AF887916-973E-49EA-BDA6-A1DA44D6496E}" dt="2022-07-07T17:01:24.095" v="161" actId="478"/>
          <ac:spMkLst>
            <pc:docMk/>
            <pc:sldMk cId="962573512" sldId="335"/>
            <ac:spMk id="3" creationId="{962D5F53-6774-E382-8E78-7712D011E907}"/>
          </ac:spMkLst>
        </pc:spChg>
        <pc:spChg chg="add del mod">
          <ac:chgData name="Cordelia Hammonds" userId="d84babe6899464d5" providerId="LiveId" clId="{AF887916-973E-49EA-BDA6-A1DA44D6496E}" dt="2022-07-07T17:01:29.324" v="163" actId="478"/>
          <ac:spMkLst>
            <pc:docMk/>
            <pc:sldMk cId="962573512" sldId="335"/>
            <ac:spMk id="6" creationId="{1106520B-A727-4AFD-70F0-CB101EC61DBF}"/>
          </ac:spMkLst>
        </pc:spChg>
      </pc:sldChg>
      <pc:sldChg chg="modSp del mod">
        <pc:chgData name="Cordelia Hammonds" userId="d84babe6899464d5" providerId="LiveId" clId="{AF887916-973E-49EA-BDA6-A1DA44D6496E}" dt="2022-07-07T17:51:43.596" v="412" actId="47"/>
        <pc:sldMkLst>
          <pc:docMk/>
          <pc:sldMk cId="2022521474" sldId="337"/>
        </pc:sldMkLst>
        <pc:picChg chg="mod">
          <ac:chgData name="Cordelia Hammonds" userId="d84babe6899464d5" providerId="LiveId" clId="{AF887916-973E-49EA-BDA6-A1DA44D6496E}" dt="2022-07-07T16:46:11.105" v="20" actId="1076"/>
          <ac:picMkLst>
            <pc:docMk/>
            <pc:sldMk cId="2022521474" sldId="337"/>
            <ac:picMk id="13" creationId="{8AB85D55-8C4F-AF39-6AD1-4D7A20282D03}"/>
          </ac:picMkLst>
        </pc:picChg>
      </pc:sldChg>
      <pc:sldChg chg="modSp mod">
        <pc:chgData name="Cordelia Hammonds" userId="d84babe6899464d5" providerId="LiveId" clId="{AF887916-973E-49EA-BDA6-A1DA44D6496E}" dt="2022-07-07T16:55:50.697" v="116" actId="20577"/>
        <pc:sldMkLst>
          <pc:docMk/>
          <pc:sldMk cId="3683442612" sldId="338"/>
        </pc:sldMkLst>
        <pc:spChg chg="mod">
          <ac:chgData name="Cordelia Hammonds" userId="d84babe6899464d5" providerId="LiveId" clId="{AF887916-973E-49EA-BDA6-A1DA44D6496E}" dt="2022-07-07T16:55:50.697" v="116" actId="20577"/>
          <ac:spMkLst>
            <pc:docMk/>
            <pc:sldMk cId="3683442612" sldId="338"/>
            <ac:spMk id="9" creationId="{597133C0-99D1-595E-61AE-2C1FFE3DC07D}"/>
          </ac:spMkLst>
        </pc:spChg>
      </pc:sldChg>
      <pc:sldChg chg="addSp delSp modSp mod">
        <pc:chgData name="Cordelia Hammonds" userId="d84babe6899464d5" providerId="LiveId" clId="{AF887916-973E-49EA-BDA6-A1DA44D6496E}" dt="2022-07-07T16:55:14.498" v="109" actId="1582"/>
        <pc:sldMkLst>
          <pc:docMk/>
          <pc:sldMk cId="3768033110" sldId="339"/>
        </pc:sldMkLst>
        <pc:picChg chg="add mod">
          <ac:chgData name="Cordelia Hammonds" userId="d84babe6899464d5" providerId="LiveId" clId="{AF887916-973E-49EA-BDA6-A1DA44D6496E}" dt="2022-07-07T16:55:14.498" v="109" actId="1582"/>
          <ac:picMkLst>
            <pc:docMk/>
            <pc:sldMk cId="3768033110" sldId="339"/>
            <ac:picMk id="3" creationId="{F52A2049-F58A-9ACE-60BE-46E6251E0C2C}"/>
          </ac:picMkLst>
        </pc:picChg>
        <pc:picChg chg="add del mod">
          <ac:chgData name="Cordelia Hammonds" userId="d84babe6899464d5" providerId="LiveId" clId="{AF887916-973E-49EA-BDA6-A1DA44D6496E}" dt="2022-07-07T16:54:21.843" v="106" actId="21"/>
          <ac:picMkLst>
            <pc:docMk/>
            <pc:sldMk cId="3768033110" sldId="339"/>
            <ac:picMk id="6" creationId="{ED206E16-1FD9-3841-E510-481E7C31D044}"/>
          </ac:picMkLst>
        </pc:picChg>
        <pc:picChg chg="del mod">
          <ac:chgData name="Cordelia Hammonds" userId="d84babe6899464d5" providerId="LiveId" clId="{AF887916-973E-49EA-BDA6-A1DA44D6496E}" dt="2022-07-07T16:54:15.634" v="104" actId="21"/>
          <ac:picMkLst>
            <pc:docMk/>
            <pc:sldMk cId="3768033110" sldId="339"/>
            <ac:picMk id="12" creationId="{01A4380E-045D-6357-8AB9-1BBD6377D2A8}"/>
          </ac:picMkLst>
        </pc:picChg>
      </pc:sldChg>
      <pc:sldChg chg="del ord">
        <pc:chgData name="Cordelia Hammonds" userId="d84babe6899464d5" providerId="LiveId" clId="{AF887916-973E-49EA-BDA6-A1DA44D6496E}" dt="2022-07-07T18:08:40.719" v="514" actId="47"/>
        <pc:sldMkLst>
          <pc:docMk/>
          <pc:sldMk cId="567749322" sldId="340"/>
        </pc:sldMkLst>
      </pc:sldChg>
      <pc:sldChg chg="ord">
        <pc:chgData name="Cordelia Hammonds" userId="d84babe6899464d5" providerId="LiveId" clId="{AF887916-973E-49EA-BDA6-A1DA44D6496E}" dt="2022-07-07T16:57:46.821" v="135"/>
        <pc:sldMkLst>
          <pc:docMk/>
          <pc:sldMk cId="1990144099" sldId="341"/>
        </pc:sldMkLst>
      </pc:sldChg>
      <pc:sldChg chg="modSp mod ord">
        <pc:chgData name="Cordelia Hammonds" userId="d84babe6899464d5" providerId="LiveId" clId="{AF887916-973E-49EA-BDA6-A1DA44D6496E}" dt="2022-07-07T17:08:44.045" v="175" actId="1076"/>
        <pc:sldMkLst>
          <pc:docMk/>
          <pc:sldMk cId="1026945222" sldId="342"/>
        </pc:sldMkLst>
        <pc:picChg chg="mod">
          <ac:chgData name="Cordelia Hammonds" userId="d84babe6899464d5" providerId="LiveId" clId="{AF887916-973E-49EA-BDA6-A1DA44D6496E}" dt="2022-07-07T17:08:44.045" v="175" actId="1076"/>
          <ac:picMkLst>
            <pc:docMk/>
            <pc:sldMk cId="1026945222" sldId="342"/>
            <ac:picMk id="7" creationId="{4B8407A2-07E4-92A8-8192-26627DEFCE9C}"/>
          </ac:picMkLst>
        </pc:picChg>
      </pc:sldChg>
      <pc:sldChg chg="ord">
        <pc:chgData name="Cordelia Hammonds" userId="d84babe6899464d5" providerId="LiveId" clId="{AF887916-973E-49EA-BDA6-A1DA44D6496E}" dt="2022-07-07T16:57:24.918" v="131"/>
        <pc:sldMkLst>
          <pc:docMk/>
          <pc:sldMk cId="3331786412" sldId="344"/>
        </pc:sldMkLst>
      </pc:sldChg>
      <pc:sldChg chg="ord">
        <pc:chgData name="Cordelia Hammonds" userId="d84babe6899464d5" providerId="LiveId" clId="{AF887916-973E-49EA-BDA6-A1DA44D6496E}" dt="2022-07-07T16:57:05.044" v="129"/>
        <pc:sldMkLst>
          <pc:docMk/>
          <pc:sldMk cId="318292551" sldId="346"/>
        </pc:sldMkLst>
      </pc:sldChg>
      <pc:sldChg chg="modSp mod">
        <pc:chgData name="Cordelia Hammonds" userId="d84babe6899464d5" providerId="LiveId" clId="{AF887916-973E-49EA-BDA6-A1DA44D6496E}" dt="2022-07-07T16:49:09.858" v="75" actId="20577"/>
        <pc:sldMkLst>
          <pc:docMk/>
          <pc:sldMk cId="3645302698" sldId="347"/>
        </pc:sldMkLst>
        <pc:spChg chg="mod">
          <ac:chgData name="Cordelia Hammonds" userId="d84babe6899464d5" providerId="LiveId" clId="{AF887916-973E-49EA-BDA6-A1DA44D6496E}" dt="2022-07-07T16:49:09.858" v="75" actId="20577"/>
          <ac:spMkLst>
            <pc:docMk/>
            <pc:sldMk cId="3645302698" sldId="347"/>
            <ac:spMk id="7" creationId="{74416EB2-F937-554B-FA72-9A1BDAF2FD8D}"/>
          </ac:spMkLst>
        </pc:spChg>
      </pc:sldChg>
      <pc:sldChg chg="delSp modSp add mod ord">
        <pc:chgData name="Cordelia Hammonds" userId="d84babe6899464d5" providerId="LiveId" clId="{AF887916-973E-49EA-BDA6-A1DA44D6496E}" dt="2022-07-07T17:47:39.708" v="404" actId="20577"/>
        <pc:sldMkLst>
          <pc:docMk/>
          <pc:sldMk cId="1489826972" sldId="348"/>
        </pc:sldMkLst>
        <pc:spChg chg="mod">
          <ac:chgData name="Cordelia Hammonds" userId="d84babe6899464d5" providerId="LiveId" clId="{AF887916-973E-49EA-BDA6-A1DA44D6496E}" dt="2022-07-07T17:47:18.333" v="398" actId="14100"/>
          <ac:spMkLst>
            <pc:docMk/>
            <pc:sldMk cId="1489826972" sldId="348"/>
            <ac:spMk id="4" creationId="{337E272C-6B4A-5E7A-1044-B9E05CAB0A5E}"/>
          </ac:spMkLst>
        </pc:spChg>
        <pc:spChg chg="mod">
          <ac:chgData name="Cordelia Hammonds" userId="d84babe6899464d5" providerId="LiveId" clId="{AF887916-973E-49EA-BDA6-A1DA44D6496E}" dt="2022-07-07T17:47:39.708" v="404" actId="20577"/>
          <ac:spMkLst>
            <pc:docMk/>
            <pc:sldMk cId="1489826972" sldId="348"/>
            <ac:spMk id="6" creationId="{B5468E77-C358-D7AC-F32E-3E7FA8C9491A}"/>
          </ac:spMkLst>
        </pc:spChg>
        <pc:spChg chg="mod">
          <ac:chgData name="Cordelia Hammonds" userId="d84babe6899464d5" providerId="LiveId" clId="{AF887916-973E-49EA-BDA6-A1DA44D6496E}" dt="2022-07-07T17:47:03.619" v="396" actId="20577"/>
          <ac:spMkLst>
            <pc:docMk/>
            <pc:sldMk cId="1489826972" sldId="348"/>
            <ac:spMk id="8" creationId="{9DDE3CD2-3B85-EF1A-43CD-B396D0AE93B4}"/>
          </ac:spMkLst>
        </pc:spChg>
        <pc:picChg chg="mod">
          <ac:chgData name="Cordelia Hammonds" userId="d84babe6899464d5" providerId="LiveId" clId="{AF887916-973E-49EA-BDA6-A1DA44D6496E}" dt="2022-07-07T17:47:28.200" v="400" actId="14100"/>
          <ac:picMkLst>
            <pc:docMk/>
            <pc:sldMk cId="1489826972" sldId="348"/>
            <ac:picMk id="9" creationId="{E25A8842-5F2A-9714-DFE5-1906F628CEB2}"/>
          </ac:picMkLst>
        </pc:picChg>
        <pc:picChg chg="del">
          <ac:chgData name="Cordelia Hammonds" userId="d84babe6899464d5" providerId="LiveId" clId="{AF887916-973E-49EA-BDA6-A1DA44D6496E}" dt="2022-07-07T15:31:51.279" v="7" actId="478"/>
          <ac:picMkLst>
            <pc:docMk/>
            <pc:sldMk cId="1489826972" sldId="348"/>
            <ac:picMk id="15" creationId="{21A2F2A0-D2C5-C881-1125-C96A3B1E8E6B}"/>
          </ac:picMkLst>
        </pc:picChg>
      </pc:sldChg>
      <pc:sldChg chg="addSp delSp modSp add mod">
        <pc:chgData name="Cordelia Hammonds" userId="d84babe6899464d5" providerId="LiveId" clId="{AF887916-973E-49EA-BDA6-A1DA44D6496E}" dt="2022-07-07T20:15:37.594" v="612" actId="207"/>
        <pc:sldMkLst>
          <pc:docMk/>
          <pc:sldMk cId="3403990187" sldId="349"/>
        </pc:sldMkLst>
        <pc:spChg chg="add del mod">
          <ac:chgData name="Cordelia Hammonds" userId="d84babe6899464d5" providerId="LiveId" clId="{AF887916-973E-49EA-BDA6-A1DA44D6496E}" dt="2022-07-07T17:59:57.418" v="430" actId="21"/>
          <ac:spMkLst>
            <pc:docMk/>
            <pc:sldMk cId="3403990187" sldId="349"/>
            <ac:spMk id="5" creationId="{244E0057-EB6E-743F-14D5-C8C9B67080AB}"/>
          </ac:spMkLst>
        </pc:spChg>
        <pc:spChg chg="del mod">
          <ac:chgData name="Cordelia Hammonds" userId="d84babe6899464d5" providerId="LiveId" clId="{AF887916-973E-49EA-BDA6-A1DA44D6496E}" dt="2022-07-07T18:00:07.105" v="433" actId="21"/>
          <ac:spMkLst>
            <pc:docMk/>
            <pc:sldMk cId="3403990187" sldId="349"/>
            <ac:spMk id="8" creationId="{ED0F85DC-75EE-5DEA-6B47-09D1703CC7EB}"/>
          </ac:spMkLst>
        </pc:spChg>
        <pc:spChg chg="del mod">
          <ac:chgData name="Cordelia Hammonds" userId="d84babe6899464d5" providerId="LiveId" clId="{AF887916-973E-49EA-BDA6-A1DA44D6496E}" dt="2022-07-07T18:00:11.681" v="435" actId="21"/>
          <ac:spMkLst>
            <pc:docMk/>
            <pc:sldMk cId="3403990187" sldId="349"/>
            <ac:spMk id="10" creationId="{091D3D5C-4BDD-DC59-637A-2B2DAB7BCA41}"/>
          </ac:spMkLst>
        </pc:spChg>
        <pc:spChg chg="del">
          <ac:chgData name="Cordelia Hammonds" userId="d84babe6899464d5" providerId="LiveId" clId="{AF887916-973E-49EA-BDA6-A1DA44D6496E}" dt="2022-07-07T18:00:17.482" v="436" actId="21"/>
          <ac:spMkLst>
            <pc:docMk/>
            <pc:sldMk cId="3403990187" sldId="349"/>
            <ac:spMk id="11" creationId="{4CAC2F9F-B215-51A3-34F8-847A31020AD1}"/>
          </ac:spMkLst>
        </pc:spChg>
        <pc:spChg chg="del mod">
          <ac:chgData name="Cordelia Hammonds" userId="d84babe6899464d5" providerId="LiveId" clId="{AF887916-973E-49EA-BDA6-A1DA44D6496E}" dt="2022-07-07T18:00:26.576" v="440" actId="478"/>
          <ac:spMkLst>
            <pc:docMk/>
            <pc:sldMk cId="3403990187" sldId="349"/>
            <ac:spMk id="12" creationId="{C54834E7-0C57-F6ED-25B8-9BF054177701}"/>
          </ac:spMkLst>
        </pc:spChg>
        <pc:spChg chg="add del mod">
          <ac:chgData name="Cordelia Hammonds" userId="d84babe6899464d5" providerId="LiveId" clId="{AF887916-973E-49EA-BDA6-A1DA44D6496E}" dt="2022-07-07T17:59:27.090" v="425" actId="21"/>
          <ac:spMkLst>
            <pc:docMk/>
            <pc:sldMk cId="3403990187" sldId="349"/>
            <ac:spMk id="15" creationId="{98DE572E-393A-58AF-1607-21926A32ACD0}"/>
          </ac:spMkLst>
        </pc:spChg>
        <pc:spChg chg="del mod">
          <ac:chgData name="Cordelia Hammonds" userId="d84babe6899464d5" providerId="LiveId" clId="{AF887916-973E-49EA-BDA6-A1DA44D6496E}" dt="2022-07-07T17:59:23.184" v="423" actId="21"/>
          <ac:spMkLst>
            <pc:docMk/>
            <pc:sldMk cId="3403990187" sldId="349"/>
            <ac:spMk id="17" creationId="{6170E178-DF21-157E-2209-DD6CDCE0DDFA}"/>
          </ac:spMkLst>
        </pc:spChg>
        <pc:spChg chg="del">
          <ac:chgData name="Cordelia Hammonds" userId="d84babe6899464d5" providerId="LiveId" clId="{AF887916-973E-49EA-BDA6-A1DA44D6496E}" dt="2022-07-07T17:59:31.687" v="426" actId="21"/>
          <ac:spMkLst>
            <pc:docMk/>
            <pc:sldMk cId="3403990187" sldId="349"/>
            <ac:spMk id="18" creationId="{8B8CD4DE-A819-7CEF-06AF-337755B8CA5A}"/>
          </ac:spMkLst>
        </pc:spChg>
        <pc:spChg chg="del">
          <ac:chgData name="Cordelia Hammonds" userId="d84babe6899464d5" providerId="LiveId" clId="{AF887916-973E-49EA-BDA6-A1DA44D6496E}" dt="2022-07-07T18:00:00.595" v="431" actId="21"/>
          <ac:spMkLst>
            <pc:docMk/>
            <pc:sldMk cId="3403990187" sldId="349"/>
            <ac:spMk id="20" creationId="{07A4F4E9-B08C-5B16-898E-8D6F942D6BDC}"/>
          </ac:spMkLst>
        </pc:spChg>
        <pc:spChg chg="add mod">
          <ac:chgData name="Cordelia Hammonds" userId="d84babe6899464d5" providerId="LiveId" clId="{AF887916-973E-49EA-BDA6-A1DA44D6496E}" dt="2022-07-07T20:15:37.594" v="612" actId="207"/>
          <ac:spMkLst>
            <pc:docMk/>
            <pc:sldMk cId="3403990187" sldId="349"/>
            <ac:spMk id="22" creationId="{C0C36127-6D6C-7451-91CD-94A363A5A03C}"/>
          </ac:spMkLst>
        </pc:spChg>
        <pc:graphicFrameChg chg="del mod">
          <ac:chgData name="Cordelia Hammonds" userId="d84babe6899464d5" providerId="LiveId" clId="{AF887916-973E-49EA-BDA6-A1DA44D6496E}" dt="2022-07-07T17:59:03.598" v="418" actId="478"/>
          <ac:graphicFrameMkLst>
            <pc:docMk/>
            <pc:sldMk cId="3403990187" sldId="349"/>
            <ac:graphicFrameMk id="7" creationId="{FDEA319E-C617-16BE-7322-8E3733CA9257}"/>
          </ac:graphicFrameMkLst>
        </pc:graphicFrameChg>
        <pc:picChg chg="add mod">
          <ac:chgData name="Cordelia Hammonds" userId="d84babe6899464d5" providerId="LiveId" clId="{AF887916-973E-49EA-BDA6-A1DA44D6496E}" dt="2022-07-07T18:05:14.218" v="450" actId="14100"/>
          <ac:picMkLst>
            <pc:docMk/>
            <pc:sldMk cId="3403990187" sldId="349"/>
            <ac:picMk id="3" creationId="{5F839EBA-15E5-4FE3-9542-DDC63675C59D}"/>
          </ac:picMkLst>
        </pc:picChg>
        <pc:picChg chg="del">
          <ac:chgData name="Cordelia Hammonds" userId="d84babe6899464d5" providerId="LiveId" clId="{AF887916-973E-49EA-BDA6-A1DA44D6496E}" dt="2022-07-07T17:59:38.686" v="428" actId="21"/>
          <ac:picMkLst>
            <pc:docMk/>
            <pc:sldMk cId="3403990187" sldId="349"/>
            <ac:picMk id="6" creationId="{E590E3CB-6706-85D8-DAAB-F16983BE4A85}"/>
          </ac:picMkLst>
        </pc:picChg>
        <pc:picChg chg="add mod">
          <ac:chgData name="Cordelia Hammonds" userId="d84babe6899464d5" providerId="LiveId" clId="{AF887916-973E-49EA-BDA6-A1DA44D6496E}" dt="2022-07-07T18:05:44.400" v="451" actId="13822"/>
          <ac:picMkLst>
            <pc:docMk/>
            <pc:sldMk cId="3403990187" sldId="349"/>
            <ac:picMk id="13" creationId="{ADA42A72-C1F9-5E2B-D76B-39A3A6F79772}"/>
          </ac:picMkLst>
        </pc:picChg>
        <pc:picChg chg="del">
          <ac:chgData name="Cordelia Hammonds" userId="d84babe6899464d5" providerId="LiveId" clId="{AF887916-973E-49EA-BDA6-A1DA44D6496E}" dt="2022-07-07T17:59:35.196" v="427" actId="21"/>
          <ac:picMkLst>
            <pc:docMk/>
            <pc:sldMk cId="3403990187" sldId="349"/>
            <ac:picMk id="16" creationId="{DD6468D1-8FD0-04D9-C631-61CE27403999}"/>
          </ac:picMkLst>
        </pc:picChg>
        <pc:picChg chg="add mod">
          <ac:chgData name="Cordelia Hammonds" userId="d84babe6899464d5" providerId="LiveId" clId="{AF887916-973E-49EA-BDA6-A1DA44D6496E}" dt="2022-07-07T18:05:51.471" v="452" actId="13822"/>
          <ac:picMkLst>
            <pc:docMk/>
            <pc:sldMk cId="3403990187" sldId="349"/>
            <ac:picMk id="19" creationId="{83B604D6-5932-F8DC-0465-9E57BE02F0D6}"/>
          </ac:picMkLst>
        </pc:picChg>
        <pc:picChg chg="del">
          <ac:chgData name="Cordelia Hammonds" userId="d84babe6899464d5" providerId="LiveId" clId="{AF887916-973E-49EA-BDA6-A1DA44D6496E}" dt="2022-07-07T18:00:20.579" v="437" actId="21"/>
          <ac:picMkLst>
            <pc:docMk/>
            <pc:sldMk cId="3403990187" sldId="349"/>
            <ac:picMk id="21" creationId="{2399D73D-D479-31A4-91A1-4701951919BE}"/>
          </ac:picMkLst>
        </pc:picChg>
        <pc:cxnChg chg="add mod">
          <ac:chgData name="Cordelia Hammonds" userId="d84babe6899464d5" providerId="LiveId" clId="{AF887916-973E-49EA-BDA6-A1DA44D6496E}" dt="2022-07-07T20:08:03.293" v="575" actId="208"/>
          <ac:cxnSpMkLst>
            <pc:docMk/>
            <pc:sldMk cId="3403990187" sldId="349"/>
            <ac:cxnSpMk id="24" creationId="{9D490B07-B640-D9C3-67D4-FBA4B1E91EB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7A97E-6382-4AC6-A2BF-88DF6B7C86F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F33D8-1408-4416-A2AD-C5DD4636BDC3}">
      <dgm:prSet phldrT="[Text]"/>
      <dgm:spPr/>
      <dgm:t>
        <a:bodyPr/>
        <a:lstStyle/>
        <a:p>
          <a:r>
            <a:rPr lang="en-US" dirty="0"/>
            <a:t>Traditional Banking</a:t>
          </a:r>
        </a:p>
      </dgm:t>
    </dgm:pt>
    <dgm:pt modelId="{3E1946EC-9A8A-425C-BDAA-7BC33B198DF7}" type="parTrans" cxnId="{432F916A-EBFF-43DB-B244-9C064E02F30D}">
      <dgm:prSet/>
      <dgm:spPr/>
      <dgm:t>
        <a:bodyPr/>
        <a:lstStyle/>
        <a:p>
          <a:endParaRPr lang="en-US"/>
        </a:p>
      </dgm:t>
    </dgm:pt>
    <dgm:pt modelId="{528366E5-4893-4D07-8E9D-85FF4AA89062}" type="sibTrans" cxnId="{432F916A-EBFF-43DB-B244-9C064E02F30D}">
      <dgm:prSet/>
      <dgm:spPr/>
      <dgm:t>
        <a:bodyPr/>
        <a:lstStyle/>
        <a:p>
          <a:endParaRPr lang="en-US"/>
        </a:p>
      </dgm:t>
    </dgm:pt>
    <dgm:pt modelId="{EE044560-8734-4F73-A380-584DFAE94024}">
      <dgm:prSet phldrT="[Text]"/>
      <dgm:spPr/>
      <dgm:t>
        <a:bodyPr/>
        <a:lstStyle/>
        <a:p>
          <a:r>
            <a:rPr lang="en-US" dirty="0"/>
            <a:t>Digital Banking</a:t>
          </a:r>
        </a:p>
      </dgm:t>
    </dgm:pt>
    <dgm:pt modelId="{6FB16C89-0979-427C-B2EB-B596B96EDD3C}" type="parTrans" cxnId="{63C93895-5BCF-42E6-A6B6-5DAFC886679B}">
      <dgm:prSet/>
      <dgm:spPr/>
      <dgm:t>
        <a:bodyPr/>
        <a:lstStyle/>
        <a:p>
          <a:endParaRPr lang="en-US"/>
        </a:p>
      </dgm:t>
    </dgm:pt>
    <dgm:pt modelId="{31FCC170-9087-4CB0-9E38-70135A81924A}" type="sibTrans" cxnId="{63C93895-5BCF-42E6-A6B6-5DAFC886679B}">
      <dgm:prSet/>
      <dgm:spPr/>
      <dgm:t>
        <a:bodyPr/>
        <a:lstStyle/>
        <a:p>
          <a:endParaRPr lang="en-US"/>
        </a:p>
      </dgm:t>
    </dgm:pt>
    <dgm:pt modelId="{A9777036-A6D0-4D5E-8567-443AF577F1AF}" type="pres">
      <dgm:prSet presAssocID="{C797A97E-6382-4AC6-A2BF-88DF6B7C86FD}" presName="compositeShape" presStyleCnt="0">
        <dgm:presLayoutVars>
          <dgm:chMax val="2"/>
          <dgm:dir/>
          <dgm:resizeHandles val="exact"/>
        </dgm:presLayoutVars>
      </dgm:prSet>
      <dgm:spPr/>
    </dgm:pt>
    <dgm:pt modelId="{3797329A-1D8A-481F-9010-C1FD14A4E4A7}" type="pres">
      <dgm:prSet presAssocID="{C797A97E-6382-4AC6-A2BF-88DF6B7C86FD}" presName="ribbon" presStyleLbl="node1" presStyleIdx="0" presStyleCnt="1" custScaleX="147175"/>
      <dgm:spPr/>
    </dgm:pt>
    <dgm:pt modelId="{548F06C8-E091-4401-8F7E-FCBA384E6472}" type="pres">
      <dgm:prSet presAssocID="{C797A97E-6382-4AC6-A2BF-88DF6B7C86F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DF5C40BC-C82E-4FBC-905E-57EEA289D7FC}" type="pres">
      <dgm:prSet presAssocID="{C797A97E-6382-4AC6-A2BF-88DF6B7C86F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F74E31-58F0-4AFB-84A2-B2DED9307326}" type="presOf" srcId="{C797A97E-6382-4AC6-A2BF-88DF6B7C86FD}" destId="{A9777036-A6D0-4D5E-8567-443AF577F1AF}" srcOrd="0" destOrd="0" presId="urn:microsoft.com/office/officeart/2005/8/layout/arrow6"/>
    <dgm:cxn modelId="{432F916A-EBFF-43DB-B244-9C064E02F30D}" srcId="{C797A97E-6382-4AC6-A2BF-88DF6B7C86FD}" destId="{F54F33D8-1408-4416-A2AD-C5DD4636BDC3}" srcOrd="0" destOrd="0" parTransId="{3E1946EC-9A8A-425C-BDAA-7BC33B198DF7}" sibTransId="{528366E5-4893-4D07-8E9D-85FF4AA89062}"/>
    <dgm:cxn modelId="{63C93895-5BCF-42E6-A6B6-5DAFC886679B}" srcId="{C797A97E-6382-4AC6-A2BF-88DF6B7C86FD}" destId="{EE044560-8734-4F73-A380-584DFAE94024}" srcOrd="1" destOrd="0" parTransId="{6FB16C89-0979-427C-B2EB-B596B96EDD3C}" sibTransId="{31FCC170-9087-4CB0-9E38-70135A81924A}"/>
    <dgm:cxn modelId="{90F7A2AD-AB7B-4DDC-ACEF-790B22612AC9}" type="presOf" srcId="{F54F33D8-1408-4416-A2AD-C5DD4636BDC3}" destId="{548F06C8-E091-4401-8F7E-FCBA384E6472}" srcOrd="0" destOrd="0" presId="urn:microsoft.com/office/officeart/2005/8/layout/arrow6"/>
    <dgm:cxn modelId="{0F90F1F6-8396-49AF-95E9-8F0A362B08B0}" type="presOf" srcId="{EE044560-8734-4F73-A380-584DFAE94024}" destId="{DF5C40BC-C82E-4FBC-905E-57EEA289D7FC}" srcOrd="0" destOrd="0" presId="urn:microsoft.com/office/officeart/2005/8/layout/arrow6"/>
    <dgm:cxn modelId="{6F98A087-E1E4-486E-904E-23ED156E6EF9}" type="presParOf" srcId="{A9777036-A6D0-4D5E-8567-443AF577F1AF}" destId="{3797329A-1D8A-481F-9010-C1FD14A4E4A7}" srcOrd="0" destOrd="0" presId="urn:microsoft.com/office/officeart/2005/8/layout/arrow6"/>
    <dgm:cxn modelId="{DD4ECDFC-AD2F-4E4A-88E0-3EF82A25FE30}" type="presParOf" srcId="{A9777036-A6D0-4D5E-8567-443AF577F1AF}" destId="{548F06C8-E091-4401-8F7E-FCBA384E6472}" srcOrd="1" destOrd="0" presId="urn:microsoft.com/office/officeart/2005/8/layout/arrow6"/>
    <dgm:cxn modelId="{8AE232D7-F87E-40FD-8B7B-B3C3055F202E}" type="presParOf" srcId="{A9777036-A6D0-4D5E-8567-443AF577F1AF}" destId="{DF5C40BC-C82E-4FBC-905E-57EEA289D7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42D35-63B5-4322-BDEF-87B2A518F1A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7C577-C390-4693-B8AC-40D866571401}">
      <dgm:prSet phldrT="[Text]" custT="1"/>
      <dgm:spPr/>
      <dgm:t>
        <a:bodyPr/>
        <a:lstStyle/>
        <a:p>
          <a:r>
            <a:rPr lang="en-US" sz="2000" b="0" dirty="0"/>
            <a:t>Advantages of Digital Investment Banking</a:t>
          </a:r>
        </a:p>
      </dgm:t>
    </dgm:pt>
    <dgm:pt modelId="{E8DAE76A-B3FC-4523-9DCF-4FA1FD1ECBD6}" type="parTrans" cxnId="{07F8A4B4-13E2-4268-A544-D68EEE26085A}">
      <dgm:prSet/>
      <dgm:spPr/>
      <dgm:t>
        <a:bodyPr/>
        <a:lstStyle/>
        <a:p>
          <a:endParaRPr lang="en-US"/>
        </a:p>
      </dgm:t>
    </dgm:pt>
    <dgm:pt modelId="{DF3C4778-FA39-4108-8721-66EE23464E63}" type="sibTrans" cxnId="{07F8A4B4-13E2-4268-A544-D68EEE26085A}">
      <dgm:prSet/>
      <dgm:spPr/>
      <dgm:t>
        <a:bodyPr/>
        <a:lstStyle/>
        <a:p>
          <a:endParaRPr lang="en-US"/>
        </a:p>
      </dgm:t>
    </dgm:pt>
    <dgm:pt modelId="{118410B5-DC5E-43F9-A2D6-B169647A130E}">
      <dgm:prSet phldrT="[Text]" custT="1"/>
      <dgm:spPr/>
      <dgm:t>
        <a:bodyPr/>
        <a:lstStyle/>
        <a:p>
          <a:r>
            <a:rPr lang="en-US" sz="2000" dirty="0"/>
            <a:t>Disadvantages of Digital Investment Banking</a:t>
          </a:r>
        </a:p>
      </dgm:t>
    </dgm:pt>
    <dgm:pt modelId="{F944115E-546A-4297-845F-A610369D913E}" type="parTrans" cxnId="{4280A2F7-BBBC-4018-8951-D2453BDB8E63}">
      <dgm:prSet/>
      <dgm:spPr/>
      <dgm:t>
        <a:bodyPr/>
        <a:lstStyle/>
        <a:p>
          <a:endParaRPr lang="en-US"/>
        </a:p>
      </dgm:t>
    </dgm:pt>
    <dgm:pt modelId="{609D961F-F569-468A-9C73-A913EEDF748F}" type="sibTrans" cxnId="{4280A2F7-BBBC-4018-8951-D2453BDB8E63}">
      <dgm:prSet/>
      <dgm:spPr/>
      <dgm:t>
        <a:bodyPr/>
        <a:lstStyle/>
        <a:p>
          <a:endParaRPr lang="en-US"/>
        </a:p>
      </dgm:t>
    </dgm:pt>
    <dgm:pt modelId="{6AC6E49A-FF31-4731-9650-FF0C16D60CBB}" type="pres">
      <dgm:prSet presAssocID="{F7F42D35-63B5-4322-BDEF-87B2A518F1A3}" presName="cycle" presStyleCnt="0">
        <dgm:presLayoutVars>
          <dgm:dir/>
          <dgm:resizeHandles val="exact"/>
        </dgm:presLayoutVars>
      </dgm:prSet>
      <dgm:spPr/>
    </dgm:pt>
    <dgm:pt modelId="{A58ECE10-28BB-4804-9B93-8EF878E9A9AD}" type="pres">
      <dgm:prSet presAssocID="{FF27C577-C390-4693-B8AC-40D866571401}" presName="arrow" presStyleLbl="node1" presStyleIdx="0" presStyleCnt="2" custScaleX="122786" custScaleY="104333" custRadScaleRad="100020" custRadScaleInc="-634">
        <dgm:presLayoutVars>
          <dgm:bulletEnabled val="1"/>
        </dgm:presLayoutVars>
      </dgm:prSet>
      <dgm:spPr/>
    </dgm:pt>
    <dgm:pt modelId="{F141059A-FAB2-4F84-AB6D-E6A2341CE483}" type="pres">
      <dgm:prSet presAssocID="{118410B5-DC5E-43F9-A2D6-B169647A130E}" presName="arrow" presStyleLbl="node1" presStyleIdx="1" presStyleCnt="2" custScaleX="122786" custScaleY="109157" custRadScaleInc="0">
        <dgm:presLayoutVars>
          <dgm:bulletEnabled val="1"/>
        </dgm:presLayoutVars>
      </dgm:prSet>
      <dgm:spPr/>
    </dgm:pt>
  </dgm:ptLst>
  <dgm:cxnLst>
    <dgm:cxn modelId="{92BB4610-9E19-47C4-BDAB-5875BC6599CE}" type="presOf" srcId="{F7F42D35-63B5-4322-BDEF-87B2A518F1A3}" destId="{6AC6E49A-FF31-4731-9650-FF0C16D60CBB}" srcOrd="0" destOrd="0" presId="urn:microsoft.com/office/officeart/2005/8/layout/arrow1"/>
    <dgm:cxn modelId="{07F8A4B4-13E2-4268-A544-D68EEE26085A}" srcId="{F7F42D35-63B5-4322-BDEF-87B2A518F1A3}" destId="{FF27C577-C390-4693-B8AC-40D866571401}" srcOrd="0" destOrd="0" parTransId="{E8DAE76A-B3FC-4523-9DCF-4FA1FD1ECBD6}" sibTransId="{DF3C4778-FA39-4108-8721-66EE23464E63}"/>
    <dgm:cxn modelId="{88AFCBB5-163F-40A1-ACF5-4DAA167A00D4}" type="presOf" srcId="{FF27C577-C390-4693-B8AC-40D866571401}" destId="{A58ECE10-28BB-4804-9B93-8EF878E9A9AD}" srcOrd="0" destOrd="0" presId="urn:microsoft.com/office/officeart/2005/8/layout/arrow1"/>
    <dgm:cxn modelId="{B2CEECE7-7A2A-4F06-B208-4254FDC745EA}" type="presOf" srcId="{118410B5-DC5E-43F9-A2D6-B169647A130E}" destId="{F141059A-FAB2-4F84-AB6D-E6A2341CE483}" srcOrd="0" destOrd="0" presId="urn:microsoft.com/office/officeart/2005/8/layout/arrow1"/>
    <dgm:cxn modelId="{4280A2F7-BBBC-4018-8951-D2453BDB8E63}" srcId="{F7F42D35-63B5-4322-BDEF-87B2A518F1A3}" destId="{118410B5-DC5E-43F9-A2D6-B169647A130E}" srcOrd="1" destOrd="0" parTransId="{F944115E-546A-4297-845F-A610369D913E}" sibTransId="{609D961F-F569-468A-9C73-A913EEDF748F}"/>
    <dgm:cxn modelId="{734AC847-6ECB-4FA3-B78C-D5340ABDEBAC}" type="presParOf" srcId="{6AC6E49A-FF31-4731-9650-FF0C16D60CBB}" destId="{A58ECE10-28BB-4804-9B93-8EF878E9A9AD}" srcOrd="0" destOrd="0" presId="urn:microsoft.com/office/officeart/2005/8/layout/arrow1"/>
    <dgm:cxn modelId="{66218D9A-C14D-4CC9-8330-BB9197A37A29}" type="presParOf" srcId="{6AC6E49A-FF31-4731-9650-FF0C16D60CBB}" destId="{F141059A-FAB2-4F84-AB6D-E6A2341CE48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7329A-1D8A-481F-9010-C1FD14A4E4A7}">
      <dsp:nvSpPr>
        <dsp:cNvPr id="0" name=""/>
        <dsp:cNvSpPr/>
      </dsp:nvSpPr>
      <dsp:spPr>
        <a:xfrm>
          <a:off x="1651992" y="0"/>
          <a:ext cx="4082137" cy="110946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F06C8-E091-4401-8F7E-FCBA384E6472}">
      <dsp:nvSpPr>
        <dsp:cNvPr id="0" name=""/>
        <dsp:cNvSpPr/>
      </dsp:nvSpPr>
      <dsp:spPr>
        <a:xfrm>
          <a:off x="2639069" y="194156"/>
          <a:ext cx="915308" cy="5436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Traditional Banking</a:t>
          </a:r>
        </a:p>
      </dsp:txBody>
      <dsp:txXfrm>
        <a:off x="2639069" y="194156"/>
        <a:ext cx="915308" cy="543637"/>
      </dsp:txXfrm>
    </dsp:sp>
    <dsp:sp modelId="{DF5C40BC-C82E-4FBC-905E-57EEA289D7FC}">
      <dsp:nvSpPr>
        <dsp:cNvPr id="0" name=""/>
        <dsp:cNvSpPr/>
      </dsp:nvSpPr>
      <dsp:spPr>
        <a:xfrm>
          <a:off x="3693061" y="371670"/>
          <a:ext cx="1081728" cy="5436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Banking</a:t>
          </a:r>
        </a:p>
      </dsp:txBody>
      <dsp:txXfrm>
        <a:off x="3693061" y="371670"/>
        <a:ext cx="1081728" cy="54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CE10-28BB-4804-9B93-8EF878E9A9AD}">
      <dsp:nvSpPr>
        <dsp:cNvPr id="0" name=""/>
        <dsp:cNvSpPr/>
      </dsp:nvSpPr>
      <dsp:spPr>
        <a:xfrm rot="16200000">
          <a:off x="-479563" y="822756"/>
          <a:ext cx="5172375" cy="43950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Advantages of Digital Investment Banking</a:t>
          </a:r>
        </a:p>
      </dsp:txBody>
      <dsp:txXfrm rot="5400000">
        <a:off x="678237" y="1727182"/>
        <a:ext cx="3625908" cy="2586187"/>
      </dsp:txXfrm>
    </dsp:sp>
    <dsp:sp modelId="{F141059A-FAB2-4F84-AB6D-E6A2341CE483}">
      <dsp:nvSpPr>
        <dsp:cNvPr id="0" name=""/>
        <dsp:cNvSpPr/>
      </dsp:nvSpPr>
      <dsp:spPr>
        <a:xfrm rot="5400000">
          <a:off x="4155624" y="674982"/>
          <a:ext cx="5172375" cy="459825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Disadvantages of Digital Investment Banking</a:t>
          </a:r>
        </a:p>
      </dsp:txBody>
      <dsp:txXfrm rot="-5400000">
        <a:off x="4442686" y="1681014"/>
        <a:ext cx="3793558" cy="258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38.8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41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58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38.8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41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58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38.8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41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22:13:58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4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1drv.ms/w/s!AtVklInmq0vYm06hH98sJs_xXLTM?e=gTDjKb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hyperlink" Target="https://www.marketmovers.it/2020/03/digital-banking-perche-scegliere-penta.html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1drv.ms/w/s!AtVklInmq0vYm13d4N7D0GSrtrkQ?e=wL06e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1drv.ms/w/s!AtVklInmq0vYm06hH98sJs_xXLTM?e=gTDjK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rrival.com/best-online-investment-platforms/#:~:text=%20List%20of%20Best%20Online%20Investment%20Apps%20%26,5%20Ally%20Invest%206%20TD%20Ameritrade%20More%20" TargetMode="External"/><Relationship Id="rId2" Type="http://schemas.openxmlformats.org/officeDocument/2006/relationships/hyperlink" Target="https://investingbrokers.com/best-investing-platform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diagramData" Target="../diagrams/data1.xml"/><Relationship Id="rId12" Type="http://schemas.openxmlformats.org/officeDocument/2006/relationships/hyperlink" Target="https://www.experian.com/blogs/ask-experian/online-banking-vs-traditional-banking/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hyperlink" Target="https://www.forbes.com/advisor/banking/how-do-banks-work/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s://geobrava.wordpress.com/2015/09/11/digital-marketing-services-will-reach-120-billion-by-2020/" TargetMode="Externa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customXml" Target="../ink/ink5.xml"/><Relationship Id="rId9" Type="http://schemas.openxmlformats.org/officeDocument/2006/relationships/hyperlink" Target="https://traditionalistnews.blogspot.com/2019/08/georgia-united-stat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p1.nearpod.com/sharePresentation.php?code=eceaa9f6660904e6e2bb7e40bdda7536-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nearpod.com/signup/google?sk=d0020d091d6098b9f1552239b482e401&amp;ps=0&amp;referer=https://nearpod.com/library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xperian.com/blogs/ask-experian/online-banking-vs-traditional-banking/" TargetMode="External"/><Relationship Id="rId5" Type="http://schemas.openxmlformats.org/officeDocument/2006/relationships/hyperlink" Target="https://www.forbes.com/advisor/banking/what-is-digital-banking/" TargetMode="External"/><Relationship Id="rId4" Type="http://schemas.openxmlformats.org/officeDocument/2006/relationships/hyperlink" Target="https://www.forbes.com/advisor/banking/how-do-banks-wor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128C8-AFA4-BB32-5AD9-F7ECFFEA2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Digital Banking v Traditional Banking</a:t>
            </a:r>
          </a:p>
        </p:txBody>
      </p:sp>
      <p:pic>
        <p:nvPicPr>
          <p:cNvPr id="5" name="Picture 4" descr="Digital numbers and graphs">
            <a:extLst>
              <a:ext uri="{FF2B5EF4-FFF2-40B4-BE49-F238E27FC236}">
                <a16:creationId xmlns:a16="http://schemas.microsoft.com/office/drawing/2014/main" id="{1703D9C3-36CB-51AA-A3C7-704C810EB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64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5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DB73A-343A-8F14-8F41-43D16767611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08890"/>
            <a:ext cx="914400" cy="382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F055F-2568-3175-AA9B-53886DE75D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05526" y="2835564"/>
            <a:ext cx="6354619" cy="187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424242"/>
                </a:solidFill>
              </a:rPr>
              <a:t>Do you find digital investment applications useful?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34D40-9561-8EDF-9957-F979CA674E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4714875"/>
            <a:ext cx="9144000" cy="12858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>
                <a:solidFill>
                  <a:srgbClr val="39AC37"/>
                </a:solidFill>
              </a:rPr>
              <a:t>ⓘ</a:t>
            </a:r>
            <a:r>
              <a:rPr lang="en-US" sz="1050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74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F5E43-949B-52ED-EC37-EFA94CBA0AC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08890"/>
            <a:ext cx="914400" cy="382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46115-44AA-E99F-92A8-D732680E26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0582" y="2706255"/>
            <a:ext cx="6954982" cy="200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424242"/>
                </a:solidFill>
              </a:rPr>
              <a:t>Why do you believe digital investment apps are growing in consumer use?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5C54A-241A-EF6E-1697-7EAD3D3C5B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4714875"/>
            <a:ext cx="9144000" cy="12858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>
                <a:solidFill>
                  <a:srgbClr val="39AC37"/>
                </a:solidFill>
              </a:rPr>
              <a:t>ⓘ</a:t>
            </a:r>
            <a:r>
              <a:rPr lang="en-US" sz="1050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16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B3396-1298-E2BA-BE1E-142646993470}"/>
              </a:ext>
            </a:extLst>
          </p:cNvPr>
          <p:cNvSpPr txBox="1"/>
          <p:nvPr/>
        </p:nvSpPr>
        <p:spPr>
          <a:xfrm>
            <a:off x="5844209" y="1381233"/>
            <a:ext cx="3148716" cy="2864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b="1" dirty="0"/>
              <a:t>Why are digital investment platforms growing?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b="1" dirty="0"/>
          </a:p>
          <a:p>
            <a:pPr marL="371475" indent="-28575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Accessibility</a:t>
            </a:r>
          </a:p>
          <a:p>
            <a:pPr marL="371475" indent="-28575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Training and Educational resources</a:t>
            </a:r>
          </a:p>
          <a:p>
            <a:pPr marL="371475" indent="-28575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Diverse Financial Products</a:t>
            </a:r>
          </a:p>
          <a:p>
            <a:pPr marL="371475" indent="-28575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Security</a:t>
            </a:r>
          </a:p>
          <a:p>
            <a:pPr marL="25717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407A2-07E4-92A8-8192-26627DEF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1054846"/>
            <a:ext cx="4945710" cy="45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838-ADC0-BA12-12D9-C761E635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200150"/>
            <a:ext cx="1821697" cy="1200150"/>
          </a:xfrm>
        </p:spPr>
        <p:txBody>
          <a:bodyPr/>
          <a:lstStyle/>
          <a:p>
            <a:pPr algn="ctr"/>
            <a:r>
              <a:rPr lang="en-US"/>
              <a:t>Digital Investment Tools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B9B37-0AB0-EDC7-E36A-B9050A89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538" y="1206891"/>
            <a:ext cx="5863398" cy="894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C6991-DD2A-9BFE-6F43-45E5758E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9" y="1085958"/>
            <a:ext cx="9144000" cy="1427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49137-0ED8-B29C-5FD0-B9BB116E9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09" y="2634271"/>
            <a:ext cx="6049818" cy="378312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8A0DA0-6642-7E5C-C2C1-5F5958965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127" y="2634271"/>
            <a:ext cx="2988639" cy="19686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37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A9F356-A8E7-B28B-D9E6-12120402D4D7}"/>
              </a:ext>
            </a:extLst>
          </p:cNvPr>
          <p:cNvSpPr txBox="1"/>
          <p:nvPr/>
        </p:nvSpPr>
        <p:spPr>
          <a:xfrm>
            <a:off x="4916103" y="33333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35F91-A13E-31BB-6786-53874E38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96" y="979055"/>
            <a:ext cx="9134741" cy="53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A9F356-A8E7-B28B-D9E6-12120402D4D7}"/>
              </a:ext>
            </a:extLst>
          </p:cNvPr>
          <p:cNvSpPr txBox="1"/>
          <p:nvPr/>
        </p:nvSpPr>
        <p:spPr>
          <a:xfrm>
            <a:off x="4916103" y="33333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2AB14-C27B-3A74-3FB9-133918E1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70" y="1164829"/>
            <a:ext cx="7478193" cy="49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642E43-0DCA-C269-107A-1E849296C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633455"/>
              </p:ext>
            </p:extLst>
          </p:nvPr>
        </p:nvGraphicFramePr>
        <p:xfrm>
          <a:off x="129309" y="692727"/>
          <a:ext cx="8848436" cy="59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416EB2-F937-554B-FA72-9A1BDAF2FD8D}"/>
              </a:ext>
            </a:extLst>
          </p:cNvPr>
          <p:cNvSpPr txBox="1"/>
          <p:nvPr/>
        </p:nvSpPr>
        <p:spPr>
          <a:xfrm>
            <a:off x="1579418" y="4064000"/>
            <a:ext cx="290021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Lower fees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Immediate Transparency of Account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Ease of Access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 Middle Person or Broker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9359C-6559-8621-0DE4-7514D9EA4876}"/>
              </a:ext>
            </a:extLst>
          </p:cNvPr>
          <p:cNvSpPr txBox="1"/>
          <p:nvPr/>
        </p:nvSpPr>
        <p:spPr>
          <a:xfrm>
            <a:off x="4572000" y="4063999"/>
            <a:ext cx="2992582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Technology/Internet Reliant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Lack of Live Help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Higher Risk of Scam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Greater Risk of Investment Mistakes</a:t>
            </a:r>
          </a:p>
        </p:txBody>
      </p:sp>
    </p:spTree>
    <p:extLst>
      <p:ext uri="{BB962C8B-B14F-4D97-AF65-F5344CB8AC3E}">
        <p14:creationId xmlns:p14="http://schemas.microsoft.com/office/powerpoint/2010/main" val="36453026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8431-2B88-6E0C-7D7B-BF6B9090F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Theme: Digital Investment Platforms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3F08-6A59-E283-B4EE-7F46E1D2E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85763" indent="-385763" algn="l">
              <a:buAutoNum type="romanUcPeriod"/>
            </a:pPr>
            <a:r>
              <a:rPr lang="en-US" dirty="0"/>
              <a:t>Standards</a:t>
            </a:r>
          </a:p>
          <a:p>
            <a:pPr algn="l"/>
            <a:r>
              <a:rPr lang="en-US" dirty="0"/>
              <a:t>II. Lesson Plans</a:t>
            </a:r>
          </a:p>
        </p:txBody>
      </p:sp>
    </p:spTree>
    <p:extLst>
      <p:ext uri="{BB962C8B-B14F-4D97-AF65-F5344CB8AC3E}">
        <p14:creationId xmlns:p14="http://schemas.microsoft.com/office/powerpoint/2010/main" val="101298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14:cNvPr>
              <p14:cNvContentPartPr/>
              <p14:nvPr/>
            </p14:nvContentPartPr>
            <p14:xfrm>
              <a:off x="685983" y="2157601"/>
              <a:ext cx="270" cy="27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483" y="2076601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14:cNvPr>
              <p14:cNvContentPartPr/>
              <p14:nvPr/>
            </p14:nvContentPartPr>
            <p14:xfrm>
              <a:off x="1134993" y="-71249"/>
              <a:ext cx="270" cy="27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1493" y="-152249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14:cNvPr>
              <p14:cNvContentPartPr/>
              <p14:nvPr/>
            </p14:nvContentPartPr>
            <p14:xfrm>
              <a:off x="2979363" y="904603"/>
              <a:ext cx="270" cy="27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5863" y="823603"/>
                <a:ext cx="27000" cy="16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52A2049-F58A-9ACE-60BE-46E6251E0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8623" y="2251014"/>
            <a:ext cx="5886753" cy="235597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803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E272C-6B4A-5E7A-1044-B9E05CAB0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9" y="1921164"/>
            <a:ext cx="1958109" cy="3578335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Objective: Students will rate digital platforms by using the categories below.</a:t>
            </a:r>
          </a:p>
          <a:p>
            <a:pPr marL="85725" indent="0">
              <a:lnSpc>
                <a:spcPct val="90000"/>
              </a:lnSpc>
              <a:spcAft>
                <a:spcPts val="450"/>
              </a:spcAft>
              <a:buNone/>
            </a:pPr>
            <a:endParaRPr lang="en-US" sz="825" dirty="0"/>
          </a:p>
          <a:p>
            <a:pPr marL="85725" indent="0">
              <a:lnSpc>
                <a:spcPct val="90000"/>
              </a:lnSpc>
              <a:spcAft>
                <a:spcPts val="450"/>
              </a:spcAft>
              <a:buNone/>
            </a:pPr>
            <a:endParaRPr lang="en-US" sz="1200" dirty="0"/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Accessibility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Training and Educational resources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Diverse Financial Products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Security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DE3CD2-3B85-EF1A-43CD-B396D0AE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6665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z="2000" dirty="0">
                <a:hlinkClick r:id="rId2"/>
              </a:rPr>
              <a:t>Lesson Plan 2 - Judging Digital Investment Apps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A6C2A-42A7-DAAB-6A9F-E4511423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64" y="4050581"/>
            <a:ext cx="5358429" cy="1737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56E30C-D0EF-33AC-3313-2CCFC0DFB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1846837"/>
            <a:ext cx="2475345" cy="19211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EE538C-7EB8-74AE-820A-AA77D90184C5}"/>
              </a:ext>
            </a:extLst>
          </p:cNvPr>
          <p:cNvSpPr txBox="1"/>
          <p:nvPr/>
        </p:nvSpPr>
        <p:spPr>
          <a:xfrm>
            <a:off x="5181600" y="1953537"/>
            <a:ext cx="2475345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Resource: Website page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7922E7-5673-9D1A-8B58-0005C330310E}"/>
              </a:ext>
            </a:extLst>
          </p:cNvPr>
          <p:cNvCxnSpPr>
            <a:cxnSpLocks/>
          </p:cNvCxnSpPr>
          <p:nvPr/>
        </p:nvCxnSpPr>
        <p:spPr>
          <a:xfrm flipH="1">
            <a:off x="4922982" y="2364509"/>
            <a:ext cx="554182" cy="33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2E6B74CB-343D-6AA6-2608-8EDACE785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204" y="3540317"/>
            <a:ext cx="640135" cy="4145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935D61D-7623-57E6-B8B6-FE2E9AE35DA6}"/>
              </a:ext>
            </a:extLst>
          </p:cNvPr>
          <p:cNvSpPr txBox="1"/>
          <p:nvPr/>
        </p:nvSpPr>
        <p:spPr>
          <a:xfrm>
            <a:off x="5209978" y="3179183"/>
            <a:ext cx="2475345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Comparative Chart</a:t>
            </a:r>
          </a:p>
        </p:txBody>
      </p:sp>
    </p:spTree>
    <p:extLst>
      <p:ext uri="{BB962C8B-B14F-4D97-AF65-F5344CB8AC3E}">
        <p14:creationId xmlns:p14="http://schemas.microsoft.com/office/powerpoint/2010/main" val="5315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6EA37-08F7-E538-EF25-2467A9B5417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3" y="1238250"/>
            <a:ext cx="914400" cy="382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E35F0-B4CA-908B-1CD1-478E87439CF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850DAD-DFF7-17A5-4539-C42F85DB63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15652" y="2020327"/>
            <a:ext cx="5447347" cy="2051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5B5B5B"/>
                </a:solidFill>
              </a:rPr>
              <a:t>Do you prefer digital or traditional banking?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5979D-47E2-C7B0-1286-5632DB3631A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00300" y="5429250"/>
            <a:ext cx="6553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75" b="1">
                <a:solidFill>
                  <a:srgbClr val="5B5B5B"/>
                </a:solidFill>
              </a:rPr>
              <a:t>ⓘ</a:t>
            </a:r>
            <a:r>
              <a:rPr lang="en-US" sz="105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F2537-011D-8937-1734-0A874F19A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881" y="2339861"/>
            <a:ext cx="2683845" cy="1970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81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E272C-6B4A-5E7A-1044-B9E05CAB0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740" y="2040137"/>
            <a:ext cx="1826260" cy="3459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Objective: Students will judge digital platforms by using the categories below.</a:t>
            </a:r>
          </a:p>
          <a:p>
            <a:pPr marL="85725" indent="0">
              <a:lnSpc>
                <a:spcPct val="90000"/>
              </a:lnSpc>
              <a:spcAft>
                <a:spcPts val="450"/>
              </a:spcAft>
              <a:buNone/>
            </a:pPr>
            <a:endParaRPr lang="en-US" sz="825" dirty="0"/>
          </a:p>
          <a:p>
            <a:pPr marL="85725" indent="0">
              <a:lnSpc>
                <a:spcPct val="90000"/>
              </a:lnSpc>
              <a:spcAft>
                <a:spcPts val="450"/>
              </a:spcAft>
              <a:buNone/>
            </a:pPr>
            <a:endParaRPr lang="en-US" sz="1200" dirty="0"/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Accessibility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Training and Educational resources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Diverse Financial Products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Security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68E77-C358-D7AC-F32E-3E7FA8C94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84582" y="2040137"/>
            <a:ext cx="6453678" cy="34593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Objective: Students will describe and critique a platform using the form below</a:t>
            </a:r>
            <a:r>
              <a:rPr lang="en-US" sz="1500" dirty="0"/>
              <a:t>. </a:t>
            </a:r>
            <a:r>
              <a:rPr lang="en-US" sz="1050" dirty="0">
                <a:hlinkClick r:id="rId2"/>
              </a:rPr>
              <a:t>Digital Review.docx</a:t>
            </a:r>
            <a:endParaRPr lang="en-US" sz="105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5A8842-5F2A-9714-DFE5-1906F628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18" y="2395301"/>
            <a:ext cx="5163127" cy="320016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DDE3CD2-3B85-EF1A-43CD-B396D0AE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5207"/>
            <a:ext cx="8229600" cy="6665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dirty="0">
                <a:hlinkClick r:id="rId4"/>
              </a:rPr>
              <a:t>Part 2- Lesson Plan 2 - Judging Digital Investment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82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FCED-532C-88FE-6BDC-89B554C4A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D0BD6-8710-6F30-F8B8-151D4E92D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55" y="3158836"/>
            <a:ext cx="7527636" cy="247996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en-US" sz="1800" b="1" dirty="0"/>
          </a:p>
          <a:p>
            <a:r>
              <a:rPr lang="en-US" dirty="0">
                <a:hlinkClick r:id="rId2"/>
              </a:rPr>
              <a:t>Best Investment App Article 1 </a:t>
            </a:r>
            <a:endParaRPr lang="en-US" dirty="0"/>
          </a:p>
          <a:p>
            <a:r>
              <a:rPr lang="en-US" dirty="0">
                <a:hlinkClick r:id="rId3"/>
              </a:rPr>
              <a:t>Best Investment Apps Article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641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39EBA-15E5-4FE3-9542-DDC63675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" y="1196361"/>
            <a:ext cx="5358189" cy="832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42A72-C1F9-5E2B-D76B-39A3A6F79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8" y="2336800"/>
            <a:ext cx="3887009" cy="3022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B604D6-5932-F8DC-0465-9E57BE02F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60" y="2155682"/>
            <a:ext cx="4591172" cy="256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C36127-6D6C-7451-91CD-94A363A5A03C}"/>
              </a:ext>
            </a:extLst>
          </p:cNvPr>
          <p:cNvSpPr txBox="1"/>
          <p:nvPr/>
        </p:nvSpPr>
        <p:spPr>
          <a:xfrm>
            <a:off x="6036733" y="1196361"/>
            <a:ext cx="290329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Compound Annual Growth Rate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490B07-B640-D9C3-67D4-FBA4B1E91EBE}"/>
              </a:ext>
            </a:extLst>
          </p:cNvPr>
          <p:cNvCxnSpPr>
            <a:cxnSpLocks/>
          </p:cNvCxnSpPr>
          <p:nvPr/>
        </p:nvCxnSpPr>
        <p:spPr>
          <a:xfrm flipH="1">
            <a:off x="7035800" y="1617133"/>
            <a:ext cx="414867" cy="1117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 action="ppaction://hlinksldjump"/>
            <a:extLst>
              <a:ext uri="{FF2B5EF4-FFF2-40B4-BE49-F238E27FC236}">
                <a16:creationId xmlns:a16="http://schemas.microsoft.com/office/drawing/2014/main" id="{E590E3CB-6706-85D8-DAAB-F16983BE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3521" y="4266337"/>
            <a:ext cx="1986909" cy="19049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F85DC-75EE-5DEA-6B47-09D1703CC7EB}"/>
              </a:ext>
            </a:extLst>
          </p:cNvPr>
          <p:cNvSpPr txBox="1"/>
          <p:nvPr/>
        </p:nvSpPr>
        <p:spPr>
          <a:xfrm>
            <a:off x="3269467" y="3136612"/>
            <a:ext cx="260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What is Digital Banking?</a:t>
            </a:r>
          </a:p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D3D5C-4BDD-DC59-637A-2B2DAB7BCA41}"/>
              </a:ext>
            </a:extLst>
          </p:cNvPr>
          <p:cNvSpPr txBox="1"/>
          <p:nvPr/>
        </p:nvSpPr>
        <p:spPr>
          <a:xfrm>
            <a:off x="5390430" y="2371259"/>
            <a:ext cx="375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Traditional v. Digital Banking?</a:t>
            </a:r>
          </a:p>
          <a:p>
            <a:pPr algn="ctr"/>
            <a:endParaRPr lang="en-US" b="1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AC2F9F-B215-51A3-34F8-847A31020AD1}"/>
              </a:ext>
            </a:extLst>
          </p:cNvPr>
          <p:cNvSpPr/>
          <p:nvPr/>
        </p:nvSpPr>
        <p:spPr>
          <a:xfrm flipH="1">
            <a:off x="7008150" y="2786822"/>
            <a:ext cx="57305" cy="584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DD6468D1-8FD0-04D9-C631-61CE27403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02" y="3474027"/>
            <a:ext cx="2397275" cy="1598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70E178-DF21-157E-2209-DD6CDCE0DDFA}"/>
              </a:ext>
            </a:extLst>
          </p:cNvPr>
          <p:cNvSpPr txBox="1"/>
          <p:nvPr/>
        </p:nvSpPr>
        <p:spPr>
          <a:xfrm>
            <a:off x="93132" y="2371259"/>
            <a:ext cx="35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 What is Traditional Banking</a:t>
            </a:r>
          </a:p>
          <a:p>
            <a:pPr algn="ctr"/>
            <a:endParaRPr lang="en-US" b="1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B8CD4DE-A819-7CEF-06AF-337755B8CA5A}"/>
              </a:ext>
            </a:extLst>
          </p:cNvPr>
          <p:cNvSpPr/>
          <p:nvPr/>
        </p:nvSpPr>
        <p:spPr>
          <a:xfrm flipH="1">
            <a:off x="1914762" y="2688039"/>
            <a:ext cx="57304" cy="55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EA319E-C617-16BE-7322-8E3733CA9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52571"/>
              </p:ext>
            </p:extLst>
          </p:nvPr>
        </p:nvGraphicFramePr>
        <p:xfrm>
          <a:off x="751113" y="1150982"/>
          <a:ext cx="7386123" cy="110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Arrow: Down 19">
            <a:extLst>
              <a:ext uri="{FF2B5EF4-FFF2-40B4-BE49-F238E27FC236}">
                <a16:creationId xmlns:a16="http://schemas.microsoft.com/office/drawing/2014/main" id="{07A4F4E9-B08C-5B16-898E-8D6F942D6BDC}"/>
              </a:ext>
            </a:extLst>
          </p:cNvPr>
          <p:cNvSpPr/>
          <p:nvPr/>
        </p:nvSpPr>
        <p:spPr>
          <a:xfrm flipH="1">
            <a:off x="4396975" y="3671780"/>
            <a:ext cx="91835" cy="46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834E7-0C57-F6ED-25B8-9BF054177701}"/>
              </a:ext>
            </a:extLst>
          </p:cNvPr>
          <p:cNvSpPr txBox="1"/>
          <p:nvPr/>
        </p:nvSpPr>
        <p:spPr>
          <a:xfrm>
            <a:off x="1" y="6291943"/>
            <a:ext cx="1382486" cy="40011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ngsana New" panose="020B0502040204020203" pitchFamily="18" charset="-34"/>
                <a:cs typeface="Angsana New" panose="020B0502040204020203" pitchFamily="18" charset="-34"/>
              </a:rPr>
              <a:t>Resource Page</a:t>
            </a:r>
          </a:p>
        </p:txBody>
      </p:sp>
      <p:pic>
        <p:nvPicPr>
          <p:cNvPr id="21" name="Picture 20">
            <a:hlinkClick r:id="rId12"/>
            <a:extLst>
              <a:ext uri="{FF2B5EF4-FFF2-40B4-BE49-F238E27FC236}">
                <a16:creationId xmlns:a16="http://schemas.microsoft.com/office/drawing/2014/main" id="{2399D73D-D479-31A4-91A1-4701951919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8274" y="3721387"/>
            <a:ext cx="2944996" cy="19838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95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8431-2B88-6E0C-7D7B-BF6B9090F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300" dirty="0"/>
              <a:t>Let’s Take a look</a:t>
            </a:r>
            <a:br>
              <a:rPr lang="en-US" sz="3300" dirty="0"/>
            </a:br>
            <a:r>
              <a:rPr lang="en-US" sz="3000" dirty="0"/>
              <a:t>Theme: Digital Banking v. Traditional Banking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3F08-6A59-E283-B4EE-7F46E1D2E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38100"/>
        </p:spPr>
        <p:txBody>
          <a:bodyPr/>
          <a:lstStyle/>
          <a:p>
            <a:pPr marL="385763" indent="-385763">
              <a:buAutoNum type="romanUcPeriod"/>
            </a:pPr>
            <a:r>
              <a:rPr lang="en-US" b="1" dirty="0">
                <a:solidFill>
                  <a:schemeClr val="tx1"/>
                </a:solidFill>
              </a:rPr>
              <a:t>Standards</a:t>
            </a:r>
          </a:p>
          <a:p>
            <a:pPr marL="385763" indent="-385763">
              <a:buAutoNum type="romanUcPeriod"/>
            </a:pPr>
            <a:r>
              <a:rPr lang="en-US" b="1" dirty="0">
                <a:solidFill>
                  <a:schemeClr val="tx1"/>
                </a:solidFill>
              </a:rPr>
              <a:t>Lesson Plans</a:t>
            </a:r>
          </a:p>
        </p:txBody>
      </p:sp>
    </p:spTree>
    <p:extLst>
      <p:ext uri="{BB962C8B-B14F-4D97-AF65-F5344CB8AC3E}">
        <p14:creationId xmlns:p14="http://schemas.microsoft.com/office/powerpoint/2010/main" val="116183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14:cNvPr>
              <p14:cNvContentPartPr/>
              <p14:nvPr/>
            </p14:nvContentPartPr>
            <p14:xfrm>
              <a:off x="685983" y="2157601"/>
              <a:ext cx="270" cy="27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483" y="2076601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14:cNvPr>
              <p14:cNvContentPartPr/>
              <p14:nvPr/>
            </p14:nvContentPartPr>
            <p14:xfrm>
              <a:off x="1134993" y="-71249"/>
              <a:ext cx="270" cy="27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1493" y="-152249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14:cNvPr>
              <p14:cNvContentPartPr/>
              <p14:nvPr/>
            </p14:nvContentPartPr>
            <p14:xfrm>
              <a:off x="2979363" y="904603"/>
              <a:ext cx="270" cy="27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5863" y="823603"/>
                <a:ext cx="27000" cy="162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8D2BD2D-C842-4665-58EB-43CF5D541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8623" y="2251014"/>
            <a:ext cx="5886753" cy="235597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2337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14:cNvPr>
              <p14:cNvContentPartPr/>
              <p14:nvPr/>
            </p14:nvContentPartPr>
            <p14:xfrm>
              <a:off x="685983" y="2157601"/>
              <a:ext cx="270" cy="27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247B47-E8D6-6621-B897-E9C45675E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483" y="2076601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14:cNvPr>
              <p14:cNvContentPartPr/>
              <p14:nvPr/>
            </p14:nvContentPartPr>
            <p14:xfrm>
              <a:off x="1134993" y="-71249"/>
              <a:ext cx="270" cy="27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72424A-EA31-7BC1-845C-39C029B3F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1493" y="-152249"/>
                <a:ext cx="27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14:cNvPr>
              <p14:cNvContentPartPr/>
              <p14:nvPr/>
            </p14:nvContentPartPr>
            <p14:xfrm>
              <a:off x="2979363" y="904603"/>
              <a:ext cx="270" cy="27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F74B80-8185-DD45-E374-5059EE7C09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5863" y="823603"/>
                <a:ext cx="27000" cy="16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D6FD8478-BB25-070D-339C-1BCF9AA84DB7}"/>
              </a:ext>
            </a:extLst>
          </p:cNvPr>
          <p:cNvSpPr/>
          <p:nvPr/>
        </p:nvSpPr>
        <p:spPr>
          <a:xfrm>
            <a:off x="962648" y="1650206"/>
            <a:ext cx="6979355" cy="39952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133C0-99D1-595E-61AE-2C1FFE3DC07D}"/>
              </a:ext>
            </a:extLst>
          </p:cNvPr>
          <p:cNvSpPr txBox="1"/>
          <p:nvPr/>
        </p:nvSpPr>
        <p:spPr>
          <a:xfrm flipH="1">
            <a:off x="1134992" y="1696279"/>
            <a:ext cx="657737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Georgia Standards of Excellence –Personal Finance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SSPLF6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 the purpose and function of financial institutions.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AA15581-62E9-9C51-26E4-6938426745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09425" y="1696281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E016D-9207-EAE4-8B7C-482B99F93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51" y="1079019"/>
            <a:ext cx="4568839" cy="4595648"/>
          </a:xfrm>
          <a:custGeom>
            <a:avLst/>
            <a:gdLst>
              <a:gd name="connsiteX0" fmla="*/ 0 w 4568839"/>
              <a:gd name="connsiteY0" fmla="*/ 0 h 4595648"/>
              <a:gd name="connsiteX1" fmla="*/ 571105 w 4568839"/>
              <a:gd name="connsiteY1" fmla="*/ 0 h 4595648"/>
              <a:gd name="connsiteX2" fmla="*/ 1096521 w 4568839"/>
              <a:gd name="connsiteY2" fmla="*/ 0 h 4595648"/>
              <a:gd name="connsiteX3" fmla="*/ 1621938 w 4568839"/>
              <a:gd name="connsiteY3" fmla="*/ 0 h 4595648"/>
              <a:gd name="connsiteX4" fmla="*/ 2101666 w 4568839"/>
              <a:gd name="connsiteY4" fmla="*/ 0 h 4595648"/>
              <a:gd name="connsiteX5" fmla="*/ 2581394 w 4568839"/>
              <a:gd name="connsiteY5" fmla="*/ 0 h 4595648"/>
              <a:gd name="connsiteX6" fmla="*/ 3061122 w 4568839"/>
              <a:gd name="connsiteY6" fmla="*/ 0 h 4595648"/>
              <a:gd name="connsiteX7" fmla="*/ 3495162 w 4568839"/>
              <a:gd name="connsiteY7" fmla="*/ 0 h 4595648"/>
              <a:gd name="connsiteX8" fmla="*/ 4568839 w 4568839"/>
              <a:gd name="connsiteY8" fmla="*/ 0 h 4595648"/>
              <a:gd name="connsiteX9" fmla="*/ 4568839 w 4568839"/>
              <a:gd name="connsiteY9" fmla="*/ 666369 h 4595648"/>
              <a:gd name="connsiteX10" fmla="*/ 4568839 w 4568839"/>
              <a:gd name="connsiteY10" fmla="*/ 1102956 h 4595648"/>
              <a:gd name="connsiteX11" fmla="*/ 4568839 w 4568839"/>
              <a:gd name="connsiteY11" fmla="*/ 1539542 h 4595648"/>
              <a:gd name="connsiteX12" fmla="*/ 4568839 w 4568839"/>
              <a:gd name="connsiteY12" fmla="*/ 2205911 h 4595648"/>
              <a:gd name="connsiteX13" fmla="*/ 4568839 w 4568839"/>
              <a:gd name="connsiteY13" fmla="*/ 2642498 h 4595648"/>
              <a:gd name="connsiteX14" fmla="*/ 4568839 w 4568839"/>
              <a:gd name="connsiteY14" fmla="*/ 3079084 h 4595648"/>
              <a:gd name="connsiteX15" fmla="*/ 4568839 w 4568839"/>
              <a:gd name="connsiteY15" fmla="*/ 3745453 h 4595648"/>
              <a:gd name="connsiteX16" fmla="*/ 4568839 w 4568839"/>
              <a:gd name="connsiteY16" fmla="*/ 4595648 h 4595648"/>
              <a:gd name="connsiteX17" fmla="*/ 3997734 w 4568839"/>
              <a:gd name="connsiteY17" fmla="*/ 4595648 h 4595648"/>
              <a:gd name="connsiteX18" fmla="*/ 3335252 w 4568839"/>
              <a:gd name="connsiteY18" fmla="*/ 4595648 h 4595648"/>
              <a:gd name="connsiteX19" fmla="*/ 2809836 w 4568839"/>
              <a:gd name="connsiteY19" fmla="*/ 4595648 h 4595648"/>
              <a:gd name="connsiteX20" fmla="*/ 2238731 w 4568839"/>
              <a:gd name="connsiteY20" fmla="*/ 4595648 h 4595648"/>
              <a:gd name="connsiteX21" fmla="*/ 1759003 w 4568839"/>
              <a:gd name="connsiteY21" fmla="*/ 4595648 h 4595648"/>
              <a:gd name="connsiteX22" fmla="*/ 1233587 w 4568839"/>
              <a:gd name="connsiteY22" fmla="*/ 4595648 h 4595648"/>
              <a:gd name="connsiteX23" fmla="*/ 708170 w 4568839"/>
              <a:gd name="connsiteY23" fmla="*/ 4595648 h 4595648"/>
              <a:gd name="connsiteX24" fmla="*/ 0 w 4568839"/>
              <a:gd name="connsiteY24" fmla="*/ 4595648 h 4595648"/>
              <a:gd name="connsiteX25" fmla="*/ 0 w 4568839"/>
              <a:gd name="connsiteY25" fmla="*/ 4113105 h 4595648"/>
              <a:gd name="connsiteX26" fmla="*/ 0 w 4568839"/>
              <a:gd name="connsiteY26" fmla="*/ 3538649 h 4595648"/>
              <a:gd name="connsiteX27" fmla="*/ 0 w 4568839"/>
              <a:gd name="connsiteY27" fmla="*/ 2872280 h 4595648"/>
              <a:gd name="connsiteX28" fmla="*/ 0 w 4568839"/>
              <a:gd name="connsiteY28" fmla="*/ 2389737 h 4595648"/>
              <a:gd name="connsiteX29" fmla="*/ 0 w 4568839"/>
              <a:gd name="connsiteY29" fmla="*/ 1907194 h 4595648"/>
              <a:gd name="connsiteX30" fmla="*/ 0 w 4568839"/>
              <a:gd name="connsiteY30" fmla="*/ 1332738 h 4595648"/>
              <a:gd name="connsiteX31" fmla="*/ 0 w 4568839"/>
              <a:gd name="connsiteY31" fmla="*/ 666369 h 4595648"/>
              <a:gd name="connsiteX32" fmla="*/ 0 w 4568839"/>
              <a:gd name="connsiteY32" fmla="*/ 0 h 459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68839" h="4595648" fill="none" extrusionOk="0">
                <a:moveTo>
                  <a:pt x="0" y="0"/>
                </a:moveTo>
                <a:cubicBezTo>
                  <a:pt x="189507" y="-8766"/>
                  <a:pt x="331066" y="26329"/>
                  <a:pt x="571105" y="0"/>
                </a:cubicBezTo>
                <a:cubicBezTo>
                  <a:pt x="811144" y="-26329"/>
                  <a:pt x="958500" y="21784"/>
                  <a:pt x="1096521" y="0"/>
                </a:cubicBezTo>
                <a:cubicBezTo>
                  <a:pt x="1234542" y="-21784"/>
                  <a:pt x="1478061" y="43257"/>
                  <a:pt x="1621938" y="0"/>
                </a:cubicBezTo>
                <a:cubicBezTo>
                  <a:pt x="1765815" y="-43257"/>
                  <a:pt x="1881512" y="42381"/>
                  <a:pt x="2101666" y="0"/>
                </a:cubicBezTo>
                <a:cubicBezTo>
                  <a:pt x="2321820" y="-42381"/>
                  <a:pt x="2471599" y="16856"/>
                  <a:pt x="2581394" y="0"/>
                </a:cubicBezTo>
                <a:cubicBezTo>
                  <a:pt x="2691189" y="-16856"/>
                  <a:pt x="2948744" y="48045"/>
                  <a:pt x="3061122" y="0"/>
                </a:cubicBezTo>
                <a:cubicBezTo>
                  <a:pt x="3173500" y="-48045"/>
                  <a:pt x="3316868" y="6341"/>
                  <a:pt x="3495162" y="0"/>
                </a:cubicBezTo>
                <a:cubicBezTo>
                  <a:pt x="3673456" y="-6341"/>
                  <a:pt x="4150112" y="110095"/>
                  <a:pt x="4568839" y="0"/>
                </a:cubicBezTo>
                <a:cubicBezTo>
                  <a:pt x="4622856" y="302345"/>
                  <a:pt x="4524147" y="387350"/>
                  <a:pt x="4568839" y="666369"/>
                </a:cubicBezTo>
                <a:cubicBezTo>
                  <a:pt x="4613531" y="945388"/>
                  <a:pt x="4567414" y="928994"/>
                  <a:pt x="4568839" y="1102956"/>
                </a:cubicBezTo>
                <a:cubicBezTo>
                  <a:pt x="4570264" y="1276918"/>
                  <a:pt x="4530169" y="1414167"/>
                  <a:pt x="4568839" y="1539542"/>
                </a:cubicBezTo>
                <a:cubicBezTo>
                  <a:pt x="4607509" y="1664917"/>
                  <a:pt x="4566539" y="2053492"/>
                  <a:pt x="4568839" y="2205911"/>
                </a:cubicBezTo>
                <a:cubicBezTo>
                  <a:pt x="4571139" y="2358330"/>
                  <a:pt x="4517305" y="2507901"/>
                  <a:pt x="4568839" y="2642498"/>
                </a:cubicBezTo>
                <a:cubicBezTo>
                  <a:pt x="4620373" y="2777095"/>
                  <a:pt x="4516698" y="2874747"/>
                  <a:pt x="4568839" y="3079084"/>
                </a:cubicBezTo>
                <a:cubicBezTo>
                  <a:pt x="4620980" y="3283421"/>
                  <a:pt x="4501474" y="3543317"/>
                  <a:pt x="4568839" y="3745453"/>
                </a:cubicBezTo>
                <a:cubicBezTo>
                  <a:pt x="4636204" y="3947589"/>
                  <a:pt x="4491284" y="4418574"/>
                  <a:pt x="4568839" y="4595648"/>
                </a:cubicBezTo>
                <a:cubicBezTo>
                  <a:pt x="4374767" y="4608966"/>
                  <a:pt x="4267611" y="4574428"/>
                  <a:pt x="3997734" y="4595648"/>
                </a:cubicBezTo>
                <a:cubicBezTo>
                  <a:pt x="3727857" y="4616868"/>
                  <a:pt x="3486356" y="4568615"/>
                  <a:pt x="3335252" y="4595648"/>
                </a:cubicBezTo>
                <a:cubicBezTo>
                  <a:pt x="3184148" y="4622681"/>
                  <a:pt x="3041732" y="4555946"/>
                  <a:pt x="2809836" y="4595648"/>
                </a:cubicBezTo>
                <a:cubicBezTo>
                  <a:pt x="2577940" y="4635350"/>
                  <a:pt x="2400967" y="4536936"/>
                  <a:pt x="2238731" y="4595648"/>
                </a:cubicBezTo>
                <a:cubicBezTo>
                  <a:pt x="2076495" y="4654360"/>
                  <a:pt x="1960942" y="4557561"/>
                  <a:pt x="1759003" y="4595648"/>
                </a:cubicBezTo>
                <a:cubicBezTo>
                  <a:pt x="1557064" y="4633735"/>
                  <a:pt x="1433757" y="4557794"/>
                  <a:pt x="1233587" y="4595648"/>
                </a:cubicBezTo>
                <a:cubicBezTo>
                  <a:pt x="1033417" y="4633502"/>
                  <a:pt x="908801" y="4566990"/>
                  <a:pt x="708170" y="4595648"/>
                </a:cubicBezTo>
                <a:cubicBezTo>
                  <a:pt x="507539" y="4624306"/>
                  <a:pt x="191826" y="4588691"/>
                  <a:pt x="0" y="4595648"/>
                </a:cubicBezTo>
                <a:cubicBezTo>
                  <a:pt x="-19317" y="4358110"/>
                  <a:pt x="36228" y="4311983"/>
                  <a:pt x="0" y="4113105"/>
                </a:cubicBezTo>
                <a:cubicBezTo>
                  <a:pt x="-36228" y="3914227"/>
                  <a:pt x="44935" y="3719210"/>
                  <a:pt x="0" y="3538649"/>
                </a:cubicBezTo>
                <a:cubicBezTo>
                  <a:pt x="-44935" y="3358088"/>
                  <a:pt x="13598" y="3069971"/>
                  <a:pt x="0" y="2872280"/>
                </a:cubicBezTo>
                <a:cubicBezTo>
                  <a:pt x="-13598" y="2674589"/>
                  <a:pt x="2746" y="2515489"/>
                  <a:pt x="0" y="2389737"/>
                </a:cubicBezTo>
                <a:cubicBezTo>
                  <a:pt x="-2746" y="2263985"/>
                  <a:pt x="39414" y="2060787"/>
                  <a:pt x="0" y="1907194"/>
                </a:cubicBezTo>
                <a:cubicBezTo>
                  <a:pt x="-39414" y="1753601"/>
                  <a:pt x="3616" y="1562140"/>
                  <a:pt x="0" y="1332738"/>
                </a:cubicBezTo>
                <a:cubicBezTo>
                  <a:pt x="-3616" y="1103336"/>
                  <a:pt x="34423" y="850842"/>
                  <a:pt x="0" y="666369"/>
                </a:cubicBezTo>
                <a:cubicBezTo>
                  <a:pt x="-34423" y="481896"/>
                  <a:pt x="21623" y="186729"/>
                  <a:pt x="0" y="0"/>
                </a:cubicBezTo>
                <a:close/>
              </a:path>
              <a:path w="4568839" h="4595648" stroke="0" extrusionOk="0">
                <a:moveTo>
                  <a:pt x="0" y="0"/>
                </a:moveTo>
                <a:cubicBezTo>
                  <a:pt x="278514" y="-61952"/>
                  <a:pt x="304074" y="64062"/>
                  <a:pt x="571105" y="0"/>
                </a:cubicBezTo>
                <a:cubicBezTo>
                  <a:pt x="838136" y="-64062"/>
                  <a:pt x="831548" y="51128"/>
                  <a:pt x="1005145" y="0"/>
                </a:cubicBezTo>
                <a:cubicBezTo>
                  <a:pt x="1178742" y="-51128"/>
                  <a:pt x="1449168" y="46916"/>
                  <a:pt x="1621938" y="0"/>
                </a:cubicBezTo>
                <a:cubicBezTo>
                  <a:pt x="1794708" y="-46916"/>
                  <a:pt x="1957187" y="21274"/>
                  <a:pt x="2101666" y="0"/>
                </a:cubicBezTo>
                <a:cubicBezTo>
                  <a:pt x="2246145" y="-21274"/>
                  <a:pt x="2414829" y="41171"/>
                  <a:pt x="2535706" y="0"/>
                </a:cubicBezTo>
                <a:cubicBezTo>
                  <a:pt x="2656583" y="-41171"/>
                  <a:pt x="2817322" y="29045"/>
                  <a:pt x="3015434" y="0"/>
                </a:cubicBezTo>
                <a:cubicBezTo>
                  <a:pt x="3213546" y="-29045"/>
                  <a:pt x="3330305" y="17919"/>
                  <a:pt x="3495162" y="0"/>
                </a:cubicBezTo>
                <a:cubicBezTo>
                  <a:pt x="3660019" y="-17919"/>
                  <a:pt x="4211405" y="94223"/>
                  <a:pt x="4568839" y="0"/>
                </a:cubicBezTo>
                <a:cubicBezTo>
                  <a:pt x="4619465" y="138965"/>
                  <a:pt x="4543476" y="232567"/>
                  <a:pt x="4568839" y="436587"/>
                </a:cubicBezTo>
                <a:cubicBezTo>
                  <a:pt x="4594202" y="640607"/>
                  <a:pt x="4566391" y="790844"/>
                  <a:pt x="4568839" y="1102956"/>
                </a:cubicBezTo>
                <a:cubicBezTo>
                  <a:pt x="4571287" y="1415068"/>
                  <a:pt x="4563772" y="1368969"/>
                  <a:pt x="4568839" y="1539542"/>
                </a:cubicBezTo>
                <a:cubicBezTo>
                  <a:pt x="4573906" y="1710115"/>
                  <a:pt x="4549065" y="1866541"/>
                  <a:pt x="4568839" y="2022085"/>
                </a:cubicBezTo>
                <a:cubicBezTo>
                  <a:pt x="4588613" y="2177629"/>
                  <a:pt x="4503836" y="2449779"/>
                  <a:pt x="4568839" y="2688454"/>
                </a:cubicBezTo>
                <a:cubicBezTo>
                  <a:pt x="4633842" y="2927129"/>
                  <a:pt x="4527435" y="3100563"/>
                  <a:pt x="4568839" y="3216954"/>
                </a:cubicBezTo>
                <a:cubicBezTo>
                  <a:pt x="4610243" y="3333345"/>
                  <a:pt x="4544841" y="3694641"/>
                  <a:pt x="4568839" y="3837366"/>
                </a:cubicBezTo>
                <a:cubicBezTo>
                  <a:pt x="4592837" y="3980091"/>
                  <a:pt x="4508375" y="4432587"/>
                  <a:pt x="4568839" y="4595648"/>
                </a:cubicBezTo>
                <a:cubicBezTo>
                  <a:pt x="4294205" y="4646768"/>
                  <a:pt x="4185727" y="4531451"/>
                  <a:pt x="3906357" y="4595648"/>
                </a:cubicBezTo>
                <a:cubicBezTo>
                  <a:pt x="3626987" y="4659845"/>
                  <a:pt x="3474530" y="4545338"/>
                  <a:pt x="3335252" y="4595648"/>
                </a:cubicBezTo>
                <a:cubicBezTo>
                  <a:pt x="3195974" y="4645958"/>
                  <a:pt x="3001967" y="4582143"/>
                  <a:pt x="2809836" y="4595648"/>
                </a:cubicBezTo>
                <a:cubicBezTo>
                  <a:pt x="2617705" y="4609153"/>
                  <a:pt x="2512780" y="4540060"/>
                  <a:pt x="2284420" y="4595648"/>
                </a:cubicBezTo>
                <a:cubicBezTo>
                  <a:pt x="2056060" y="4651236"/>
                  <a:pt x="1964404" y="4591085"/>
                  <a:pt x="1759003" y="4595648"/>
                </a:cubicBezTo>
                <a:cubicBezTo>
                  <a:pt x="1553602" y="4600211"/>
                  <a:pt x="1388960" y="4594139"/>
                  <a:pt x="1233587" y="4595648"/>
                </a:cubicBezTo>
                <a:cubicBezTo>
                  <a:pt x="1078214" y="4597157"/>
                  <a:pt x="868250" y="4579757"/>
                  <a:pt x="662482" y="4595648"/>
                </a:cubicBezTo>
                <a:cubicBezTo>
                  <a:pt x="456715" y="4611539"/>
                  <a:pt x="144595" y="4546979"/>
                  <a:pt x="0" y="4595648"/>
                </a:cubicBezTo>
                <a:cubicBezTo>
                  <a:pt x="-19333" y="4462621"/>
                  <a:pt x="15979" y="4280539"/>
                  <a:pt x="0" y="4067148"/>
                </a:cubicBezTo>
                <a:cubicBezTo>
                  <a:pt x="-15979" y="3853757"/>
                  <a:pt x="45267" y="3616215"/>
                  <a:pt x="0" y="3446736"/>
                </a:cubicBezTo>
                <a:cubicBezTo>
                  <a:pt x="-45267" y="3277257"/>
                  <a:pt x="63459" y="2966598"/>
                  <a:pt x="0" y="2826324"/>
                </a:cubicBezTo>
                <a:cubicBezTo>
                  <a:pt x="-63459" y="2686050"/>
                  <a:pt x="33998" y="2499205"/>
                  <a:pt x="0" y="2251868"/>
                </a:cubicBezTo>
                <a:cubicBezTo>
                  <a:pt x="-33998" y="2004531"/>
                  <a:pt x="3902" y="1904578"/>
                  <a:pt x="0" y="1815281"/>
                </a:cubicBezTo>
                <a:cubicBezTo>
                  <a:pt x="-3902" y="1725984"/>
                  <a:pt x="19270" y="1532560"/>
                  <a:pt x="0" y="1332738"/>
                </a:cubicBezTo>
                <a:cubicBezTo>
                  <a:pt x="-19270" y="1132916"/>
                  <a:pt x="13060" y="987942"/>
                  <a:pt x="0" y="804238"/>
                </a:cubicBezTo>
                <a:cubicBezTo>
                  <a:pt x="-13060" y="620534"/>
                  <a:pt x="2574" y="17160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76084780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50" b="1" dirty="0">
                <a:latin typeface="Bookman Old Style" panose="02050604050505020204" pitchFamily="18" charset="0"/>
              </a:rPr>
              <a:t>In this lesson, students are comparing the services of traditional and digital banking; and using the scenarios to decide on the appropriate banking system per scenarios.</a:t>
            </a:r>
          </a:p>
          <a:p>
            <a:pPr marL="0" indent="0">
              <a:buNone/>
            </a:pPr>
            <a:r>
              <a:rPr lang="en-US" sz="1350" u="sng" dirty="0">
                <a:hlinkClick r:id="rId2"/>
              </a:rPr>
              <a:t>Register for Nearpod using Google. It is Free!</a:t>
            </a:r>
            <a:endParaRPr lang="en-US" sz="1350" u="sng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3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Lesson: All resources are editable.</a:t>
            </a:r>
          </a:p>
          <a:p>
            <a:pPr marL="0" indent="0">
              <a:buNone/>
            </a:pPr>
            <a:r>
              <a:rPr lang="en-US" sz="135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https://np1.nearpod.com/sharePresentation.php?code=eceaa9f6660904e6e2bb7e40bdda7536-1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Articles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2" indent="-17145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What Is a Bank and How Does It Work? – Forbes Advisor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57250" lvl="2" indent="-17145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What Is Digital Banking? – Forbes Advisor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2" indent="-17145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Online Banking vs. Traditional Banking: What’s Better? - Experian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A870E01-8E80-D57D-D408-7CE6EBFD20C5}"/>
              </a:ext>
            </a:extLst>
          </p:cNvPr>
          <p:cNvSpPr/>
          <p:nvPr/>
        </p:nvSpPr>
        <p:spPr>
          <a:xfrm>
            <a:off x="699595" y="2148422"/>
            <a:ext cx="3187796" cy="2342780"/>
          </a:xfrm>
          <a:prstGeom prst="rightArrow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ABE-35F8-A30E-FAB1-45491D2E730C}"/>
              </a:ext>
            </a:extLst>
          </p:cNvPr>
          <p:cNvSpPr txBox="1"/>
          <p:nvPr/>
        </p:nvSpPr>
        <p:spPr>
          <a:xfrm>
            <a:off x="1058065" y="3088979"/>
            <a:ext cx="2470855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LESSON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8D487-98FE-F9D6-17A2-75B0DAFEA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9851" y="2285901"/>
            <a:ext cx="1626499" cy="9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28B3E1-A521-BE0A-3A33-79A82F35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6" y="1352443"/>
            <a:ext cx="8307244" cy="48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7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cwNTEzMDh9"/>
  <p:tag name="SLIDO_TYPE" val="SlidoPoll"/>
  <p:tag name="SLIDO_POLL_UUID" val="f283af46-d792-4360-a623-e2f28f0bfb63"/>
  <p:tag name="SLIDO_TIMELINE" val="W3sicG9sbFF1ZXN0aW9uVXVpZCI6ImZlZTIwN2UzLTJlNmEtNDY3Mi1iYWU3LTJiNTRmMjNhNWQzZiIsInNob3dSZXN1bHRzIjp0cnVlLCJzaG93Q29ycmVjdEFuc3dlcnMiOmZhbHNlLCJ2b3RpbmdMb2NrZWQiOmZhbHNlfV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cwNDM1NzZ9"/>
  <p:tag name="SLIDO_TYPE" val="SlidoPoll"/>
  <p:tag name="SLIDO_POLL_UUID" val="c976cb60-6a3e-4290-8eab-9664c4e6fd75"/>
  <p:tag name="SLIDO_TIMELINE" val="W3sicG9sbFF1ZXN0aW9uVXVpZCI6ImIxODkwYTEyLTFmYTgtNDkyMS1hODU5LTJjMDlkNWY2Zjc5NiIsInNob3dSZXN1bHRzIjp0cnVlLCJzaG93Q29ycmVjdEFuc3dlcnMiOmZhbHNlLCJ2b3RpbmdMb2NrZWQiOmZhbHN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cwNDMzNjF9"/>
  <p:tag name="SLIDO_TYPE" val="SlidoPoll"/>
  <p:tag name="SLIDO_POLL_UUID" val="d20b3cf7-4014-4921-ab1e-03fcbd810db2"/>
  <p:tag name="SLIDO_TIMELINE" val="W3sicG9sbFF1ZXN0aW9uVXVpZCI6IjQ2YjVhNjFjLTQ0Y2ItNGQ1NC1hZTAxLTYwYWZjMDg1M2I0NS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bfa4db11-c700-41fb-b639-f7e6b4e680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398</Words>
  <Application>Microsoft Office PowerPoint</Application>
  <PresentationFormat>On-screen Show (4:3)</PresentationFormat>
  <Paragraphs>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Angsana New</vt:lpstr>
      <vt:lpstr>Arial</vt:lpstr>
      <vt:lpstr>Bookman Old Style</vt:lpstr>
      <vt:lpstr>Calibri</vt:lpstr>
      <vt:lpstr>Calibri Light</vt:lpstr>
      <vt:lpstr>Wingdings</vt:lpstr>
      <vt:lpstr>Office Theme</vt:lpstr>
      <vt:lpstr>Digital Banking v Traditional Banking</vt:lpstr>
      <vt:lpstr>PowerPoint Presentation</vt:lpstr>
      <vt:lpstr>PowerPoint Presentation</vt:lpstr>
      <vt:lpstr>PowerPoint Presentation</vt:lpstr>
      <vt:lpstr>Let’s Take a look Theme: Digital Banking v. Traditional Banking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Investment Tools</vt:lpstr>
      <vt:lpstr>PowerPoint Presentation</vt:lpstr>
      <vt:lpstr>PowerPoint Presentation</vt:lpstr>
      <vt:lpstr>PowerPoint Presentation</vt:lpstr>
      <vt:lpstr>Theme: Digital Investment Platforms</vt:lpstr>
      <vt:lpstr>PowerPoint Presentation</vt:lpstr>
      <vt:lpstr>Lesson Plan 2 - Judging Digital Investment Apps</vt:lpstr>
      <vt:lpstr>Part 2- Lesson Plan 2 - Judging Digital Investment Apps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Cordelia Hammonds</cp:lastModifiedBy>
  <cp:revision>2</cp:revision>
  <dcterms:created xsi:type="dcterms:W3CDTF">2012-09-11T15:07:18Z</dcterms:created>
  <dcterms:modified xsi:type="dcterms:W3CDTF">2022-07-07T20:45:48Z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