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 id="2147483700" r:id="rId2"/>
    <p:sldMasterId id="2147483712" r:id="rId3"/>
    <p:sldMasterId id="2147483724" r:id="rId4"/>
    <p:sldMasterId id="2147483735" r:id="rId5"/>
    <p:sldMasterId id="2147483743" r:id="rId6"/>
    <p:sldMasterId id="2147483756" r:id="rId7"/>
  </p:sldMasterIdLst>
  <p:notesMasterIdLst>
    <p:notesMasterId r:id="rId74"/>
  </p:notesMasterIdLst>
  <p:sldIdLst>
    <p:sldId id="256" r:id="rId8"/>
    <p:sldId id="538" r:id="rId9"/>
    <p:sldId id="539" r:id="rId10"/>
    <p:sldId id="550" r:id="rId11"/>
    <p:sldId id="292" r:id="rId12"/>
    <p:sldId id="551" r:id="rId13"/>
    <p:sldId id="543" r:id="rId14"/>
    <p:sldId id="544" r:id="rId15"/>
    <p:sldId id="366" r:id="rId16"/>
    <p:sldId id="388" r:id="rId17"/>
    <p:sldId id="545" r:id="rId18"/>
    <p:sldId id="295" r:id="rId19"/>
    <p:sldId id="297" r:id="rId20"/>
    <p:sldId id="300" r:id="rId21"/>
    <p:sldId id="301" r:id="rId22"/>
    <p:sldId id="302" r:id="rId23"/>
    <p:sldId id="552" r:id="rId24"/>
    <p:sldId id="540" r:id="rId25"/>
    <p:sldId id="304" r:id="rId26"/>
    <p:sldId id="305" r:id="rId27"/>
    <p:sldId id="345" r:id="rId28"/>
    <p:sldId id="331" r:id="rId29"/>
    <p:sldId id="332" r:id="rId30"/>
    <p:sldId id="333" r:id="rId31"/>
    <p:sldId id="356" r:id="rId32"/>
    <p:sldId id="336" r:id="rId33"/>
    <p:sldId id="335" r:id="rId34"/>
    <p:sldId id="558" r:id="rId35"/>
    <p:sldId id="560" r:id="rId36"/>
    <p:sldId id="311" r:id="rId37"/>
    <p:sldId id="312" r:id="rId38"/>
    <p:sldId id="313" r:id="rId39"/>
    <p:sldId id="314" r:id="rId40"/>
    <p:sldId id="315" r:id="rId41"/>
    <p:sldId id="316" r:id="rId42"/>
    <p:sldId id="317" r:id="rId43"/>
    <p:sldId id="318" r:id="rId44"/>
    <p:sldId id="319" r:id="rId45"/>
    <p:sldId id="320" r:id="rId46"/>
    <p:sldId id="321" r:id="rId47"/>
    <p:sldId id="322" r:id="rId48"/>
    <p:sldId id="323" r:id="rId49"/>
    <p:sldId id="324" r:id="rId50"/>
    <p:sldId id="348" r:id="rId51"/>
    <p:sldId id="350" r:id="rId52"/>
    <p:sldId id="326" r:id="rId53"/>
    <p:sldId id="548" r:id="rId54"/>
    <p:sldId id="546" r:id="rId55"/>
    <p:sldId id="547" r:id="rId56"/>
    <p:sldId id="549" r:id="rId57"/>
    <p:sldId id="330" r:id="rId58"/>
    <p:sldId id="340" r:id="rId59"/>
    <p:sldId id="559" r:id="rId60"/>
    <p:sldId id="536" r:id="rId61"/>
    <p:sldId id="534" r:id="rId62"/>
    <p:sldId id="537" r:id="rId63"/>
    <p:sldId id="533" r:id="rId64"/>
    <p:sldId id="337" r:id="rId65"/>
    <p:sldId id="555" r:id="rId66"/>
    <p:sldId id="556" r:id="rId67"/>
    <p:sldId id="554" r:id="rId68"/>
    <p:sldId id="553" r:id="rId69"/>
    <p:sldId id="355" r:id="rId70"/>
    <p:sldId id="347" r:id="rId71"/>
    <p:sldId id="541" r:id="rId72"/>
    <p:sldId id="542" r:id="rId73"/>
  </p:sldIdLst>
  <p:sldSz cx="6858000" cy="5143500"/>
  <p:notesSz cx="6858000" cy="9144000"/>
  <p:embeddedFontLst>
    <p:embeddedFont>
      <p:font typeface="Oswald" panose="00000500000000000000" pitchFamily="2" charset="0"/>
      <p:regular r:id="rId75"/>
      <p:bold r:id="rId76"/>
    </p:embeddedFont>
    <p:embeddedFont>
      <p:font typeface="Source Code Pro" panose="020B0509030403020204" pitchFamily="49" charset="0"/>
      <p:regular r:id="rId77"/>
      <p:bold r:id="rId78"/>
      <p:italic r:id="rId79"/>
      <p:boldItalic r:id="rId80"/>
    </p:embeddedFont>
    <p:embeddedFont>
      <p:font typeface="Verdana" panose="020B0604030504040204" pitchFamily="34" charset="0"/>
      <p:regular r:id="rId81"/>
      <p:bold r:id="rId82"/>
      <p:italic r:id="rId83"/>
      <p:boldItalic r:id="rId8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64D311-0F5D-434E-A059-BAB124159377}" v="631" dt="2022-05-31T22:55:03.4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8" autoAdjust="0"/>
    <p:restoredTop sz="93557" autoAdjust="0"/>
  </p:normalViewPr>
  <p:slideViewPr>
    <p:cSldViewPr snapToGrid="0">
      <p:cViewPr>
        <p:scale>
          <a:sx n="125" d="100"/>
          <a:sy n="125" d="100"/>
        </p:scale>
        <p:origin x="2232" y="318"/>
      </p:cViewPr>
      <p:guideLst>
        <p:guide orient="horz" pos="1620"/>
        <p:guide pos="2160"/>
      </p:guideLst>
    </p:cSldViewPr>
  </p:slideViewPr>
  <p:outlineViewPr>
    <p:cViewPr>
      <p:scale>
        <a:sx n="33" d="100"/>
        <a:sy n="33" d="100"/>
      </p:scale>
      <p:origin x="0" y="-7164"/>
    </p:cViewPr>
  </p:outlin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font" Target="fonts/font10.fntdata"/><Relationship Id="rId89" Type="http://schemas.microsoft.com/office/2016/11/relationships/changesInfo" Target="changesInfos/changesInfo1.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notesMaster" Target="notesMasters/notesMaster1.xml"/><Relationship Id="rId79" Type="http://schemas.openxmlformats.org/officeDocument/2006/relationships/font" Target="fonts/font5.fntdata"/><Relationship Id="rId5" Type="http://schemas.openxmlformats.org/officeDocument/2006/relationships/slideMaster" Target="slideMasters/slideMaster5.xml"/><Relationship Id="rId90" Type="http://schemas.microsoft.com/office/2015/10/relationships/revisionInfo" Target="revisionInfo.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font" Target="fonts/font3.fntdata"/><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font" Target="fonts/font6.fntdata"/><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font" Target="fonts/font1.fntdata"/><Relationship Id="rId83" Type="http://schemas.openxmlformats.org/officeDocument/2006/relationships/font" Target="fonts/font9.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font" Target="fonts/font4.fntdata"/><Relationship Id="rId81" Type="http://schemas.openxmlformats.org/officeDocument/2006/relationships/font" Target="fonts/font7.fntdata"/><Relationship Id="rId86"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font" Target="fonts/font2.fntdata"/><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theme" Target="theme/theme1.xml"/><Relationship Id="rId61" Type="http://schemas.openxmlformats.org/officeDocument/2006/relationships/slide" Target="slides/slide54.xml"/><Relationship Id="rId82" Type="http://schemas.openxmlformats.org/officeDocument/2006/relationships/font" Target="fonts/font8.fntdata"/><Relationship Id="rId19"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Redelsheimer" userId="0bc5b4da-4472-4765-be32-514c3730ecac" providerId="ADAL" clId="{F864D311-0F5D-434E-A059-BAB124159377}"/>
    <pc:docChg chg="undo redo custSel addSld delSld modSld sldOrd delMainMaster modMainMaster modNotesMaster">
      <pc:chgData name="James Redelsheimer" userId="0bc5b4da-4472-4765-be32-514c3730ecac" providerId="ADAL" clId="{F864D311-0F5D-434E-A059-BAB124159377}" dt="2022-05-31T17:44:50.953" v="1147" actId="20577"/>
      <pc:docMkLst>
        <pc:docMk/>
      </pc:docMkLst>
      <pc:sldChg chg="modSp mod modNotes">
        <pc:chgData name="James Redelsheimer" userId="0bc5b4da-4472-4765-be32-514c3730ecac" providerId="ADAL" clId="{F864D311-0F5D-434E-A059-BAB124159377}" dt="2022-05-30T14:59:32.187" v="171" actId="1076"/>
        <pc:sldMkLst>
          <pc:docMk/>
          <pc:sldMk cId="0" sldId="256"/>
        </pc:sldMkLst>
        <pc:spChg chg="mod">
          <ac:chgData name="James Redelsheimer" userId="0bc5b4da-4472-4765-be32-514c3730ecac" providerId="ADAL" clId="{F864D311-0F5D-434E-A059-BAB124159377}" dt="2022-05-30T14:50:47.905" v="153"/>
          <ac:spMkLst>
            <pc:docMk/>
            <pc:sldMk cId="0" sldId="256"/>
            <ac:spMk id="185" creationId="{00000000-0000-0000-0000-000000000000}"/>
          </ac:spMkLst>
        </pc:spChg>
        <pc:spChg chg="mod">
          <ac:chgData name="James Redelsheimer" userId="0bc5b4da-4472-4765-be32-514c3730ecac" providerId="ADAL" clId="{F864D311-0F5D-434E-A059-BAB124159377}" dt="2022-05-30T14:58:59.978" v="166" actId="1076"/>
          <ac:spMkLst>
            <pc:docMk/>
            <pc:sldMk cId="0" sldId="256"/>
            <ac:spMk id="186" creationId="{00000000-0000-0000-0000-000000000000}"/>
          </ac:spMkLst>
        </pc:spChg>
        <pc:spChg chg="mod">
          <ac:chgData name="James Redelsheimer" userId="0bc5b4da-4472-4765-be32-514c3730ecac" providerId="ADAL" clId="{F864D311-0F5D-434E-A059-BAB124159377}" dt="2022-05-30T14:59:02.514" v="167" actId="14100"/>
          <ac:spMkLst>
            <pc:docMk/>
            <pc:sldMk cId="0" sldId="256"/>
            <ac:spMk id="187" creationId="{00000000-0000-0000-0000-000000000000}"/>
          </ac:spMkLst>
        </pc:spChg>
        <pc:spChg chg="mod">
          <ac:chgData name="James Redelsheimer" userId="0bc5b4da-4472-4765-be32-514c3730ecac" providerId="ADAL" clId="{F864D311-0F5D-434E-A059-BAB124159377}" dt="2022-05-30T14:59:32.187" v="171" actId="1076"/>
          <ac:spMkLst>
            <pc:docMk/>
            <pc:sldMk cId="0" sldId="256"/>
            <ac:spMk id="188" creationId="{00000000-0000-0000-0000-000000000000}"/>
          </ac:spMkLst>
        </pc:spChg>
      </pc:sldChg>
      <pc:sldChg chg="modSp del mod setBg modNotes">
        <pc:chgData name="James Redelsheimer" userId="0bc5b4da-4472-4765-be32-514c3730ecac" providerId="ADAL" clId="{F864D311-0F5D-434E-A059-BAB124159377}" dt="2022-05-30T15:12:45.641" v="173" actId="47"/>
        <pc:sldMkLst>
          <pc:docMk/>
          <pc:sldMk cId="0" sldId="257"/>
        </pc:sldMkLst>
        <pc:spChg chg="mod">
          <ac:chgData name="James Redelsheimer" userId="0bc5b4da-4472-4765-be32-514c3730ecac" providerId="ADAL" clId="{F864D311-0F5D-434E-A059-BAB124159377}" dt="2022-05-30T14:59:24.940" v="169" actId="207"/>
          <ac:spMkLst>
            <pc:docMk/>
            <pc:sldMk cId="0" sldId="257"/>
            <ac:spMk id="193" creationId="{00000000-0000-0000-0000-000000000000}"/>
          </ac:spMkLst>
        </pc:spChg>
        <pc:spChg chg="mod">
          <ac:chgData name="James Redelsheimer" userId="0bc5b4da-4472-4765-be32-514c3730ecac" providerId="ADAL" clId="{F864D311-0F5D-434E-A059-BAB124159377}" dt="2022-05-30T14:59:28.002" v="170" actId="1076"/>
          <ac:spMkLst>
            <pc:docMk/>
            <pc:sldMk cId="0" sldId="257"/>
            <ac:spMk id="194" creationId="{00000000-0000-0000-0000-000000000000}"/>
          </ac:spMkLst>
        </pc:spChg>
      </pc:sldChg>
      <pc:sldChg chg="del">
        <pc:chgData name="James Redelsheimer" userId="0bc5b4da-4472-4765-be32-514c3730ecac" providerId="ADAL" clId="{F864D311-0F5D-434E-A059-BAB124159377}" dt="2022-05-30T14:24:59.971" v="35" actId="47"/>
        <pc:sldMkLst>
          <pc:docMk/>
          <pc:sldMk cId="0" sldId="258"/>
        </pc:sldMkLst>
      </pc:sldChg>
      <pc:sldChg chg="modSp del mod setBg modNotes">
        <pc:chgData name="James Redelsheimer" userId="0bc5b4da-4472-4765-be32-514c3730ecac" providerId="ADAL" clId="{F864D311-0F5D-434E-A059-BAB124159377}" dt="2022-05-30T15:13:22.558" v="178" actId="47"/>
        <pc:sldMkLst>
          <pc:docMk/>
          <pc:sldMk cId="0" sldId="259"/>
        </pc:sldMkLst>
        <pc:spChg chg="mod">
          <ac:chgData name="James Redelsheimer" userId="0bc5b4da-4472-4765-be32-514c3730ecac" providerId="ADAL" clId="{F864D311-0F5D-434E-A059-BAB124159377}" dt="2022-05-30T14:50:47.905" v="153"/>
          <ac:spMkLst>
            <pc:docMk/>
            <pc:sldMk cId="0" sldId="259"/>
            <ac:spMk id="207" creationId="{00000000-0000-0000-0000-000000000000}"/>
          </ac:spMkLst>
        </pc:spChg>
        <pc:spChg chg="mod">
          <ac:chgData name="James Redelsheimer" userId="0bc5b4da-4472-4765-be32-514c3730ecac" providerId="ADAL" clId="{F864D311-0F5D-434E-A059-BAB124159377}" dt="2022-05-30T14:58:21.197" v="161" actId="207"/>
          <ac:spMkLst>
            <pc:docMk/>
            <pc:sldMk cId="0" sldId="259"/>
            <ac:spMk id="208" creationId="{00000000-0000-0000-0000-000000000000}"/>
          </ac:spMkLst>
        </pc:spChg>
        <pc:picChg chg="mod">
          <ac:chgData name="James Redelsheimer" userId="0bc5b4da-4472-4765-be32-514c3730ecac" providerId="ADAL" clId="{F864D311-0F5D-434E-A059-BAB124159377}" dt="2022-05-30T14:51:38.864" v="158" actId="1076"/>
          <ac:picMkLst>
            <pc:docMk/>
            <pc:sldMk cId="0" sldId="259"/>
            <ac:picMk id="1026" creationId="{B7D937BA-F8FA-CE68-E542-2FF6823D4479}"/>
          </ac:picMkLst>
        </pc:picChg>
      </pc:sldChg>
      <pc:sldChg chg="modSp mod ord modNotes">
        <pc:chgData name="James Redelsheimer" userId="0bc5b4da-4472-4765-be32-514c3730ecac" providerId="ADAL" clId="{F864D311-0F5D-434E-A059-BAB124159377}" dt="2022-05-31T15:22:02.943" v="305"/>
        <pc:sldMkLst>
          <pc:docMk/>
          <pc:sldMk cId="0" sldId="260"/>
        </pc:sldMkLst>
        <pc:spChg chg="mod">
          <ac:chgData name="James Redelsheimer" userId="0bc5b4da-4472-4765-be32-514c3730ecac" providerId="ADAL" clId="{F864D311-0F5D-434E-A059-BAB124159377}" dt="2022-05-30T14:50:47.905" v="153"/>
          <ac:spMkLst>
            <pc:docMk/>
            <pc:sldMk cId="0" sldId="260"/>
            <ac:spMk id="215" creationId="{00000000-0000-0000-0000-000000000000}"/>
          </ac:spMkLst>
        </pc:spChg>
        <pc:spChg chg="mod">
          <ac:chgData name="James Redelsheimer" userId="0bc5b4da-4472-4765-be32-514c3730ecac" providerId="ADAL" clId="{F864D311-0F5D-434E-A059-BAB124159377}" dt="2022-05-31T01:06:53.285" v="195" actId="20577"/>
          <ac:spMkLst>
            <pc:docMk/>
            <pc:sldMk cId="0" sldId="260"/>
            <ac:spMk id="216" creationId="{00000000-0000-0000-0000-000000000000}"/>
          </ac:spMkLst>
        </pc:spChg>
      </pc:sldChg>
      <pc:sldChg chg="del">
        <pc:chgData name="James Redelsheimer" userId="0bc5b4da-4472-4765-be32-514c3730ecac" providerId="ADAL" clId="{F864D311-0F5D-434E-A059-BAB124159377}" dt="2022-05-30T14:25:17.279" v="82" actId="47"/>
        <pc:sldMkLst>
          <pc:docMk/>
          <pc:sldMk cId="0" sldId="263"/>
        </pc:sldMkLst>
      </pc:sldChg>
      <pc:sldChg chg="del">
        <pc:chgData name="James Redelsheimer" userId="0bc5b4da-4472-4765-be32-514c3730ecac" providerId="ADAL" clId="{F864D311-0F5D-434E-A059-BAB124159377}" dt="2022-05-30T14:25:00.736" v="38" actId="47"/>
        <pc:sldMkLst>
          <pc:docMk/>
          <pc:sldMk cId="0" sldId="264"/>
        </pc:sldMkLst>
      </pc:sldChg>
      <pc:sldChg chg="del">
        <pc:chgData name="James Redelsheimer" userId="0bc5b4da-4472-4765-be32-514c3730ecac" providerId="ADAL" clId="{F864D311-0F5D-434E-A059-BAB124159377}" dt="2022-05-30T14:25:00.924" v="39" actId="47"/>
        <pc:sldMkLst>
          <pc:docMk/>
          <pc:sldMk cId="0" sldId="265"/>
        </pc:sldMkLst>
      </pc:sldChg>
      <pc:sldChg chg="del">
        <pc:chgData name="James Redelsheimer" userId="0bc5b4da-4472-4765-be32-514c3730ecac" providerId="ADAL" clId="{F864D311-0F5D-434E-A059-BAB124159377}" dt="2022-05-30T14:25:17.482" v="83" actId="47"/>
        <pc:sldMkLst>
          <pc:docMk/>
          <pc:sldMk cId="0" sldId="266"/>
        </pc:sldMkLst>
      </pc:sldChg>
      <pc:sldChg chg="del">
        <pc:chgData name="James Redelsheimer" userId="0bc5b4da-4472-4765-be32-514c3730ecac" providerId="ADAL" clId="{F864D311-0F5D-434E-A059-BAB124159377}" dt="2022-05-30T14:25:01.580" v="43" actId="47"/>
        <pc:sldMkLst>
          <pc:docMk/>
          <pc:sldMk cId="0" sldId="268"/>
        </pc:sldMkLst>
      </pc:sldChg>
      <pc:sldChg chg="del">
        <pc:chgData name="James Redelsheimer" userId="0bc5b4da-4472-4765-be32-514c3730ecac" providerId="ADAL" clId="{F864D311-0F5D-434E-A059-BAB124159377}" dt="2022-05-30T14:25:01.736" v="44" actId="47"/>
        <pc:sldMkLst>
          <pc:docMk/>
          <pc:sldMk cId="0" sldId="269"/>
        </pc:sldMkLst>
      </pc:sldChg>
      <pc:sldChg chg="del">
        <pc:chgData name="James Redelsheimer" userId="0bc5b4da-4472-4765-be32-514c3730ecac" providerId="ADAL" clId="{F864D311-0F5D-434E-A059-BAB124159377}" dt="2022-05-30T14:25:01.908" v="45" actId="47"/>
        <pc:sldMkLst>
          <pc:docMk/>
          <pc:sldMk cId="0" sldId="270"/>
        </pc:sldMkLst>
      </pc:sldChg>
      <pc:sldChg chg="del">
        <pc:chgData name="James Redelsheimer" userId="0bc5b4da-4472-4765-be32-514c3730ecac" providerId="ADAL" clId="{F864D311-0F5D-434E-A059-BAB124159377}" dt="2022-05-30T14:25:02.084" v="46" actId="47"/>
        <pc:sldMkLst>
          <pc:docMk/>
          <pc:sldMk cId="0" sldId="271"/>
        </pc:sldMkLst>
      </pc:sldChg>
      <pc:sldChg chg="del">
        <pc:chgData name="James Redelsheimer" userId="0bc5b4da-4472-4765-be32-514c3730ecac" providerId="ADAL" clId="{F864D311-0F5D-434E-A059-BAB124159377}" dt="2022-05-30T14:25:03.022" v="48" actId="47"/>
        <pc:sldMkLst>
          <pc:docMk/>
          <pc:sldMk cId="0" sldId="273"/>
        </pc:sldMkLst>
      </pc:sldChg>
      <pc:sldChg chg="modSp add del modNotes">
        <pc:chgData name="James Redelsheimer" userId="0bc5b4da-4472-4765-be32-514c3730ecac" providerId="ADAL" clId="{F864D311-0F5D-434E-A059-BAB124159377}" dt="2022-05-31T15:48:54.154" v="632" actId="47"/>
        <pc:sldMkLst>
          <pc:docMk/>
          <pc:sldMk cId="0" sldId="274"/>
        </pc:sldMkLst>
        <pc:spChg chg="mod">
          <ac:chgData name="James Redelsheimer" userId="0bc5b4da-4472-4765-be32-514c3730ecac" providerId="ADAL" clId="{F864D311-0F5D-434E-A059-BAB124159377}" dt="2022-05-30T14:50:21.338" v="143"/>
          <ac:spMkLst>
            <pc:docMk/>
            <pc:sldMk cId="0" sldId="274"/>
            <ac:spMk id="309" creationId="{00000000-0000-0000-0000-000000000000}"/>
          </ac:spMkLst>
        </pc:spChg>
        <pc:spChg chg="mod">
          <ac:chgData name="James Redelsheimer" userId="0bc5b4da-4472-4765-be32-514c3730ecac" providerId="ADAL" clId="{F864D311-0F5D-434E-A059-BAB124159377}" dt="2022-05-30T14:50:21.338" v="143"/>
          <ac:spMkLst>
            <pc:docMk/>
            <pc:sldMk cId="0" sldId="274"/>
            <ac:spMk id="310" creationId="{00000000-0000-0000-0000-000000000000}"/>
          </ac:spMkLst>
        </pc:spChg>
        <pc:spChg chg="mod">
          <ac:chgData name="James Redelsheimer" userId="0bc5b4da-4472-4765-be32-514c3730ecac" providerId="ADAL" clId="{F864D311-0F5D-434E-A059-BAB124159377}" dt="2022-05-30T14:50:21.338" v="143"/>
          <ac:spMkLst>
            <pc:docMk/>
            <pc:sldMk cId="0" sldId="274"/>
            <ac:spMk id="311" creationId="{00000000-0000-0000-0000-000000000000}"/>
          </ac:spMkLst>
        </pc:spChg>
        <pc:picChg chg="mod">
          <ac:chgData name="James Redelsheimer" userId="0bc5b4da-4472-4765-be32-514c3730ecac" providerId="ADAL" clId="{F864D311-0F5D-434E-A059-BAB124159377}" dt="2022-05-30T14:50:21.338" v="143"/>
          <ac:picMkLst>
            <pc:docMk/>
            <pc:sldMk cId="0" sldId="274"/>
            <ac:picMk id="308" creationId="{00000000-0000-0000-0000-000000000000}"/>
          </ac:picMkLst>
        </pc:picChg>
        <pc:picChg chg="mod">
          <ac:chgData name="James Redelsheimer" userId="0bc5b4da-4472-4765-be32-514c3730ecac" providerId="ADAL" clId="{F864D311-0F5D-434E-A059-BAB124159377}" dt="2022-05-30T14:50:21.338" v="143"/>
          <ac:picMkLst>
            <pc:docMk/>
            <pc:sldMk cId="0" sldId="274"/>
            <ac:picMk id="312" creationId="{00000000-0000-0000-0000-000000000000}"/>
          </ac:picMkLst>
        </pc:picChg>
      </pc:sldChg>
      <pc:sldChg chg="del">
        <pc:chgData name="James Redelsheimer" userId="0bc5b4da-4472-4765-be32-514c3730ecac" providerId="ADAL" clId="{F864D311-0F5D-434E-A059-BAB124159377}" dt="2022-05-30T14:25:22.569" v="93" actId="47"/>
        <pc:sldMkLst>
          <pc:docMk/>
          <pc:sldMk cId="0" sldId="276"/>
        </pc:sldMkLst>
      </pc:sldChg>
      <pc:sldChg chg="modSp add del modNotes">
        <pc:chgData name="James Redelsheimer" userId="0bc5b4da-4472-4765-be32-514c3730ecac" providerId="ADAL" clId="{F864D311-0F5D-434E-A059-BAB124159377}" dt="2022-05-31T15:48:51.935" v="629" actId="47"/>
        <pc:sldMkLst>
          <pc:docMk/>
          <pc:sldMk cId="0" sldId="277"/>
        </pc:sldMkLst>
        <pc:spChg chg="mod">
          <ac:chgData name="James Redelsheimer" userId="0bc5b4da-4472-4765-be32-514c3730ecac" providerId="ADAL" clId="{F864D311-0F5D-434E-A059-BAB124159377}" dt="2022-05-30T14:50:21.338" v="143"/>
          <ac:spMkLst>
            <pc:docMk/>
            <pc:sldMk cId="0" sldId="277"/>
            <ac:spMk id="335" creationId="{00000000-0000-0000-0000-000000000000}"/>
          </ac:spMkLst>
        </pc:spChg>
        <pc:spChg chg="mod">
          <ac:chgData name="James Redelsheimer" userId="0bc5b4da-4472-4765-be32-514c3730ecac" providerId="ADAL" clId="{F864D311-0F5D-434E-A059-BAB124159377}" dt="2022-05-30T14:50:21.338" v="143"/>
          <ac:spMkLst>
            <pc:docMk/>
            <pc:sldMk cId="0" sldId="277"/>
            <ac:spMk id="336" creationId="{00000000-0000-0000-0000-000000000000}"/>
          </ac:spMkLst>
        </pc:spChg>
        <pc:spChg chg="mod">
          <ac:chgData name="James Redelsheimer" userId="0bc5b4da-4472-4765-be32-514c3730ecac" providerId="ADAL" clId="{F864D311-0F5D-434E-A059-BAB124159377}" dt="2022-05-30T14:50:21.338" v="143"/>
          <ac:spMkLst>
            <pc:docMk/>
            <pc:sldMk cId="0" sldId="277"/>
            <ac:spMk id="338" creationId="{00000000-0000-0000-0000-000000000000}"/>
          </ac:spMkLst>
        </pc:spChg>
        <pc:picChg chg="mod">
          <ac:chgData name="James Redelsheimer" userId="0bc5b4da-4472-4765-be32-514c3730ecac" providerId="ADAL" clId="{F864D311-0F5D-434E-A059-BAB124159377}" dt="2022-05-30T14:50:21.338" v="143"/>
          <ac:picMkLst>
            <pc:docMk/>
            <pc:sldMk cId="0" sldId="277"/>
            <ac:picMk id="337" creationId="{00000000-0000-0000-0000-000000000000}"/>
          </ac:picMkLst>
        </pc:picChg>
      </pc:sldChg>
      <pc:sldChg chg="modSp add del modNotes">
        <pc:chgData name="James Redelsheimer" userId="0bc5b4da-4472-4765-be32-514c3730ecac" providerId="ADAL" clId="{F864D311-0F5D-434E-A059-BAB124159377}" dt="2022-05-31T15:48:52.701" v="630" actId="47"/>
        <pc:sldMkLst>
          <pc:docMk/>
          <pc:sldMk cId="0" sldId="278"/>
        </pc:sldMkLst>
        <pc:spChg chg="mod">
          <ac:chgData name="James Redelsheimer" userId="0bc5b4da-4472-4765-be32-514c3730ecac" providerId="ADAL" clId="{F864D311-0F5D-434E-A059-BAB124159377}" dt="2022-05-30T14:50:21.338" v="143"/>
          <ac:spMkLst>
            <pc:docMk/>
            <pc:sldMk cId="0" sldId="278"/>
            <ac:spMk id="343" creationId="{00000000-0000-0000-0000-000000000000}"/>
          </ac:spMkLst>
        </pc:spChg>
        <pc:spChg chg="mod">
          <ac:chgData name="James Redelsheimer" userId="0bc5b4da-4472-4765-be32-514c3730ecac" providerId="ADAL" clId="{F864D311-0F5D-434E-A059-BAB124159377}" dt="2022-05-30T14:50:21.338" v="143"/>
          <ac:spMkLst>
            <pc:docMk/>
            <pc:sldMk cId="0" sldId="278"/>
            <ac:spMk id="344" creationId="{00000000-0000-0000-0000-000000000000}"/>
          </ac:spMkLst>
        </pc:spChg>
        <pc:spChg chg="mod">
          <ac:chgData name="James Redelsheimer" userId="0bc5b4da-4472-4765-be32-514c3730ecac" providerId="ADAL" clId="{F864D311-0F5D-434E-A059-BAB124159377}" dt="2022-05-30T14:50:21.338" v="143"/>
          <ac:spMkLst>
            <pc:docMk/>
            <pc:sldMk cId="0" sldId="278"/>
            <ac:spMk id="346" creationId="{00000000-0000-0000-0000-000000000000}"/>
          </ac:spMkLst>
        </pc:spChg>
        <pc:picChg chg="mod">
          <ac:chgData name="James Redelsheimer" userId="0bc5b4da-4472-4765-be32-514c3730ecac" providerId="ADAL" clId="{F864D311-0F5D-434E-A059-BAB124159377}" dt="2022-05-30T14:50:21.338" v="143"/>
          <ac:picMkLst>
            <pc:docMk/>
            <pc:sldMk cId="0" sldId="278"/>
            <ac:picMk id="345" creationId="{00000000-0000-0000-0000-000000000000}"/>
          </ac:picMkLst>
        </pc:picChg>
      </pc:sldChg>
      <pc:sldChg chg="modSp add del modNotes">
        <pc:chgData name="James Redelsheimer" userId="0bc5b4da-4472-4765-be32-514c3730ecac" providerId="ADAL" clId="{F864D311-0F5D-434E-A059-BAB124159377}" dt="2022-05-31T15:48:53.295" v="631" actId="47"/>
        <pc:sldMkLst>
          <pc:docMk/>
          <pc:sldMk cId="0" sldId="279"/>
        </pc:sldMkLst>
        <pc:spChg chg="mod">
          <ac:chgData name="James Redelsheimer" userId="0bc5b4da-4472-4765-be32-514c3730ecac" providerId="ADAL" clId="{F864D311-0F5D-434E-A059-BAB124159377}" dt="2022-05-30T14:50:21.338" v="143"/>
          <ac:spMkLst>
            <pc:docMk/>
            <pc:sldMk cId="0" sldId="279"/>
            <ac:spMk id="351" creationId="{00000000-0000-0000-0000-000000000000}"/>
          </ac:spMkLst>
        </pc:spChg>
        <pc:spChg chg="mod">
          <ac:chgData name="James Redelsheimer" userId="0bc5b4da-4472-4765-be32-514c3730ecac" providerId="ADAL" clId="{F864D311-0F5D-434E-A059-BAB124159377}" dt="2022-05-30T14:50:21.338" v="143"/>
          <ac:spMkLst>
            <pc:docMk/>
            <pc:sldMk cId="0" sldId="279"/>
            <ac:spMk id="352" creationId="{00000000-0000-0000-0000-000000000000}"/>
          </ac:spMkLst>
        </pc:spChg>
        <pc:spChg chg="mod">
          <ac:chgData name="James Redelsheimer" userId="0bc5b4da-4472-4765-be32-514c3730ecac" providerId="ADAL" clId="{F864D311-0F5D-434E-A059-BAB124159377}" dt="2022-05-30T14:50:21.338" v="143"/>
          <ac:spMkLst>
            <pc:docMk/>
            <pc:sldMk cId="0" sldId="279"/>
            <ac:spMk id="354" creationId="{00000000-0000-0000-0000-000000000000}"/>
          </ac:spMkLst>
        </pc:spChg>
        <pc:picChg chg="mod">
          <ac:chgData name="James Redelsheimer" userId="0bc5b4da-4472-4765-be32-514c3730ecac" providerId="ADAL" clId="{F864D311-0F5D-434E-A059-BAB124159377}" dt="2022-05-30T14:50:21.338" v="143"/>
          <ac:picMkLst>
            <pc:docMk/>
            <pc:sldMk cId="0" sldId="279"/>
            <ac:picMk id="353" creationId="{00000000-0000-0000-0000-000000000000}"/>
          </ac:picMkLst>
        </pc:picChg>
      </pc:sldChg>
      <pc:sldChg chg="del">
        <pc:chgData name="James Redelsheimer" userId="0bc5b4da-4472-4765-be32-514c3730ecac" providerId="ADAL" clId="{F864D311-0F5D-434E-A059-BAB124159377}" dt="2022-05-30T14:25:06.543" v="60" actId="47"/>
        <pc:sldMkLst>
          <pc:docMk/>
          <pc:sldMk cId="0" sldId="280"/>
        </pc:sldMkLst>
      </pc:sldChg>
      <pc:sldChg chg="del">
        <pc:chgData name="James Redelsheimer" userId="0bc5b4da-4472-4765-be32-514c3730ecac" providerId="ADAL" clId="{F864D311-0F5D-434E-A059-BAB124159377}" dt="2022-05-30T14:25:06.746" v="61" actId="47"/>
        <pc:sldMkLst>
          <pc:docMk/>
          <pc:sldMk cId="0" sldId="281"/>
        </pc:sldMkLst>
      </pc:sldChg>
      <pc:sldChg chg="del">
        <pc:chgData name="James Redelsheimer" userId="0bc5b4da-4472-4765-be32-514c3730ecac" providerId="ADAL" clId="{F864D311-0F5D-434E-A059-BAB124159377}" dt="2022-05-30T14:25:07.113" v="62" actId="47"/>
        <pc:sldMkLst>
          <pc:docMk/>
          <pc:sldMk cId="0" sldId="282"/>
        </pc:sldMkLst>
      </pc:sldChg>
      <pc:sldChg chg="modSp add del modNotes">
        <pc:chgData name="James Redelsheimer" userId="0bc5b4da-4472-4765-be32-514c3730ecac" providerId="ADAL" clId="{F864D311-0F5D-434E-A059-BAB124159377}" dt="2022-05-30T15:13:27.422" v="179" actId="47"/>
        <pc:sldMkLst>
          <pc:docMk/>
          <pc:sldMk cId="3651161571" sldId="287"/>
        </pc:sldMkLst>
        <pc:spChg chg="mod">
          <ac:chgData name="James Redelsheimer" userId="0bc5b4da-4472-4765-be32-514c3730ecac" providerId="ADAL" clId="{F864D311-0F5D-434E-A059-BAB124159377}" dt="2022-05-30T14:50:21.338" v="143"/>
          <ac:spMkLst>
            <pc:docMk/>
            <pc:sldMk cId="3651161571" sldId="287"/>
            <ac:spMk id="7" creationId="{00000000-0000-0000-0000-000000000000}"/>
          </ac:spMkLst>
        </pc:spChg>
        <pc:spChg chg="mod">
          <ac:chgData name="James Redelsheimer" userId="0bc5b4da-4472-4765-be32-514c3730ecac" providerId="ADAL" clId="{F864D311-0F5D-434E-A059-BAB124159377}" dt="2022-05-30T14:50:21.338" v="143"/>
          <ac:spMkLst>
            <pc:docMk/>
            <pc:sldMk cId="3651161571" sldId="287"/>
            <ac:spMk id="79" creationId="{00000000-0000-0000-0000-000000000000}"/>
          </ac:spMkLst>
        </pc:spChg>
        <pc:spChg chg="mod">
          <ac:chgData name="James Redelsheimer" userId="0bc5b4da-4472-4765-be32-514c3730ecac" providerId="ADAL" clId="{F864D311-0F5D-434E-A059-BAB124159377}" dt="2022-05-30T14:50:21.338" v="143"/>
          <ac:spMkLst>
            <pc:docMk/>
            <pc:sldMk cId="3651161571" sldId="287"/>
            <ac:spMk id="81" creationId="{00000000-0000-0000-0000-000000000000}"/>
          </ac:spMkLst>
        </pc:spChg>
      </pc:sldChg>
      <pc:sldChg chg="del">
        <pc:chgData name="James Redelsheimer" userId="0bc5b4da-4472-4765-be32-514c3730ecac" providerId="ADAL" clId="{F864D311-0F5D-434E-A059-BAB124159377}" dt="2022-05-30T14:25:00.190" v="36" actId="47"/>
        <pc:sldMkLst>
          <pc:docMk/>
          <pc:sldMk cId="0" sldId="288"/>
        </pc:sldMkLst>
      </pc:sldChg>
      <pc:sldChg chg="modSp add del modNotes">
        <pc:chgData name="James Redelsheimer" userId="0bc5b4da-4472-4765-be32-514c3730ecac" providerId="ADAL" clId="{F864D311-0F5D-434E-A059-BAB124159377}" dt="2022-05-30T15:13:28.702" v="180" actId="47"/>
        <pc:sldMkLst>
          <pc:docMk/>
          <pc:sldMk cId="3141891639" sldId="288"/>
        </pc:sldMkLst>
        <pc:spChg chg="mod">
          <ac:chgData name="James Redelsheimer" userId="0bc5b4da-4472-4765-be32-514c3730ecac" providerId="ADAL" clId="{F864D311-0F5D-434E-A059-BAB124159377}" dt="2022-05-30T14:50:21.338" v="143"/>
          <ac:spMkLst>
            <pc:docMk/>
            <pc:sldMk cId="3141891639" sldId="288"/>
            <ac:spMk id="13313" creationId="{00000000-0000-0000-0000-000000000000}"/>
          </ac:spMkLst>
        </pc:spChg>
        <pc:spChg chg="mod">
          <ac:chgData name="James Redelsheimer" userId="0bc5b4da-4472-4765-be32-514c3730ecac" providerId="ADAL" clId="{F864D311-0F5D-434E-A059-BAB124159377}" dt="2022-05-30T14:50:21.338" v="143"/>
          <ac:spMkLst>
            <pc:docMk/>
            <pc:sldMk cId="3141891639" sldId="288"/>
            <ac:spMk id="13314" creationId="{00000000-0000-0000-0000-000000000000}"/>
          </ac:spMkLst>
        </pc:spChg>
        <pc:spChg chg="mod">
          <ac:chgData name="James Redelsheimer" userId="0bc5b4da-4472-4765-be32-514c3730ecac" providerId="ADAL" clId="{F864D311-0F5D-434E-A059-BAB124159377}" dt="2022-05-30T14:50:21.338" v="143"/>
          <ac:spMkLst>
            <pc:docMk/>
            <pc:sldMk cId="3141891639" sldId="288"/>
            <ac:spMk id="13315" creationId="{00000000-0000-0000-0000-000000000000}"/>
          </ac:spMkLst>
        </pc:spChg>
        <pc:spChg chg="mod">
          <ac:chgData name="James Redelsheimer" userId="0bc5b4da-4472-4765-be32-514c3730ecac" providerId="ADAL" clId="{F864D311-0F5D-434E-A059-BAB124159377}" dt="2022-05-30T14:50:21.338" v="143"/>
          <ac:spMkLst>
            <pc:docMk/>
            <pc:sldMk cId="3141891639" sldId="288"/>
            <ac:spMk id="13317" creationId="{00000000-0000-0000-0000-000000000000}"/>
          </ac:spMkLst>
        </pc:spChg>
        <pc:picChg chg="mod">
          <ac:chgData name="James Redelsheimer" userId="0bc5b4da-4472-4765-be32-514c3730ecac" providerId="ADAL" clId="{F864D311-0F5D-434E-A059-BAB124159377}" dt="2022-05-30T14:50:21.338" v="143"/>
          <ac:picMkLst>
            <pc:docMk/>
            <pc:sldMk cId="3141891639" sldId="288"/>
            <ac:picMk id="3" creationId="{00000000-0000-0000-0000-000000000000}"/>
          </ac:picMkLst>
        </pc:picChg>
        <pc:picChg chg="mod">
          <ac:chgData name="James Redelsheimer" userId="0bc5b4da-4472-4765-be32-514c3730ecac" providerId="ADAL" clId="{F864D311-0F5D-434E-A059-BAB124159377}" dt="2022-05-30T14:50:21.338" v="143"/>
          <ac:picMkLst>
            <pc:docMk/>
            <pc:sldMk cId="3141891639" sldId="288"/>
            <ac:picMk id="13316" creationId="{00000000-0000-0000-0000-000000000000}"/>
          </ac:picMkLst>
        </pc:picChg>
      </pc:sldChg>
      <pc:sldChg chg="del">
        <pc:chgData name="James Redelsheimer" userId="0bc5b4da-4472-4765-be32-514c3730ecac" providerId="ADAL" clId="{F864D311-0F5D-434E-A059-BAB124159377}" dt="2022-05-30T14:25:01.096" v="40" actId="47"/>
        <pc:sldMkLst>
          <pc:docMk/>
          <pc:sldMk cId="0" sldId="289"/>
        </pc:sldMkLst>
      </pc:sldChg>
      <pc:sldChg chg="del">
        <pc:chgData name="James Redelsheimer" userId="0bc5b4da-4472-4765-be32-514c3730ecac" providerId="ADAL" clId="{F864D311-0F5D-434E-A059-BAB124159377}" dt="2022-05-30T14:24:58.721" v="33" actId="47"/>
        <pc:sldMkLst>
          <pc:docMk/>
          <pc:sldMk cId="0" sldId="291"/>
        </pc:sldMkLst>
      </pc:sldChg>
      <pc:sldChg chg="delSp modSp add del mod modNotes">
        <pc:chgData name="James Redelsheimer" userId="0bc5b4da-4472-4765-be32-514c3730ecac" providerId="ADAL" clId="{F864D311-0F5D-434E-A059-BAB124159377}" dt="2022-05-31T15:22:12.695" v="306" actId="478"/>
        <pc:sldMkLst>
          <pc:docMk/>
          <pc:sldMk cId="3068154566" sldId="292"/>
        </pc:sldMkLst>
        <pc:spChg chg="mod">
          <ac:chgData name="James Redelsheimer" userId="0bc5b4da-4472-4765-be32-514c3730ecac" providerId="ADAL" clId="{F864D311-0F5D-434E-A059-BAB124159377}" dt="2022-05-30T14:50:21.338" v="143"/>
          <ac:spMkLst>
            <pc:docMk/>
            <pc:sldMk cId="3068154566" sldId="292"/>
            <ac:spMk id="249" creationId="{00000000-0000-0000-0000-000000000000}"/>
          </ac:spMkLst>
        </pc:spChg>
        <pc:spChg chg="del mod">
          <ac:chgData name="James Redelsheimer" userId="0bc5b4da-4472-4765-be32-514c3730ecac" providerId="ADAL" clId="{F864D311-0F5D-434E-A059-BAB124159377}" dt="2022-05-31T15:22:12.695" v="306" actId="478"/>
          <ac:spMkLst>
            <pc:docMk/>
            <pc:sldMk cId="3068154566" sldId="292"/>
            <ac:spMk id="250" creationId="{00000000-0000-0000-0000-000000000000}"/>
          </ac:spMkLst>
        </pc:spChg>
        <pc:picChg chg="mod">
          <ac:chgData name="James Redelsheimer" userId="0bc5b4da-4472-4765-be32-514c3730ecac" providerId="ADAL" clId="{F864D311-0F5D-434E-A059-BAB124159377}" dt="2022-05-30T14:50:21.338" v="143"/>
          <ac:picMkLst>
            <pc:docMk/>
            <pc:sldMk cId="3068154566" sldId="292"/>
            <ac:picMk id="248" creationId="{00000000-0000-0000-0000-000000000000}"/>
          </ac:picMkLst>
        </pc:picChg>
      </pc:sldChg>
      <pc:sldChg chg="delSp modSp add del mod modNotes">
        <pc:chgData name="James Redelsheimer" userId="0bc5b4da-4472-4765-be32-514c3730ecac" providerId="ADAL" clId="{F864D311-0F5D-434E-A059-BAB124159377}" dt="2022-05-31T15:22:15.789" v="307" actId="478"/>
        <pc:sldMkLst>
          <pc:docMk/>
          <pc:sldMk cId="1449341028" sldId="293"/>
        </pc:sldMkLst>
        <pc:spChg chg="mod">
          <ac:chgData name="James Redelsheimer" userId="0bc5b4da-4472-4765-be32-514c3730ecac" providerId="ADAL" clId="{F864D311-0F5D-434E-A059-BAB124159377}" dt="2022-05-30T14:50:21.338" v="143"/>
          <ac:spMkLst>
            <pc:docMk/>
            <pc:sldMk cId="1449341028" sldId="293"/>
            <ac:spMk id="257" creationId="{00000000-0000-0000-0000-000000000000}"/>
          </ac:spMkLst>
        </pc:spChg>
        <pc:spChg chg="mod">
          <ac:chgData name="James Redelsheimer" userId="0bc5b4da-4472-4765-be32-514c3730ecac" providerId="ADAL" clId="{F864D311-0F5D-434E-A059-BAB124159377}" dt="2022-05-30T14:50:21.338" v="143"/>
          <ac:spMkLst>
            <pc:docMk/>
            <pc:sldMk cId="1449341028" sldId="293"/>
            <ac:spMk id="258" creationId="{00000000-0000-0000-0000-000000000000}"/>
          </ac:spMkLst>
        </pc:spChg>
        <pc:spChg chg="del mod">
          <ac:chgData name="James Redelsheimer" userId="0bc5b4da-4472-4765-be32-514c3730ecac" providerId="ADAL" clId="{F864D311-0F5D-434E-A059-BAB124159377}" dt="2022-05-31T15:22:15.789" v="307" actId="478"/>
          <ac:spMkLst>
            <pc:docMk/>
            <pc:sldMk cId="1449341028" sldId="293"/>
            <ac:spMk id="259" creationId="{00000000-0000-0000-0000-000000000000}"/>
          </ac:spMkLst>
        </pc:spChg>
        <pc:picChg chg="mod">
          <ac:chgData name="James Redelsheimer" userId="0bc5b4da-4472-4765-be32-514c3730ecac" providerId="ADAL" clId="{F864D311-0F5D-434E-A059-BAB124159377}" dt="2022-05-30T14:50:21.338" v="143"/>
          <ac:picMkLst>
            <pc:docMk/>
            <pc:sldMk cId="1449341028" sldId="293"/>
            <ac:picMk id="256" creationId="{00000000-0000-0000-0000-000000000000}"/>
          </ac:picMkLst>
        </pc:picChg>
      </pc:sldChg>
      <pc:sldChg chg="modSp add del mod modNotes">
        <pc:chgData name="James Redelsheimer" userId="0bc5b4da-4472-4765-be32-514c3730ecac" providerId="ADAL" clId="{F864D311-0F5D-434E-A059-BAB124159377}" dt="2022-05-31T15:20:26.632" v="295" actId="207"/>
        <pc:sldMkLst>
          <pc:docMk/>
          <pc:sldMk cId="3688051390" sldId="295"/>
        </pc:sldMkLst>
        <pc:spChg chg="mod">
          <ac:chgData name="James Redelsheimer" userId="0bc5b4da-4472-4765-be32-514c3730ecac" providerId="ADAL" clId="{F864D311-0F5D-434E-A059-BAB124159377}" dt="2022-05-31T15:20:21.889" v="293" actId="207"/>
          <ac:spMkLst>
            <pc:docMk/>
            <pc:sldMk cId="3688051390" sldId="295"/>
            <ac:spMk id="271" creationId="{00000000-0000-0000-0000-000000000000}"/>
          </ac:spMkLst>
        </pc:spChg>
        <pc:spChg chg="mod">
          <ac:chgData name="James Redelsheimer" userId="0bc5b4da-4472-4765-be32-514c3730ecac" providerId="ADAL" clId="{F864D311-0F5D-434E-A059-BAB124159377}" dt="2022-05-31T15:20:24.245" v="294" actId="207"/>
          <ac:spMkLst>
            <pc:docMk/>
            <pc:sldMk cId="3688051390" sldId="295"/>
            <ac:spMk id="272" creationId="{00000000-0000-0000-0000-000000000000}"/>
          </ac:spMkLst>
        </pc:spChg>
        <pc:spChg chg="mod">
          <ac:chgData name="James Redelsheimer" userId="0bc5b4da-4472-4765-be32-514c3730ecac" providerId="ADAL" clId="{F864D311-0F5D-434E-A059-BAB124159377}" dt="2022-05-31T15:20:26.632" v="295" actId="207"/>
          <ac:spMkLst>
            <pc:docMk/>
            <pc:sldMk cId="3688051390" sldId="295"/>
            <ac:spMk id="273" creationId="{00000000-0000-0000-0000-000000000000}"/>
          </ac:spMkLst>
        </pc:spChg>
        <pc:spChg chg="mod">
          <ac:chgData name="James Redelsheimer" userId="0bc5b4da-4472-4765-be32-514c3730ecac" providerId="ADAL" clId="{F864D311-0F5D-434E-A059-BAB124159377}" dt="2022-05-30T14:50:21.338" v="143"/>
          <ac:spMkLst>
            <pc:docMk/>
            <pc:sldMk cId="3688051390" sldId="295"/>
            <ac:spMk id="274" creationId="{00000000-0000-0000-0000-000000000000}"/>
          </ac:spMkLst>
        </pc:spChg>
        <pc:spChg chg="mod">
          <ac:chgData name="James Redelsheimer" userId="0bc5b4da-4472-4765-be32-514c3730ecac" providerId="ADAL" clId="{F864D311-0F5D-434E-A059-BAB124159377}" dt="2022-05-30T14:50:21.338" v="143"/>
          <ac:spMkLst>
            <pc:docMk/>
            <pc:sldMk cId="3688051390" sldId="295"/>
            <ac:spMk id="275" creationId="{00000000-0000-0000-0000-000000000000}"/>
          </ac:spMkLst>
        </pc:spChg>
        <pc:picChg chg="mod">
          <ac:chgData name="James Redelsheimer" userId="0bc5b4da-4472-4765-be32-514c3730ecac" providerId="ADAL" clId="{F864D311-0F5D-434E-A059-BAB124159377}" dt="2022-05-30T14:50:21.338" v="143"/>
          <ac:picMkLst>
            <pc:docMk/>
            <pc:sldMk cId="3688051390" sldId="295"/>
            <ac:picMk id="276" creationId="{00000000-0000-0000-0000-000000000000}"/>
          </ac:picMkLst>
        </pc:picChg>
      </pc:sldChg>
      <pc:sldChg chg="del">
        <pc:chgData name="James Redelsheimer" userId="0bc5b4da-4472-4765-be32-514c3730ecac" providerId="ADAL" clId="{F864D311-0F5D-434E-A059-BAB124159377}" dt="2022-05-30T14:25:07.879" v="64" actId="47"/>
        <pc:sldMkLst>
          <pc:docMk/>
          <pc:sldMk cId="3688051390" sldId="295"/>
        </pc:sldMkLst>
      </pc:sldChg>
      <pc:sldChg chg="del">
        <pc:chgData name="James Redelsheimer" userId="0bc5b4da-4472-4765-be32-514c3730ecac" providerId="ADAL" clId="{F864D311-0F5D-434E-A059-BAB124159377}" dt="2022-05-30T14:25:08.066" v="65" actId="47"/>
        <pc:sldMkLst>
          <pc:docMk/>
          <pc:sldMk cId="0" sldId="296"/>
        </pc:sldMkLst>
      </pc:sldChg>
      <pc:sldChg chg="modSp add del mod modNotes">
        <pc:chgData name="James Redelsheimer" userId="0bc5b4da-4472-4765-be32-514c3730ecac" providerId="ADAL" clId="{F864D311-0F5D-434E-A059-BAB124159377}" dt="2022-05-31T15:20:13.804" v="291" actId="207"/>
        <pc:sldMkLst>
          <pc:docMk/>
          <pc:sldMk cId="102876124" sldId="297"/>
        </pc:sldMkLst>
        <pc:spChg chg="mod">
          <ac:chgData name="James Redelsheimer" userId="0bc5b4da-4472-4765-be32-514c3730ecac" providerId="ADAL" clId="{F864D311-0F5D-434E-A059-BAB124159377}" dt="2022-05-31T15:20:13.804" v="291" actId="207"/>
          <ac:spMkLst>
            <pc:docMk/>
            <pc:sldMk cId="102876124" sldId="297"/>
            <ac:spMk id="290" creationId="{00000000-0000-0000-0000-000000000000}"/>
          </ac:spMkLst>
        </pc:spChg>
        <pc:spChg chg="mod">
          <ac:chgData name="James Redelsheimer" userId="0bc5b4da-4472-4765-be32-514c3730ecac" providerId="ADAL" clId="{F864D311-0F5D-434E-A059-BAB124159377}" dt="2022-05-31T15:20:11.472" v="290" actId="207"/>
          <ac:spMkLst>
            <pc:docMk/>
            <pc:sldMk cId="102876124" sldId="297"/>
            <ac:spMk id="291" creationId="{00000000-0000-0000-0000-000000000000}"/>
          </ac:spMkLst>
        </pc:spChg>
        <pc:spChg chg="mod">
          <ac:chgData name="James Redelsheimer" userId="0bc5b4da-4472-4765-be32-514c3730ecac" providerId="ADAL" clId="{F864D311-0F5D-434E-A059-BAB124159377}" dt="2022-05-30T14:50:21.338" v="143"/>
          <ac:spMkLst>
            <pc:docMk/>
            <pc:sldMk cId="102876124" sldId="297"/>
            <ac:spMk id="292" creationId="{00000000-0000-0000-0000-000000000000}"/>
          </ac:spMkLst>
        </pc:spChg>
      </pc:sldChg>
      <pc:sldChg chg="del">
        <pc:chgData name="James Redelsheimer" userId="0bc5b4da-4472-4765-be32-514c3730ecac" providerId="ADAL" clId="{F864D311-0F5D-434E-A059-BAB124159377}" dt="2022-05-30T14:25:08.816" v="66" actId="47"/>
        <pc:sldMkLst>
          <pc:docMk/>
          <pc:sldMk cId="102876124" sldId="297"/>
        </pc:sldMkLst>
      </pc:sldChg>
      <pc:sldChg chg="del">
        <pc:chgData name="James Redelsheimer" userId="0bc5b4da-4472-4765-be32-514c3730ecac" providerId="ADAL" clId="{F864D311-0F5D-434E-A059-BAB124159377}" dt="2022-05-30T14:25:04.981" v="54" actId="47"/>
        <pc:sldMkLst>
          <pc:docMk/>
          <pc:sldMk cId="0" sldId="299"/>
        </pc:sldMkLst>
      </pc:sldChg>
      <pc:sldChg chg="del">
        <pc:chgData name="James Redelsheimer" userId="0bc5b4da-4472-4765-be32-514c3730ecac" providerId="ADAL" clId="{F864D311-0F5D-434E-A059-BAB124159377}" dt="2022-05-30T14:25:05.137" v="55" actId="47"/>
        <pc:sldMkLst>
          <pc:docMk/>
          <pc:sldMk cId="3801300570" sldId="300"/>
        </pc:sldMkLst>
      </pc:sldChg>
      <pc:sldChg chg="delSp modSp add del mod modAnim modNotes">
        <pc:chgData name="James Redelsheimer" userId="0bc5b4da-4472-4765-be32-514c3730ecac" providerId="ADAL" clId="{F864D311-0F5D-434E-A059-BAB124159377}" dt="2022-05-31T15:20:01.563" v="289" actId="404"/>
        <pc:sldMkLst>
          <pc:docMk/>
          <pc:sldMk cId="3801300570" sldId="300"/>
        </pc:sldMkLst>
        <pc:spChg chg="mod">
          <ac:chgData name="James Redelsheimer" userId="0bc5b4da-4472-4765-be32-514c3730ecac" providerId="ADAL" clId="{F864D311-0F5D-434E-A059-BAB124159377}" dt="2022-05-30T14:50:21.338" v="143"/>
          <ac:spMkLst>
            <pc:docMk/>
            <pc:sldMk cId="3801300570" sldId="300"/>
            <ac:spMk id="321" creationId="{00000000-0000-0000-0000-000000000000}"/>
          </ac:spMkLst>
        </pc:spChg>
        <pc:spChg chg="mod">
          <ac:chgData name="James Redelsheimer" userId="0bc5b4da-4472-4765-be32-514c3730ecac" providerId="ADAL" clId="{F864D311-0F5D-434E-A059-BAB124159377}" dt="2022-05-30T14:50:21.338" v="143"/>
          <ac:spMkLst>
            <pc:docMk/>
            <pc:sldMk cId="3801300570" sldId="300"/>
            <ac:spMk id="322" creationId="{00000000-0000-0000-0000-000000000000}"/>
          </ac:spMkLst>
        </pc:spChg>
        <pc:spChg chg="mod">
          <ac:chgData name="James Redelsheimer" userId="0bc5b4da-4472-4765-be32-514c3730ecac" providerId="ADAL" clId="{F864D311-0F5D-434E-A059-BAB124159377}" dt="2022-05-30T14:50:21.338" v="143"/>
          <ac:spMkLst>
            <pc:docMk/>
            <pc:sldMk cId="3801300570" sldId="300"/>
            <ac:spMk id="323" creationId="{00000000-0000-0000-0000-000000000000}"/>
          </ac:spMkLst>
        </pc:spChg>
        <pc:spChg chg="mod">
          <ac:chgData name="James Redelsheimer" userId="0bc5b4da-4472-4765-be32-514c3730ecac" providerId="ADAL" clId="{F864D311-0F5D-434E-A059-BAB124159377}" dt="2022-05-30T14:50:21.338" v="143"/>
          <ac:spMkLst>
            <pc:docMk/>
            <pc:sldMk cId="3801300570" sldId="300"/>
            <ac:spMk id="324" creationId="{00000000-0000-0000-0000-000000000000}"/>
          </ac:spMkLst>
        </pc:spChg>
        <pc:spChg chg="mod">
          <ac:chgData name="James Redelsheimer" userId="0bc5b4da-4472-4765-be32-514c3730ecac" providerId="ADAL" clId="{F864D311-0F5D-434E-A059-BAB124159377}" dt="2022-05-31T15:18:57.044" v="251" actId="207"/>
          <ac:spMkLst>
            <pc:docMk/>
            <pc:sldMk cId="3801300570" sldId="300"/>
            <ac:spMk id="325" creationId="{00000000-0000-0000-0000-000000000000}"/>
          </ac:spMkLst>
        </pc:spChg>
        <pc:spChg chg="mod">
          <ac:chgData name="James Redelsheimer" userId="0bc5b4da-4472-4765-be32-514c3730ecac" providerId="ADAL" clId="{F864D311-0F5D-434E-A059-BAB124159377}" dt="2022-05-31T15:20:01.563" v="289" actId="404"/>
          <ac:spMkLst>
            <pc:docMk/>
            <pc:sldMk cId="3801300570" sldId="300"/>
            <ac:spMk id="326" creationId="{00000000-0000-0000-0000-000000000000}"/>
          </ac:spMkLst>
        </pc:spChg>
        <pc:spChg chg="del mod">
          <ac:chgData name="James Redelsheimer" userId="0bc5b4da-4472-4765-be32-514c3730ecac" providerId="ADAL" clId="{F864D311-0F5D-434E-A059-BAB124159377}" dt="2022-05-31T01:08:31.851" v="201" actId="478"/>
          <ac:spMkLst>
            <pc:docMk/>
            <pc:sldMk cId="3801300570" sldId="300"/>
            <ac:spMk id="327" creationId="{00000000-0000-0000-0000-000000000000}"/>
          </ac:spMkLst>
        </pc:spChg>
      </pc:sldChg>
      <pc:sldChg chg="delSp modSp add del mod modNotes">
        <pc:chgData name="James Redelsheimer" userId="0bc5b4da-4472-4765-be32-514c3730ecac" providerId="ADAL" clId="{F864D311-0F5D-434E-A059-BAB124159377}" dt="2022-05-31T15:20:37.475" v="296" actId="207"/>
        <pc:sldMkLst>
          <pc:docMk/>
          <pc:sldMk cId="3973256750" sldId="301"/>
        </pc:sldMkLst>
        <pc:spChg chg="mod">
          <ac:chgData name="James Redelsheimer" userId="0bc5b4da-4472-4765-be32-514c3730ecac" providerId="ADAL" clId="{F864D311-0F5D-434E-A059-BAB124159377}" dt="2022-05-31T15:20:37.475" v="296" actId="207"/>
          <ac:spMkLst>
            <pc:docMk/>
            <pc:sldMk cId="3973256750" sldId="301"/>
            <ac:spMk id="332" creationId="{00000000-0000-0000-0000-000000000000}"/>
          </ac:spMkLst>
        </pc:spChg>
        <pc:spChg chg="mod">
          <ac:chgData name="James Redelsheimer" userId="0bc5b4da-4472-4765-be32-514c3730ecac" providerId="ADAL" clId="{F864D311-0F5D-434E-A059-BAB124159377}" dt="2022-05-31T15:18:46.224" v="249" actId="207"/>
          <ac:spMkLst>
            <pc:docMk/>
            <pc:sldMk cId="3973256750" sldId="301"/>
            <ac:spMk id="333" creationId="{00000000-0000-0000-0000-000000000000}"/>
          </ac:spMkLst>
        </pc:spChg>
        <pc:spChg chg="mod">
          <ac:chgData name="James Redelsheimer" userId="0bc5b4da-4472-4765-be32-514c3730ecac" providerId="ADAL" clId="{F864D311-0F5D-434E-A059-BAB124159377}" dt="2022-05-30T14:50:21.338" v="143"/>
          <ac:spMkLst>
            <pc:docMk/>
            <pc:sldMk cId="3973256750" sldId="301"/>
            <ac:spMk id="334" creationId="{00000000-0000-0000-0000-000000000000}"/>
          </ac:spMkLst>
        </pc:spChg>
        <pc:spChg chg="mod">
          <ac:chgData name="James Redelsheimer" userId="0bc5b4da-4472-4765-be32-514c3730ecac" providerId="ADAL" clId="{F864D311-0F5D-434E-A059-BAB124159377}" dt="2022-05-30T14:50:21.338" v="143"/>
          <ac:spMkLst>
            <pc:docMk/>
            <pc:sldMk cId="3973256750" sldId="301"/>
            <ac:spMk id="335" creationId="{00000000-0000-0000-0000-000000000000}"/>
          </ac:spMkLst>
        </pc:spChg>
        <pc:spChg chg="mod">
          <ac:chgData name="James Redelsheimer" userId="0bc5b4da-4472-4765-be32-514c3730ecac" providerId="ADAL" clId="{F864D311-0F5D-434E-A059-BAB124159377}" dt="2022-05-30T14:50:21.338" v="143"/>
          <ac:spMkLst>
            <pc:docMk/>
            <pc:sldMk cId="3973256750" sldId="301"/>
            <ac:spMk id="336" creationId="{00000000-0000-0000-0000-000000000000}"/>
          </ac:spMkLst>
        </pc:spChg>
        <pc:spChg chg="del mod">
          <ac:chgData name="James Redelsheimer" userId="0bc5b4da-4472-4765-be32-514c3730ecac" providerId="ADAL" clId="{F864D311-0F5D-434E-A059-BAB124159377}" dt="2022-05-31T01:08:36.713" v="202" actId="478"/>
          <ac:spMkLst>
            <pc:docMk/>
            <pc:sldMk cId="3973256750" sldId="301"/>
            <ac:spMk id="337" creationId="{00000000-0000-0000-0000-000000000000}"/>
          </ac:spMkLst>
        </pc:spChg>
      </pc:sldChg>
      <pc:sldChg chg="del">
        <pc:chgData name="James Redelsheimer" userId="0bc5b4da-4472-4765-be32-514c3730ecac" providerId="ADAL" clId="{F864D311-0F5D-434E-A059-BAB124159377}" dt="2022-05-30T14:25:05.809" v="57" actId="47"/>
        <pc:sldMkLst>
          <pc:docMk/>
          <pc:sldMk cId="3973256750" sldId="301"/>
        </pc:sldMkLst>
      </pc:sldChg>
      <pc:sldChg chg="del">
        <pc:chgData name="James Redelsheimer" userId="0bc5b4da-4472-4765-be32-514c3730ecac" providerId="ADAL" clId="{F864D311-0F5D-434E-A059-BAB124159377}" dt="2022-05-30T14:25:05.996" v="58" actId="47"/>
        <pc:sldMkLst>
          <pc:docMk/>
          <pc:sldMk cId="1444387885" sldId="302"/>
        </pc:sldMkLst>
      </pc:sldChg>
      <pc:sldChg chg="delSp modSp add del mod modNotes">
        <pc:chgData name="James Redelsheimer" userId="0bc5b4da-4472-4765-be32-514c3730ecac" providerId="ADAL" clId="{F864D311-0F5D-434E-A059-BAB124159377}" dt="2022-05-31T15:21:26.170" v="300" actId="207"/>
        <pc:sldMkLst>
          <pc:docMk/>
          <pc:sldMk cId="1444387885" sldId="302"/>
        </pc:sldMkLst>
        <pc:spChg chg="mod">
          <ac:chgData name="James Redelsheimer" userId="0bc5b4da-4472-4765-be32-514c3730ecac" providerId="ADAL" clId="{F864D311-0F5D-434E-A059-BAB124159377}" dt="2022-05-30T14:50:21.338" v="143"/>
          <ac:spMkLst>
            <pc:docMk/>
            <pc:sldMk cId="1444387885" sldId="302"/>
            <ac:spMk id="342" creationId="{00000000-0000-0000-0000-000000000000}"/>
          </ac:spMkLst>
        </pc:spChg>
        <pc:spChg chg="mod">
          <ac:chgData name="James Redelsheimer" userId="0bc5b4da-4472-4765-be32-514c3730ecac" providerId="ADAL" clId="{F864D311-0F5D-434E-A059-BAB124159377}" dt="2022-05-31T15:21:18.683" v="298" actId="207"/>
          <ac:spMkLst>
            <pc:docMk/>
            <pc:sldMk cId="1444387885" sldId="302"/>
            <ac:spMk id="343" creationId="{00000000-0000-0000-0000-000000000000}"/>
          </ac:spMkLst>
        </pc:spChg>
        <pc:spChg chg="mod">
          <ac:chgData name="James Redelsheimer" userId="0bc5b4da-4472-4765-be32-514c3730ecac" providerId="ADAL" clId="{F864D311-0F5D-434E-A059-BAB124159377}" dt="2022-05-31T15:21:26.170" v="300" actId="207"/>
          <ac:spMkLst>
            <pc:docMk/>
            <pc:sldMk cId="1444387885" sldId="302"/>
            <ac:spMk id="344" creationId="{00000000-0000-0000-0000-000000000000}"/>
          </ac:spMkLst>
        </pc:spChg>
        <pc:spChg chg="mod">
          <ac:chgData name="James Redelsheimer" userId="0bc5b4da-4472-4765-be32-514c3730ecac" providerId="ADAL" clId="{F864D311-0F5D-434E-A059-BAB124159377}" dt="2022-05-30T14:50:21.338" v="143"/>
          <ac:spMkLst>
            <pc:docMk/>
            <pc:sldMk cId="1444387885" sldId="302"/>
            <ac:spMk id="345" creationId="{00000000-0000-0000-0000-000000000000}"/>
          </ac:spMkLst>
        </pc:spChg>
        <pc:spChg chg="mod">
          <ac:chgData name="James Redelsheimer" userId="0bc5b4da-4472-4765-be32-514c3730ecac" providerId="ADAL" clId="{F864D311-0F5D-434E-A059-BAB124159377}" dt="2022-05-30T14:50:21.338" v="143"/>
          <ac:spMkLst>
            <pc:docMk/>
            <pc:sldMk cId="1444387885" sldId="302"/>
            <ac:spMk id="346" creationId="{00000000-0000-0000-0000-000000000000}"/>
          </ac:spMkLst>
        </pc:spChg>
        <pc:spChg chg="mod">
          <ac:chgData name="James Redelsheimer" userId="0bc5b4da-4472-4765-be32-514c3730ecac" providerId="ADAL" clId="{F864D311-0F5D-434E-A059-BAB124159377}" dt="2022-05-30T14:50:21.338" v="143"/>
          <ac:spMkLst>
            <pc:docMk/>
            <pc:sldMk cId="1444387885" sldId="302"/>
            <ac:spMk id="347" creationId="{00000000-0000-0000-0000-000000000000}"/>
          </ac:spMkLst>
        </pc:spChg>
        <pc:spChg chg="del mod">
          <ac:chgData name="James Redelsheimer" userId="0bc5b4da-4472-4765-be32-514c3730ecac" providerId="ADAL" clId="{F864D311-0F5D-434E-A059-BAB124159377}" dt="2022-05-31T01:08:40.798" v="203" actId="478"/>
          <ac:spMkLst>
            <pc:docMk/>
            <pc:sldMk cId="1444387885" sldId="302"/>
            <ac:spMk id="348" creationId="{00000000-0000-0000-0000-000000000000}"/>
          </ac:spMkLst>
        </pc:spChg>
      </pc:sldChg>
      <pc:sldChg chg="modSp add del modNotes">
        <pc:chgData name="James Redelsheimer" userId="0bc5b4da-4472-4765-be32-514c3730ecac" providerId="ADAL" clId="{F864D311-0F5D-434E-A059-BAB124159377}" dt="2022-05-31T01:05:45.902" v="189" actId="47"/>
        <pc:sldMkLst>
          <pc:docMk/>
          <pc:sldMk cId="573022536" sldId="303"/>
        </pc:sldMkLst>
        <pc:spChg chg="mod">
          <ac:chgData name="James Redelsheimer" userId="0bc5b4da-4472-4765-be32-514c3730ecac" providerId="ADAL" clId="{F864D311-0F5D-434E-A059-BAB124159377}" dt="2022-05-30T14:50:21.338" v="143"/>
          <ac:spMkLst>
            <pc:docMk/>
            <pc:sldMk cId="573022536" sldId="303"/>
            <ac:spMk id="353" creationId="{00000000-0000-0000-0000-000000000000}"/>
          </ac:spMkLst>
        </pc:spChg>
        <pc:spChg chg="mod">
          <ac:chgData name="James Redelsheimer" userId="0bc5b4da-4472-4765-be32-514c3730ecac" providerId="ADAL" clId="{F864D311-0F5D-434E-A059-BAB124159377}" dt="2022-05-30T14:50:21.338" v="143"/>
          <ac:spMkLst>
            <pc:docMk/>
            <pc:sldMk cId="573022536" sldId="303"/>
            <ac:spMk id="354" creationId="{00000000-0000-0000-0000-000000000000}"/>
          </ac:spMkLst>
        </pc:spChg>
        <pc:spChg chg="mod">
          <ac:chgData name="James Redelsheimer" userId="0bc5b4da-4472-4765-be32-514c3730ecac" providerId="ADAL" clId="{F864D311-0F5D-434E-A059-BAB124159377}" dt="2022-05-30T14:50:21.338" v="143"/>
          <ac:spMkLst>
            <pc:docMk/>
            <pc:sldMk cId="573022536" sldId="303"/>
            <ac:spMk id="356" creationId="{00000000-0000-0000-0000-000000000000}"/>
          </ac:spMkLst>
        </pc:spChg>
        <pc:picChg chg="mod">
          <ac:chgData name="James Redelsheimer" userId="0bc5b4da-4472-4765-be32-514c3730ecac" providerId="ADAL" clId="{F864D311-0F5D-434E-A059-BAB124159377}" dt="2022-05-30T14:50:21.338" v="143"/>
          <ac:picMkLst>
            <pc:docMk/>
            <pc:sldMk cId="573022536" sldId="303"/>
            <ac:picMk id="7" creationId="{00000000-0000-0000-0000-000000000000}"/>
          </ac:picMkLst>
        </pc:picChg>
        <pc:picChg chg="mod">
          <ac:chgData name="James Redelsheimer" userId="0bc5b4da-4472-4765-be32-514c3730ecac" providerId="ADAL" clId="{F864D311-0F5D-434E-A059-BAB124159377}" dt="2022-05-30T14:50:21.338" v="143"/>
          <ac:picMkLst>
            <pc:docMk/>
            <pc:sldMk cId="573022536" sldId="303"/>
            <ac:picMk id="355" creationId="{00000000-0000-0000-0000-000000000000}"/>
          </ac:picMkLst>
        </pc:picChg>
        <pc:picChg chg="mod">
          <ac:chgData name="James Redelsheimer" userId="0bc5b4da-4472-4765-be32-514c3730ecac" providerId="ADAL" clId="{F864D311-0F5D-434E-A059-BAB124159377}" dt="2022-05-30T14:50:21.338" v="143"/>
          <ac:picMkLst>
            <pc:docMk/>
            <pc:sldMk cId="573022536" sldId="303"/>
            <ac:picMk id="357" creationId="{00000000-0000-0000-0000-000000000000}"/>
          </ac:picMkLst>
        </pc:picChg>
      </pc:sldChg>
      <pc:sldChg chg="delSp modSp add del mod modNotes">
        <pc:chgData name="James Redelsheimer" userId="0bc5b4da-4472-4765-be32-514c3730ecac" providerId="ADAL" clId="{F864D311-0F5D-434E-A059-BAB124159377}" dt="2022-05-31T15:18:38.683" v="248" actId="207"/>
        <pc:sldMkLst>
          <pc:docMk/>
          <pc:sldMk cId="3453695307" sldId="304"/>
        </pc:sldMkLst>
        <pc:spChg chg="mod">
          <ac:chgData name="James Redelsheimer" userId="0bc5b4da-4472-4765-be32-514c3730ecac" providerId="ADAL" clId="{F864D311-0F5D-434E-A059-BAB124159377}" dt="2022-05-31T15:18:38.683" v="248" actId="207"/>
          <ac:spMkLst>
            <pc:docMk/>
            <pc:sldMk cId="3453695307" sldId="304"/>
            <ac:spMk id="362" creationId="{00000000-0000-0000-0000-000000000000}"/>
          </ac:spMkLst>
        </pc:spChg>
        <pc:spChg chg="mod">
          <ac:chgData name="James Redelsheimer" userId="0bc5b4da-4472-4765-be32-514c3730ecac" providerId="ADAL" clId="{F864D311-0F5D-434E-A059-BAB124159377}" dt="2022-05-30T14:50:21.338" v="143"/>
          <ac:spMkLst>
            <pc:docMk/>
            <pc:sldMk cId="3453695307" sldId="304"/>
            <ac:spMk id="363" creationId="{00000000-0000-0000-0000-000000000000}"/>
          </ac:spMkLst>
        </pc:spChg>
        <pc:spChg chg="mod">
          <ac:chgData name="James Redelsheimer" userId="0bc5b4da-4472-4765-be32-514c3730ecac" providerId="ADAL" clId="{F864D311-0F5D-434E-A059-BAB124159377}" dt="2022-05-31T15:18:36.101" v="247" actId="207"/>
          <ac:spMkLst>
            <pc:docMk/>
            <pc:sldMk cId="3453695307" sldId="304"/>
            <ac:spMk id="364" creationId="{00000000-0000-0000-0000-000000000000}"/>
          </ac:spMkLst>
        </pc:spChg>
        <pc:spChg chg="del mod">
          <ac:chgData name="James Redelsheimer" userId="0bc5b4da-4472-4765-be32-514c3730ecac" providerId="ADAL" clId="{F864D311-0F5D-434E-A059-BAB124159377}" dt="2022-05-31T01:08:44.766" v="204" actId="478"/>
          <ac:spMkLst>
            <pc:docMk/>
            <pc:sldMk cId="3453695307" sldId="304"/>
            <ac:spMk id="366" creationId="{00000000-0000-0000-0000-000000000000}"/>
          </ac:spMkLst>
        </pc:spChg>
        <pc:picChg chg="mod">
          <ac:chgData name="James Redelsheimer" userId="0bc5b4da-4472-4765-be32-514c3730ecac" providerId="ADAL" clId="{F864D311-0F5D-434E-A059-BAB124159377}" dt="2022-05-30T14:50:21.338" v="143"/>
          <ac:picMkLst>
            <pc:docMk/>
            <pc:sldMk cId="3453695307" sldId="304"/>
            <ac:picMk id="365" creationId="{00000000-0000-0000-0000-000000000000}"/>
          </ac:picMkLst>
        </pc:picChg>
      </pc:sldChg>
      <pc:sldChg chg="addSp delSp modSp add del mod modNotes">
        <pc:chgData name="James Redelsheimer" userId="0bc5b4da-4472-4765-be32-514c3730ecac" providerId="ADAL" clId="{F864D311-0F5D-434E-A059-BAB124159377}" dt="2022-05-31T17:44:31.638" v="1140" actId="207"/>
        <pc:sldMkLst>
          <pc:docMk/>
          <pc:sldMk cId="363897941" sldId="305"/>
        </pc:sldMkLst>
        <pc:spChg chg="mod">
          <ac:chgData name="James Redelsheimer" userId="0bc5b4da-4472-4765-be32-514c3730ecac" providerId="ADAL" clId="{F864D311-0F5D-434E-A059-BAB124159377}" dt="2022-05-31T17:44:31.638" v="1140" actId="207"/>
          <ac:spMkLst>
            <pc:docMk/>
            <pc:sldMk cId="363897941" sldId="305"/>
            <ac:spMk id="371" creationId="{00000000-0000-0000-0000-000000000000}"/>
          </ac:spMkLst>
        </pc:spChg>
        <pc:spChg chg="mod">
          <ac:chgData name="James Redelsheimer" userId="0bc5b4da-4472-4765-be32-514c3730ecac" providerId="ADAL" clId="{F864D311-0F5D-434E-A059-BAB124159377}" dt="2022-05-30T14:50:21.338" v="143"/>
          <ac:spMkLst>
            <pc:docMk/>
            <pc:sldMk cId="363897941" sldId="305"/>
            <ac:spMk id="372" creationId="{00000000-0000-0000-0000-000000000000}"/>
          </ac:spMkLst>
        </pc:spChg>
        <pc:spChg chg="mod">
          <ac:chgData name="James Redelsheimer" userId="0bc5b4da-4472-4765-be32-514c3730ecac" providerId="ADAL" clId="{F864D311-0F5D-434E-A059-BAB124159377}" dt="2022-05-31T17:44:24.796" v="1138" actId="207"/>
          <ac:spMkLst>
            <pc:docMk/>
            <pc:sldMk cId="363897941" sldId="305"/>
            <ac:spMk id="373" creationId="{00000000-0000-0000-0000-000000000000}"/>
          </ac:spMkLst>
        </pc:spChg>
        <pc:spChg chg="del mod">
          <ac:chgData name="James Redelsheimer" userId="0bc5b4da-4472-4765-be32-514c3730ecac" providerId="ADAL" clId="{F864D311-0F5D-434E-A059-BAB124159377}" dt="2022-05-31T01:08:50.253" v="205" actId="478"/>
          <ac:spMkLst>
            <pc:docMk/>
            <pc:sldMk cId="363897941" sldId="305"/>
            <ac:spMk id="374" creationId="{00000000-0000-0000-0000-000000000000}"/>
          </ac:spMkLst>
        </pc:spChg>
        <pc:picChg chg="add mod">
          <ac:chgData name="James Redelsheimer" userId="0bc5b4da-4472-4765-be32-514c3730ecac" providerId="ADAL" clId="{F864D311-0F5D-434E-A059-BAB124159377}" dt="2022-05-31T17:44:17.496" v="1132" actId="1076"/>
          <ac:picMkLst>
            <pc:docMk/>
            <pc:sldMk cId="363897941" sldId="305"/>
            <ac:picMk id="3" creationId="{475B613F-DB29-F62C-B66A-48F13FC93B61}"/>
          </ac:picMkLst>
        </pc:picChg>
        <pc:picChg chg="del mod">
          <ac:chgData name="James Redelsheimer" userId="0bc5b4da-4472-4765-be32-514c3730ecac" providerId="ADAL" clId="{F864D311-0F5D-434E-A059-BAB124159377}" dt="2022-05-31T17:44:12.585" v="1130" actId="478"/>
          <ac:picMkLst>
            <pc:docMk/>
            <pc:sldMk cId="363897941" sldId="305"/>
            <ac:picMk id="375" creationId="{00000000-0000-0000-0000-000000000000}"/>
          </ac:picMkLst>
        </pc:picChg>
        <pc:picChg chg="del mod">
          <ac:chgData name="James Redelsheimer" userId="0bc5b4da-4472-4765-be32-514c3730ecac" providerId="ADAL" clId="{F864D311-0F5D-434E-A059-BAB124159377}" dt="2022-05-31T17:44:28.504" v="1139" actId="478"/>
          <ac:picMkLst>
            <pc:docMk/>
            <pc:sldMk cId="363897941" sldId="305"/>
            <ac:picMk id="376" creationId="{00000000-0000-0000-0000-000000000000}"/>
          </ac:picMkLst>
        </pc:picChg>
      </pc:sldChg>
      <pc:sldChg chg="delSp modSp add del mod modNotes">
        <pc:chgData name="James Redelsheimer" userId="0bc5b4da-4472-4765-be32-514c3730ecac" providerId="ADAL" clId="{F864D311-0F5D-434E-A059-BAB124159377}" dt="2022-05-31T01:10:04.085" v="213" actId="47"/>
        <pc:sldMkLst>
          <pc:docMk/>
          <pc:sldMk cId="663790066" sldId="310"/>
        </pc:sldMkLst>
        <pc:spChg chg="mod">
          <ac:chgData name="James Redelsheimer" userId="0bc5b4da-4472-4765-be32-514c3730ecac" providerId="ADAL" clId="{F864D311-0F5D-434E-A059-BAB124159377}" dt="2022-05-30T14:50:21.338" v="143"/>
          <ac:spMkLst>
            <pc:docMk/>
            <pc:sldMk cId="663790066" sldId="310"/>
            <ac:spMk id="422" creationId="{00000000-0000-0000-0000-000000000000}"/>
          </ac:spMkLst>
        </pc:spChg>
        <pc:spChg chg="mod">
          <ac:chgData name="James Redelsheimer" userId="0bc5b4da-4472-4765-be32-514c3730ecac" providerId="ADAL" clId="{F864D311-0F5D-434E-A059-BAB124159377}" dt="2022-05-30T14:50:21.338" v="143"/>
          <ac:spMkLst>
            <pc:docMk/>
            <pc:sldMk cId="663790066" sldId="310"/>
            <ac:spMk id="423" creationId="{00000000-0000-0000-0000-000000000000}"/>
          </ac:spMkLst>
        </pc:spChg>
        <pc:spChg chg="mod">
          <ac:chgData name="James Redelsheimer" userId="0bc5b4da-4472-4765-be32-514c3730ecac" providerId="ADAL" clId="{F864D311-0F5D-434E-A059-BAB124159377}" dt="2022-05-30T14:50:21.338" v="143"/>
          <ac:spMkLst>
            <pc:docMk/>
            <pc:sldMk cId="663790066" sldId="310"/>
            <ac:spMk id="424" creationId="{00000000-0000-0000-0000-000000000000}"/>
          </ac:spMkLst>
        </pc:spChg>
        <pc:spChg chg="del mod">
          <ac:chgData name="James Redelsheimer" userId="0bc5b4da-4472-4765-be32-514c3730ecac" providerId="ADAL" clId="{F864D311-0F5D-434E-A059-BAB124159377}" dt="2022-05-31T01:09:58.866" v="212" actId="478"/>
          <ac:spMkLst>
            <pc:docMk/>
            <pc:sldMk cId="663790066" sldId="310"/>
            <ac:spMk id="425" creationId="{00000000-0000-0000-0000-000000000000}"/>
          </ac:spMkLst>
        </pc:spChg>
        <pc:picChg chg="mod">
          <ac:chgData name="James Redelsheimer" userId="0bc5b4da-4472-4765-be32-514c3730ecac" providerId="ADAL" clId="{F864D311-0F5D-434E-A059-BAB124159377}" dt="2022-05-30T14:50:21.338" v="143"/>
          <ac:picMkLst>
            <pc:docMk/>
            <pc:sldMk cId="663790066" sldId="310"/>
            <ac:picMk id="426" creationId="{00000000-0000-0000-0000-000000000000}"/>
          </ac:picMkLst>
        </pc:picChg>
      </pc:sldChg>
      <pc:sldChg chg="modSp add del modNotes">
        <pc:chgData name="James Redelsheimer" userId="0bc5b4da-4472-4765-be32-514c3730ecac" providerId="ADAL" clId="{F864D311-0F5D-434E-A059-BAB124159377}" dt="2022-05-30T14:51:03.525" v="154"/>
        <pc:sldMkLst>
          <pc:docMk/>
          <pc:sldMk cId="1017709588" sldId="311"/>
        </pc:sldMkLst>
        <pc:spChg chg="mod">
          <ac:chgData name="James Redelsheimer" userId="0bc5b4da-4472-4765-be32-514c3730ecac" providerId="ADAL" clId="{F864D311-0F5D-434E-A059-BAB124159377}" dt="2022-05-30T14:50:21.338" v="143"/>
          <ac:spMkLst>
            <pc:docMk/>
            <pc:sldMk cId="1017709588" sldId="311"/>
            <ac:spMk id="432" creationId="{00000000-0000-0000-0000-000000000000}"/>
          </ac:spMkLst>
        </pc:spChg>
        <pc:spChg chg="mod">
          <ac:chgData name="James Redelsheimer" userId="0bc5b4da-4472-4765-be32-514c3730ecac" providerId="ADAL" clId="{F864D311-0F5D-434E-A059-BAB124159377}" dt="2022-05-30T14:50:21.338" v="143"/>
          <ac:spMkLst>
            <pc:docMk/>
            <pc:sldMk cId="1017709588" sldId="311"/>
            <ac:spMk id="433" creationId="{00000000-0000-0000-0000-000000000000}"/>
          </ac:spMkLst>
        </pc:spChg>
        <pc:spChg chg="mod">
          <ac:chgData name="James Redelsheimer" userId="0bc5b4da-4472-4765-be32-514c3730ecac" providerId="ADAL" clId="{F864D311-0F5D-434E-A059-BAB124159377}" dt="2022-05-30T14:50:21.338" v="143"/>
          <ac:spMkLst>
            <pc:docMk/>
            <pc:sldMk cId="1017709588" sldId="311"/>
            <ac:spMk id="434" creationId="{00000000-0000-0000-0000-000000000000}"/>
          </ac:spMkLst>
        </pc:spChg>
        <pc:picChg chg="mod">
          <ac:chgData name="James Redelsheimer" userId="0bc5b4da-4472-4765-be32-514c3730ecac" providerId="ADAL" clId="{F864D311-0F5D-434E-A059-BAB124159377}" dt="2022-05-30T14:50:21.338" v="143"/>
          <ac:picMkLst>
            <pc:docMk/>
            <pc:sldMk cId="1017709588" sldId="311"/>
            <ac:picMk id="431" creationId="{00000000-0000-0000-0000-000000000000}"/>
          </ac:picMkLst>
        </pc:picChg>
      </pc:sldChg>
      <pc:sldChg chg="modSp add del modNotes">
        <pc:chgData name="James Redelsheimer" userId="0bc5b4da-4472-4765-be32-514c3730ecac" providerId="ADAL" clId="{F864D311-0F5D-434E-A059-BAB124159377}" dt="2022-05-30T14:51:03.525" v="154"/>
        <pc:sldMkLst>
          <pc:docMk/>
          <pc:sldMk cId="3101239689" sldId="312"/>
        </pc:sldMkLst>
        <pc:spChg chg="mod">
          <ac:chgData name="James Redelsheimer" userId="0bc5b4da-4472-4765-be32-514c3730ecac" providerId="ADAL" clId="{F864D311-0F5D-434E-A059-BAB124159377}" dt="2022-05-30T14:50:21.338" v="143"/>
          <ac:spMkLst>
            <pc:docMk/>
            <pc:sldMk cId="3101239689" sldId="312"/>
            <ac:spMk id="440" creationId="{00000000-0000-0000-0000-000000000000}"/>
          </ac:spMkLst>
        </pc:spChg>
        <pc:spChg chg="mod">
          <ac:chgData name="James Redelsheimer" userId="0bc5b4da-4472-4765-be32-514c3730ecac" providerId="ADAL" clId="{F864D311-0F5D-434E-A059-BAB124159377}" dt="2022-05-30T14:50:21.338" v="143"/>
          <ac:spMkLst>
            <pc:docMk/>
            <pc:sldMk cId="3101239689" sldId="312"/>
            <ac:spMk id="441" creationId="{00000000-0000-0000-0000-000000000000}"/>
          </ac:spMkLst>
        </pc:spChg>
        <pc:spChg chg="mod">
          <ac:chgData name="James Redelsheimer" userId="0bc5b4da-4472-4765-be32-514c3730ecac" providerId="ADAL" clId="{F864D311-0F5D-434E-A059-BAB124159377}" dt="2022-05-30T14:50:21.338" v="143"/>
          <ac:spMkLst>
            <pc:docMk/>
            <pc:sldMk cId="3101239689" sldId="312"/>
            <ac:spMk id="442" creationId="{00000000-0000-0000-0000-000000000000}"/>
          </ac:spMkLst>
        </pc:spChg>
        <pc:picChg chg="mod">
          <ac:chgData name="James Redelsheimer" userId="0bc5b4da-4472-4765-be32-514c3730ecac" providerId="ADAL" clId="{F864D311-0F5D-434E-A059-BAB124159377}" dt="2022-05-30T14:50:21.338" v="143"/>
          <ac:picMkLst>
            <pc:docMk/>
            <pc:sldMk cId="3101239689" sldId="312"/>
            <ac:picMk id="439" creationId="{00000000-0000-0000-0000-000000000000}"/>
          </ac:picMkLst>
        </pc:picChg>
      </pc:sldChg>
      <pc:sldChg chg="modSp add del modNotes">
        <pc:chgData name="James Redelsheimer" userId="0bc5b4da-4472-4765-be32-514c3730ecac" providerId="ADAL" clId="{F864D311-0F5D-434E-A059-BAB124159377}" dt="2022-05-30T14:51:03.525" v="154"/>
        <pc:sldMkLst>
          <pc:docMk/>
          <pc:sldMk cId="848078747" sldId="313"/>
        </pc:sldMkLst>
        <pc:spChg chg="mod">
          <ac:chgData name="James Redelsheimer" userId="0bc5b4da-4472-4765-be32-514c3730ecac" providerId="ADAL" clId="{F864D311-0F5D-434E-A059-BAB124159377}" dt="2022-05-30T14:50:21.338" v="143"/>
          <ac:spMkLst>
            <pc:docMk/>
            <pc:sldMk cId="848078747" sldId="313"/>
            <ac:spMk id="448" creationId="{00000000-0000-0000-0000-000000000000}"/>
          </ac:spMkLst>
        </pc:spChg>
        <pc:spChg chg="mod">
          <ac:chgData name="James Redelsheimer" userId="0bc5b4da-4472-4765-be32-514c3730ecac" providerId="ADAL" clId="{F864D311-0F5D-434E-A059-BAB124159377}" dt="2022-05-30T14:50:21.338" v="143"/>
          <ac:spMkLst>
            <pc:docMk/>
            <pc:sldMk cId="848078747" sldId="313"/>
            <ac:spMk id="449" creationId="{00000000-0000-0000-0000-000000000000}"/>
          </ac:spMkLst>
        </pc:spChg>
        <pc:spChg chg="mod">
          <ac:chgData name="James Redelsheimer" userId="0bc5b4da-4472-4765-be32-514c3730ecac" providerId="ADAL" clId="{F864D311-0F5D-434E-A059-BAB124159377}" dt="2022-05-30T14:50:21.338" v="143"/>
          <ac:spMkLst>
            <pc:docMk/>
            <pc:sldMk cId="848078747" sldId="313"/>
            <ac:spMk id="450" creationId="{00000000-0000-0000-0000-000000000000}"/>
          </ac:spMkLst>
        </pc:spChg>
        <pc:picChg chg="mod">
          <ac:chgData name="James Redelsheimer" userId="0bc5b4da-4472-4765-be32-514c3730ecac" providerId="ADAL" clId="{F864D311-0F5D-434E-A059-BAB124159377}" dt="2022-05-30T14:50:21.338" v="143"/>
          <ac:picMkLst>
            <pc:docMk/>
            <pc:sldMk cId="848078747" sldId="313"/>
            <ac:picMk id="447" creationId="{00000000-0000-0000-0000-000000000000}"/>
          </ac:picMkLst>
        </pc:picChg>
      </pc:sldChg>
      <pc:sldChg chg="modSp add del modNotes">
        <pc:chgData name="James Redelsheimer" userId="0bc5b4da-4472-4765-be32-514c3730ecac" providerId="ADAL" clId="{F864D311-0F5D-434E-A059-BAB124159377}" dt="2022-05-30T14:51:03.525" v="154"/>
        <pc:sldMkLst>
          <pc:docMk/>
          <pc:sldMk cId="350974746" sldId="314"/>
        </pc:sldMkLst>
        <pc:spChg chg="mod">
          <ac:chgData name="James Redelsheimer" userId="0bc5b4da-4472-4765-be32-514c3730ecac" providerId="ADAL" clId="{F864D311-0F5D-434E-A059-BAB124159377}" dt="2022-05-30T14:50:21.338" v="143"/>
          <ac:spMkLst>
            <pc:docMk/>
            <pc:sldMk cId="350974746" sldId="314"/>
            <ac:spMk id="456" creationId="{00000000-0000-0000-0000-000000000000}"/>
          </ac:spMkLst>
        </pc:spChg>
        <pc:spChg chg="mod">
          <ac:chgData name="James Redelsheimer" userId="0bc5b4da-4472-4765-be32-514c3730ecac" providerId="ADAL" clId="{F864D311-0F5D-434E-A059-BAB124159377}" dt="2022-05-30T14:50:21.338" v="143"/>
          <ac:spMkLst>
            <pc:docMk/>
            <pc:sldMk cId="350974746" sldId="314"/>
            <ac:spMk id="457" creationId="{00000000-0000-0000-0000-000000000000}"/>
          </ac:spMkLst>
        </pc:spChg>
        <pc:spChg chg="mod">
          <ac:chgData name="James Redelsheimer" userId="0bc5b4da-4472-4765-be32-514c3730ecac" providerId="ADAL" clId="{F864D311-0F5D-434E-A059-BAB124159377}" dt="2022-05-30T14:50:21.338" v="143"/>
          <ac:spMkLst>
            <pc:docMk/>
            <pc:sldMk cId="350974746" sldId="314"/>
            <ac:spMk id="458" creationId="{00000000-0000-0000-0000-000000000000}"/>
          </ac:spMkLst>
        </pc:spChg>
        <pc:picChg chg="mod">
          <ac:chgData name="James Redelsheimer" userId="0bc5b4da-4472-4765-be32-514c3730ecac" providerId="ADAL" clId="{F864D311-0F5D-434E-A059-BAB124159377}" dt="2022-05-30T14:50:21.338" v="143"/>
          <ac:picMkLst>
            <pc:docMk/>
            <pc:sldMk cId="350974746" sldId="314"/>
            <ac:picMk id="455" creationId="{00000000-0000-0000-0000-000000000000}"/>
          </ac:picMkLst>
        </pc:picChg>
      </pc:sldChg>
      <pc:sldChg chg="modSp add del modNotes">
        <pc:chgData name="James Redelsheimer" userId="0bc5b4da-4472-4765-be32-514c3730ecac" providerId="ADAL" clId="{F864D311-0F5D-434E-A059-BAB124159377}" dt="2022-05-30T14:51:03.525" v="154"/>
        <pc:sldMkLst>
          <pc:docMk/>
          <pc:sldMk cId="2465851118" sldId="315"/>
        </pc:sldMkLst>
        <pc:spChg chg="mod">
          <ac:chgData name="James Redelsheimer" userId="0bc5b4da-4472-4765-be32-514c3730ecac" providerId="ADAL" clId="{F864D311-0F5D-434E-A059-BAB124159377}" dt="2022-05-30T14:50:21.338" v="143"/>
          <ac:spMkLst>
            <pc:docMk/>
            <pc:sldMk cId="2465851118" sldId="315"/>
            <ac:spMk id="464" creationId="{00000000-0000-0000-0000-000000000000}"/>
          </ac:spMkLst>
        </pc:spChg>
        <pc:spChg chg="mod">
          <ac:chgData name="James Redelsheimer" userId="0bc5b4da-4472-4765-be32-514c3730ecac" providerId="ADAL" clId="{F864D311-0F5D-434E-A059-BAB124159377}" dt="2022-05-30T14:50:21.338" v="143"/>
          <ac:spMkLst>
            <pc:docMk/>
            <pc:sldMk cId="2465851118" sldId="315"/>
            <ac:spMk id="465" creationId="{00000000-0000-0000-0000-000000000000}"/>
          </ac:spMkLst>
        </pc:spChg>
        <pc:spChg chg="mod">
          <ac:chgData name="James Redelsheimer" userId="0bc5b4da-4472-4765-be32-514c3730ecac" providerId="ADAL" clId="{F864D311-0F5D-434E-A059-BAB124159377}" dt="2022-05-30T14:50:21.338" v="143"/>
          <ac:spMkLst>
            <pc:docMk/>
            <pc:sldMk cId="2465851118" sldId="315"/>
            <ac:spMk id="466" creationId="{00000000-0000-0000-0000-000000000000}"/>
          </ac:spMkLst>
        </pc:spChg>
        <pc:picChg chg="mod">
          <ac:chgData name="James Redelsheimer" userId="0bc5b4da-4472-4765-be32-514c3730ecac" providerId="ADAL" clId="{F864D311-0F5D-434E-A059-BAB124159377}" dt="2022-05-30T14:50:21.338" v="143"/>
          <ac:picMkLst>
            <pc:docMk/>
            <pc:sldMk cId="2465851118" sldId="315"/>
            <ac:picMk id="463" creationId="{00000000-0000-0000-0000-000000000000}"/>
          </ac:picMkLst>
        </pc:picChg>
      </pc:sldChg>
      <pc:sldChg chg="modSp add del modNotes">
        <pc:chgData name="James Redelsheimer" userId="0bc5b4da-4472-4765-be32-514c3730ecac" providerId="ADAL" clId="{F864D311-0F5D-434E-A059-BAB124159377}" dt="2022-05-30T14:51:03.525" v="154"/>
        <pc:sldMkLst>
          <pc:docMk/>
          <pc:sldMk cId="3841751430" sldId="316"/>
        </pc:sldMkLst>
        <pc:spChg chg="mod">
          <ac:chgData name="James Redelsheimer" userId="0bc5b4da-4472-4765-be32-514c3730ecac" providerId="ADAL" clId="{F864D311-0F5D-434E-A059-BAB124159377}" dt="2022-05-30T14:50:21.338" v="143"/>
          <ac:spMkLst>
            <pc:docMk/>
            <pc:sldMk cId="3841751430" sldId="316"/>
            <ac:spMk id="472" creationId="{00000000-0000-0000-0000-000000000000}"/>
          </ac:spMkLst>
        </pc:spChg>
        <pc:spChg chg="mod">
          <ac:chgData name="James Redelsheimer" userId="0bc5b4da-4472-4765-be32-514c3730ecac" providerId="ADAL" clId="{F864D311-0F5D-434E-A059-BAB124159377}" dt="2022-05-30T14:50:21.338" v="143"/>
          <ac:spMkLst>
            <pc:docMk/>
            <pc:sldMk cId="3841751430" sldId="316"/>
            <ac:spMk id="473" creationId="{00000000-0000-0000-0000-000000000000}"/>
          </ac:spMkLst>
        </pc:spChg>
        <pc:spChg chg="mod">
          <ac:chgData name="James Redelsheimer" userId="0bc5b4da-4472-4765-be32-514c3730ecac" providerId="ADAL" clId="{F864D311-0F5D-434E-A059-BAB124159377}" dt="2022-05-30T14:50:21.338" v="143"/>
          <ac:spMkLst>
            <pc:docMk/>
            <pc:sldMk cId="3841751430" sldId="316"/>
            <ac:spMk id="474" creationId="{00000000-0000-0000-0000-000000000000}"/>
          </ac:spMkLst>
        </pc:spChg>
        <pc:picChg chg="mod">
          <ac:chgData name="James Redelsheimer" userId="0bc5b4da-4472-4765-be32-514c3730ecac" providerId="ADAL" clId="{F864D311-0F5D-434E-A059-BAB124159377}" dt="2022-05-30T14:50:21.338" v="143"/>
          <ac:picMkLst>
            <pc:docMk/>
            <pc:sldMk cId="3841751430" sldId="316"/>
            <ac:picMk id="471" creationId="{00000000-0000-0000-0000-000000000000}"/>
          </ac:picMkLst>
        </pc:picChg>
      </pc:sldChg>
      <pc:sldChg chg="modSp add del modNotes">
        <pc:chgData name="James Redelsheimer" userId="0bc5b4da-4472-4765-be32-514c3730ecac" providerId="ADAL" clId="{F864D311-0F5D-434E-A059-BAB124159377}" dt="2022-05-30T14:51:03.525" v="154"/>
        <pc:sldMkLst>
          <pc:docMk/>
          <pc:sldMk cId="1057122878" sldId="317"/>
        </pc:sldMkLst>
        <pc:spChg chg="mod">
          <ac:chgData name="James Redelsheimer" userId="0bc5b4da-4472-4765-be32-514c3730ecac" providerId="ADAL" clId="{F864D311-0F5D-434E-A059-BAB124159377}" dt="2022-05-30T14:50:21.338" v="143"/>
          <ac:spMkLst>
            <pc:docMk/>
            <pc:sldMk cId="1057122878" sldId="317"/>
            <ac:spMk id="480" creationId="{00000000-0000-0000-0000-000000000000}"/>
          </ac:spMkLst>
        </pc:spChg>
        <pc:spChg chg="mod">
          <ac:chgData name="James Redelsheimer" userId="0bc5b4da-4472-4765-be32-514c3730ecac" providerId="ADAL" clId="{F864D311-0F5D-434E-A059-BAB124159377}" dt="2022-05-30T14:50:21.338" v="143"/>
          <ac:spMkLst>
            <pc:docMk/>
            <pc:sldMk cId="1057122878" sldId="317"/>
            <ac:spMk id="481" creationId="{00000000-0000-0000-0000-000000000000}"/>
          </ac:spMkLst>
        </pc:spChg>
        <pc:spChg chg="mod">
          <ac:chgData name="James Redelsheimer" userId="0bc5b4da-4472-4765-be32-514c3730ecac" providerId="ADAL" clId="{F864D311-0F5D-434E-A059-BAB124159377}" dt="2022-05-30T14:50:21.338" v="143"/>
          <ac:spMkLst>
            <pc:docMk/>
            <pc:sldMk cId="1057122878" sldId="317"/>
            <ac:spMk id="482" creationId="{00000000-0000-0000-0000-000000000000}"/>
          </ac:spMkLst>
        </pc:spChg>
        <pc:picChg chg="mod">
          <ac:chgData name="James Redelsheimer" userId="0bc5b4da-4472-4765-be32-514c3730ecac" providerId="ADAL" clId="{F864D311-0F5D-434E-A059-BAB124159377}" dt="2022-05-30T14:50:21.338" v="143"/>
          <ac:picMkLst>
            <pc:docMk/>
            <pc:sldMk cId="1057122878" sldId="317"/>
            <ac:picMk id="479" creationId="{00000000-0000-0000-0000-000000000000}"/>
          </ac:picMkLst>
        </pc:picChg>
      </pc:sldChg>
      <pc:sldChg chg="modSp add del modNotes">
        <pc:chgData name="James Redelsheimer" userId="0bc5b4da-4472-4765-be32-514c3730ecac" providerId="ADAL" clId="{F864D311-0F5D-434E-A059-BAB124159377}" dt="2022-05-30T14:51:03.525" v="154"/>
        <pc:sldMkLst>
          <pc:docMk/>
          <pc:sldMk cId="3580365282" sldId="318"/>
        </pc:sldMkLst>
        <pc:spChg chg="mod">
          <ac:chgData name="James Redelsheimer" userId="0bc5b4da-4472-4765-be32-514c3730ecac" providerId="ADAL" clId="{F864D311-0F5D-434E-A059-BAB124159377}" dt="2022-05-30T14:50:21.338" v="143"/>
          <ac:spMkLst>
            <pc:docMk/>
            <pc:sldMk cId="3580365282" sldId="318"/>
            <ac:spMk id="488" creationId="{00000000-0000-0000-0000-000000000000}"/>
          </ac:spMkLst>
        </pc:spChg>
        <pc:spChg chg="mod">
          <ac:chgData name="James Redelsheimer" userId="0bc5b4da-4472-4765-be32-514c3730ecac" providerId="ADAL" clId="{F864D311-0F5D-434E-A059-BAB124159377}" dt="2022-05-30T14:50:21.338" v="143"/>
          <ac:spMkLst>
            <pc:docMk/>
            <pc:sldMk cId="3580365282" sldId="318"/>
            <ac:spMk id="489" creationId="{00000000-0000-0000-0000-000000000000}"/>
          </ac:spMkLst>
        </pc:spChg>
        <pc:spChg chg="mod">
          <ac:chgData name="James Redelsheimer" userId="0bc5b4da-4472-4765-be32-514c3730ecac" providerId="ADAL" clId="{F864D311-0F5D-434E-A059-BAB124159377}" dt="2022-05-30T14:50:21.338" v="143"/>
          <ac:spMkLst>
            <pc:docMk/>
            <pc:sldMk cId="3580365282" sldId="318"/>
            <ac:spMk id="490" creationId="{00000000-0000-0000-0000-000000000000}"/>
          </ac:spMkLst>
        </pc:spChg>
        <pc:picChg chg="mod">
          <ac:chgData name="James Redelsheimer" userId="0bc5b4da-4472-4765-be32-514c3730ecac" providerId="ADAL" clId="{F864D311-0F5D-434E-A059-BAB124159377}" dt="2022-05-30T14:50:21.338" v="143"/>
          <ac:picMkLst>
            <pc:docMk/>
            <pc:sldMk cId="3580365282" sldId="318"/>
            <ac:picMk id="487" creationId="{00000000-0000-0000-0000-000000000000}"/>
          </ac:picMkLst>
        </pc:picChg>
      </pc:sldChg>
      <pc:sldChg chg="modSp add del modNotes">
        <pc:chgData name="James Redelsheimer" userId="0bc5b4da-4472-4765-be32-514c3730ecac" providerId="ADAL" clId="{F864D311-0F5D-434E-A059-BAB124159377}" dt="2022-05-30T14:51:03.525" v="154"/>
        <pc:sldMkLst>
          <pc:docMk/>
          <pc:sldMk cId="3286317808" sldId="319"/>
        </pc:sldMkLst>
        <pc:spChg chg="mod">
          <ac:chgData name="James Redelsheimer" userId="0bc5b4da-4472-4765-be32-514c3730ecac" providerId="ADAL" clId="{F864D311-0F5D-434E-A059-BAB124159377}" dt="2022-05-30T14:50:21.338" v="143"/>
          <ac:spMkLst>
            <pc:docMk/>
            <pc:sldMk cId="3286317808" sldId="319"/>
            <ac:spMk id="496" creationId="{00000000-0000-0000-0000-000000000000}"/>
          </ac:spMkLst>
        </pc:spChg>
        <pc:spChg chg="mod">
          <ac:chgData name="James Redelsheimer" userId="0bc5b4da-4472-4765-be32-514c3730ecac" providerId="ADAL" clId="{F864D311-0F5D-434E-A059-BAB124159377}" dt="2022-05-30T14:50:21.338" v="143"/>
          <ac:spMkLst>
            <pc:docMk/>
            <pc:sldMk cId="3286317808" sldId="319"/>
            <ac:spMk id="497" creationId="{00000000-0000-0000-0000-000000000000}"/>
          </ac:spMkLst>
        </pc:spChg>
        <pc:spChg chg="mod">
          <ac:chgData name="James Redelsheimer" userId="0bc5b4da-4472-4765-be32-514c3730ecac" providerId="ADAL" clId="{F864D311-0F5D-434E-A059-BAB124159377}" dt="2022-05-30T14:50:21.338" v="143"/>
          <ac:spMkLst>
            <pc:docMk/>
            <pc:sldMk cId="3286317808" sldId="319"/>
            <ac:spMk id="498" creationId="{00000000-0000-0000-0000-000000000000}"/>
          </ac:spMkLst>
        </pc:spChg>
        <pc:picChg chg="mod">
          <ac:chgData name="James Redelsheimer" userId="0bc5b4da-4472-4765-be32-514c3730ecac" providerId="ADAL" clId="{F864D311-0F5D-434E-A059-BAB124159377}" dt="2022-05-30T14:50:21.338" v="143"/>
          <ac:picMkLst>
            <pc:docMk/>
            <pc:sldMk cId="3286317808" sldId="319"/>
            <ac:picMk id="495" creationId="{00000000-0000-0000-0000-000000000000}"/>
          </ac:picMkLst>
        </pc:picChg>
      </pc:sldChg>
      <pc:sldChg chg="modSp add del modNotes">
        <pc:chgData name="James Redelsheimer" userId="0bc5b4da-4472-4765-be32-514c3730ecac" providerId="ADAL" clId="{F864D311-0F5D-434E-A059-BAB124159377}" dt="2022-05-30T14:51:03.525" v="154"/>
        <pc:sldMkLst>
          <pc:docMk/>
          <pc:sldMk cId="1331151386" sldId="320"/>
        </pc:sldMkLst>
        <pc:spChg chg="mod">
          <ac:chgData name="James Redelsheimer" userId="0bc5b4da-4472-4765-be32-514c3730ecac" providerId="ADAL" clId="{F864D311-0F5D-434E-A059-BAB124159377}" dt="2022-05-30T14:50:21.338" v="143"/>
          <ac:spMkLst>
            <pc:docMk/>
            <pc:sldMk cId="1331151386" sldId="320"/>
            <ac:spMk id="504" creationId="{00000000-0000-0000-0000-000000000000}"/>
          </ac:spMkLst>
        </pc:spChg>
        <pc:spChg chg="mod">
          <ac:chgData name="James Redelsheimer" userId="0bc5b4da-4472-4765-be32-514c3730ecac" providerId="ADAL" clId="{F864D311-0F5D-434E-A059-BAB124159377}" dt="2022-05-30T14:50:21.338" v="143"/>
          <ac:spMkLst>
            <pc:docMk/>
            <pc:sldMk cId="1331151386" sldId="320"/>
            <ac:spMk id="505" creationId="{00000000-0000-0000-0000-000000000000}"/>
          </ac:spMkLst>
        </pc:spChg>
        <pc:spChg chg="mod">
          <ac:chgData name="James Redelsheimer" userId="0bc5b4da-4472-4765-be32-514c3730ecac" providerId="ADAL" clId="{F864D311-0F5D-434E-A059-BAB124159377}" dt="2022-05-30T14:50:21.338" v="143"/>
          <ac:spMkLst>
            <pc:docMk/>
            <pc:sldMk cId="1331151386" sldId="320"/>
            <ac:spMk id="506" creationId="{00000000-0000-0000-0000-000000000000}"/>
          </ac:spMkLst>
        </pc:spChg>
        <pc:picChg chg="mod">
          <ac:chgData name="James Redelsheimer" userId="0bc5b4da-4472-4765-be32-514c3730ecac" providerId="ADAL" clId="{F864D311-0F5D-434E-A059-BAB124159377}" dt="2022-05-30T14:50:21.338" v="143"/>
          <ac:picMkLst>
            <pc:docMk/>
            <pc:sldMk cId="1331151386" sldId="320"/>
            <ac:picMk id="503" creationId="{00000000-0000-0000-0000-000000000000}"/>
          </ac:picMkLst>
        </pc:picChg>
      </pc:sldChg>
      <pc:sldChg chg="modSp add del modNotes">
        <pc:chgData name="James Redelsheimer" userId="0bc5b4da-4472-4765-be32-514c3730ecac" providerId="ADAL" clId="{F864D311-0F5D-434E-A059-BAB124159377}" dt="2022-05-30T14:51:03.525" v="154"/>
        <pc:sldMkLst>
          <pc:docMk/>
          <pc:sldMk cId="1292516300" sldId="321"/>
        </pc:sldMkLst>
        <pc:spChg chg="mod">
          <ac:chgData name="James Redelsheimer" userId="0bc5b4da-4472-4765-be32-514c3730ecac" providerId="ADAL" clId="{F864D311-0F5D-434E-A059-BAB124159377}" dt="2022-05-30T14:50:21.338" v="143"/>
          <ac:spMkLst>
            <pc:docMk/>
            <pc:sldMk cId="1292516300" sldId="321"/>
            <ac:spMk id="512" creationId="{00000000-0000-0000-0000-000000000000}"/>
          </ac:spMkLst>
        </pc:spChg>
        <pc:spChg chg="mod">
          <ac:chgData name="James Redelsheimer" userId="0bc5b4da-4472-4765-be32-514c3730ecac" providerId="ADAL" clId="{F864D311-0F5D-434E-A059-BAB124159377}" dt="2022-05-30T14:50:21.338" v="143"/>
          <ac:spMkLst>
            <pc:docMk/>
            <pc:sldMk cId="1292516300" sldId="321"/>
            <ac:spMk id="513" creationId="{00000000-0000-0000-0000-000000000000}"/>
          </ac:spMkLst>
        </pc:spChg>
        <pc:spChg chg="mod">
          <ac:chgData name="James Redelsheimer" userId="0bc5b4da-4472-4765-be32-514c3730ecac" providerId="ADAL" clId="{F864D311-0F5D-434E-A059-BAB124159377}" dt="2022-05-30T14:50:21.338" v="143"/>
          <ac:spMkLst>
            <pc:docMk/>
            <pc:sldMk cId="1292516300" sldId="321"/>
            <ac:spMk id="514" creationId="{00000000-0000-0000-0000-000000000000}"/>
          </ac:spMkLst>
        </pc:spChg>
        <pc:picChg chg="mod">
          <ac:chgData name="James Redelsheimer" userId="0bc5b4da-4472-4765-be32-514c3730ecac" providerId="ADAL" clId="{F864D311-0F5D-434E-A059-BAB124159377}" dt="2022-05-30T14:50:21.338" v="143"/>
          <ac:picMkLst>
            <pc:docMk/>
            <pc:sldMk cId="1292516300" sldId="321"/>
            <ac:picMk id="511" creationId="{00000000-0000-0000-0000-000000000000}"/>
          </ac:picMkLst>
        </pc:picChg>
      </pc:sldChg>
      <pc:sldChg chg="modSp add del modNotes">
        <pc:chgData name="James Redelsheimer" userId="0bc5b4da-4472-4765-be32-514c3730ecac" providerId="ADAL" clId="{F864D311-0F5D-434E-A059-BAB124159377}" dt="2022-05-30T14:51:03.525" v="154"/>
        <pc:sldMkLst>
          <pc:docMk/>
          <pc:sldMk cId="3797153351" sldId="322"/>
        </pc:sldMkLst>
        <pc:spChg chg="mod">
          <ac:chgData name="James Redelsheimer" userId="0bc5b4da-4472-4765-be32-514c3730ecac" providerId="ADAL" clId="{F864D311-0F5D-434E-A059-BAB124159377}" dt="2022-05-30T14:50:21.338" v="143"/>
          <ac:spMkLst>
            <pc:docMk/>
            <pc:sldMk cId="3797153351" sldId="322"/>
            <ac:spMk id="520" creationId="{00000000-0000-0000-0000-000000000000}"/>
          </ac:spMkLst>
        </pc:spChg>
        <pc:spChg chg="mod">
          <ac:chgData name="James Redelsheimer" userId="0bc5b4da-4472-4765-be32-514c3730ecac" providerId="ADAL" clId="{F864D311-0F5D-434E-A059-BAB124159377}" dt="2022-05-30T14:50:21.338" v="143"/>
          <ac:spMkLst>
            <pc:docMk/>
            <pc:sldMk cId="3797153351" sldId="322"/>
            <ac:spMk id="521" creationId="{00000000-0000-0000-0000-000000000000}"/>
          </ac:spMkLst>
        </pc:spChg>
        <pc:spChg chg="mod">
          <ac:chgData name="James Redelsheimer" userId="0bc5b4da-4472-4765-be32-514c3730ecac" providerId="ADAL" clId="{F864D311-0F5D-434E-A059-BAB124159377}" dt="2022-05-30T14:50:21.338" v="143"/>
          <ac:spMkLst>
            <pc:docMk/>
            <pc:sldMk cId="3797153351" sldId="322"/>
            <ac:spMk id="522" creationId="{00000000-0000-0000-0000-000000000000}"/>
          </ac:spMkLst>
        </pc:spChg>
        <pc:picChg chg="mod">
          <ac:chgData name="James Redelsheimer" userId="0bc5b4da-4472-4765-be32-514c3730ecac" providerId="ADAL" clId="{F864D311-0F5D-434E-A059-BAB124159377}" dt="2022-05-30T14:50:21.338" v="143"/>
          <ac:picMkLst>
            <pc:docMk/>
            <pc:sldMk cId="3797153351" sldId="322"/>
            <ac:picMk id="519" creationId="{00000000-0000-0000-0000-000000000000}"/>
          </ac:picMkLst>
        </pc:picChg>
      </pc:sldChg>
      <pc:sldChg chg="modSp add del modNotes">
        <pc:chgData name="James Redelsheimer" userId="0bc5b4da-4472-4765-be32-514c3730ecac" providerId="ADAL" clId="{F864D311-0F5D-434E-A059-BAB124159377}" dt="2022-05-30T14:51:03.525" v="154"/>
        <pc:sldMkLst>
          <pc:docMk/>
          <pc:sldMk cId="266924970" sldId="323"/>
        </pc:sldMkLst>
        <pc:spChg chg="mod">
          <ac:chgData name="James Redelsheimer" userId="0bc5b4da-4472-4765-be32-514c3730ecac" providerId="ADAL" clId="{F864D311-0F5D-434E-A059-BAB124159377}" dt="2022-05-30T14:50:21.338" v="143"/>
          <ac:spMkLst>
            <pc:docMk/>
            <pc:sldMk cId="266924970" sldId="323"/>
            <ac:spMk id="529" creationId="{00000000-0000-0000-0000-000000000000}"/>
          </ac:spMkLst>
        </pc:spChg>
        <pc:spChg chg="mod">
          <ac:chgData name="James Redelsheimer" userId="0bc5b4da-4472-4765-be32-514c3730ecac" providerId="ADAL" clId="{F864D311-0F5D-434E-A059-BAB124159377}" dt="2022-05-30T14:50:21.338" v="143"/>
          <ac:spMkLst>
            <pc:docMk/>
            <pc:sldMk cId="266924970" sldId="323"/>
            <ac:spMk id="530" creationId="{00000000-0000-0000-0000-000000000000}"/>
          </ac:spMkLst>
        </pc:spChg>
        <pc:spChg chg="mod">
          <ac:chgData name="James Redelsheimer" userId="0bc5b4da-4472-4765-be32-514c3730ecac" providerId="ADAL" clId="{F864D311-0F5D-434E-A059-BAB124159377}" dt="2022-05-30T14:50:21.338" v="143"/>
          <ac:spMkLst>
            <pc:docMk/>
            <pc:sldMk cId="266924970" sldId="323"/>
            <ac:spMk id="531" creationId="{00000000-0000-0000-0000-000000000000}"/>
          </ac:spMkLst>
        </pc:spChg>
        <pc:picChg chg="mod">
          <ac:chgData name="James Redelsheimer" userId="0bc5b4da-4472-4765-be32-514c3730ecac" providerId="ADAL" clId="{F864D311-0F5D-434E-A059-BAB124159377}" dt="2022-05-30T14:50:21.338" v="143"/>
          <ac:picMkLst>
            <pc:docMk/>
            <pc:sldMk cId="266924970" sldId="323"/>
            <ac:picMk id="527" creationId="{00000000-0000-0000-0000-000000000000}"/>
          </ac:picMkLst>
        </pc:picChg>
        <pc:picChg chg="mod">
          <ac:chgData name="James Redelsheimer" userId="0bc5b4da-4472-4765-be32-514c3730ecac" providerId="ADAL" clId="{F864D311-0F5D-434E-A059-BAB124159377}" dt="2022-05-30T14:50:21.338" v="143"/>
          <ac:picMkLst>
            <pc:docMk/>
            <pc:sldMk cId="266924970" sldId="323"/>
            <ac:picMk id="528" creationId="{00000000-0000-0000-0000-000000000000}"/>
          </ac:picMkLst>
        </pc:picChg>
      </pc:sldChg>
      <pc:sldChg chg="modSp add del modNotes">
        <pc:chgData name="James Redelsheimer" userId="0bc5b4da-4472-4765-be32-514c3730ecac" providerId="ADAL" clId="{F864D311-0F5D-434E-A059-BAB124159377}" dt="2022-05-30T14:51:03.525" v="154"/>
        <pc:sldMkLst>
          <pc:docMk/>
          <pc:sldMk cId="944311106" sldId="324"/>
        </pc:sldMkLst>
        <pc:spChg chg="mod">
          <ac:chgData name="James Redelsheimer" userId="0bc5b4da-4472-4765-be32-514c3730ecac" providerId="ADAL" clId="{F864D311-0F5D-434E-A059-BAB124159377}" dt="2022-05-30T14:50:21.338" v="143"/>
          <ac:spMkLst>
            <pc:docMk/>
            <pc:sldMk cId="944311106" sldId="324"/>
            <ac:spMk id="537" creationId="{00000000-0000-0000-0000-000000000000}"/>
          </ac:spMkLst>
        </pc:spChg>
        <pc:spChg chg="mod">
          <ac:chgData name="James Redelsheimer" userId="0bc5b4da-4472-4765-be32-514c3730ecac" providerId="ADAL" clId="{F864D311-0F5D-434E-A059-BAB124159377}" dt="2022-05-30T14:50:21.338" v="143"/>
          <ac:spMkLst>
            <pc:docMk/>
            <pc:sldMk cId="944311106" sldId="324"/>
            <ac:spMk id="538" creationId="{00000000-0000-0000-0000-000000000000}"/>
          </ac:spMkLst>
        </pc:spChg>
        <pc:picChg chg="mod">
          <ac:chgData name="James Redelsheimer" userId="0bc5b4da-4472-4765-be32-514c3730ecac" providerId="ADAL" clId="{F864D311-0F5D-434E-A059-BAB124159377}" dt="2022-05-30T14:50:21.338" v="143"/>
          <ac:picMkLst>
            <pc:docMk/>
            <pc:sldMk cId="944311106" sldId="324"/>
            <ac:picMk id="536" creationId="{00000000-0000-0000-0000-000000000000}"/>
          </ac:picMkLst>
        </pc:picChg>
      </pc:sldChg>
      <pc:sldChg chg="addSp delSp modSp add del mod modAnim modNotes">
        <pc:chgData name="James Redelsheimer" userId="0bc5b4da-4472-4765-be32-514c3730ecac" providerId="ADAL" clId="{F864D311-0F5D-434E-A059-BAB124159377}" dt="2022-05-31T15:46:25.447" v="607" actId="20577"/>
        <pc:sldMkLst>
          <pc:docMk/>
          <pc:sldMk cId="3638879448" sldId="326"/>
        </pc:sldMkLst>
        <pc:spChg chg="mod">
          <ac:chgData name="James Redelsheimer" userId="0bc5b4da-4472-4765-be32-514c3730ecac" providerId="ADAL" clId="{F864D311-0F5D-434E-A059-BAB124159377}" dt="2022-05-31T15:46:25.447" v="607" actId="20577"/>
          <ac:spMkLst>
            <pc:docMk/>
            <pc:sldMk cId="3638879448" sldId="326"/>
            <ac:spMk id="552" creationId="{00000000-0000-0000-0000-000000000000}"/>
          </ac:spMkLst>
        </pc:spChg>
        <pc:spChg chg="mod">
          <ac:chgData name="James Redelsheimer" userId="0bc5b4da-4472-4765-be32-514c3730ecac" providerId="ADAL" clId="{F864D311-0F5D-434E-A059-BAB124159377}" dt="2022-05-30T14:50:21.338" v="143"/>
          <ac:spMkLst>
            <pc:docMk/>
            <pc:sldMk cId="3638879448" sldId="326"/>
            <ac:spMk id="553" creationId="{00000000-0000-0000-0000-000000000000}"/>
          </ac:spMkLst>
        </pc:spChg>
        <pc:spChg chg="del mod">
          <ac:chgData name="James Redelsheimer" userId="0bc5b4da-4472-4765-be32-514c3730ecac" providerId="ADAL" clId="{F864D311-0F5D-434E-A059-BAB124159377}" dt="2022-05-31T15:25:20.111" v="339" actId="478"/>
          <ac:spMkLst>
            <pc:docMk/>
            <pc:sldMk cId="3638879448" sldId="326"/>
            <ac:spMk id="556" creationId="{00000000-0000-0000-0000-000000000000}"/>
          </ac:spMkLst>
        </pc:spChg>
        <pc:picChg chg="add mod">
          <ac:chgData name="James Redelsheimer" userId="0bc5b4da-4472-4765-be32-514c3730ecac" providerId="ADAL" clId="{F864D311-0F5D-434E-A059-BAB124159377}" dt="2022-05-31T15:25:18.043" v="338" actId="1076"/>
          <ac:picMkLst>
            <pc:docMk/>
            <pc:sldMk cId="3638879448" sldId="326"/>
            <ac:picMk id="2" creationId="{18B947F8-1342-1256-32F2-B16003CCB36F}"/>
          </ac:picMkLst>
        </pc:picChg>
        <pc:picChg chg="mod modCrop">
          <ac:chgData name="James Redelsheimer" userId="0bc5b4da-4472-4765-be32-514c3730ecac" providerId="ADAL" clId="{F864D311-0F5D-434E-A059-BAB124159377}" dt="2022-05-31T15:23:34.683" v="319" actId="732"/>
          <ac:picMkLst>
            <pc:docMk/>
            <pc:sldMk cId="3638879448" sldId="326"/>
            <ac:picMk id="554" creationId="{00000000-0000-0000-0000-000000000000}"/>
          </ac:picMkLst>
        </pc:picChg>
        <pc:picChg chg="del mod">
          <ac:chgData name="James Redelsheimer" userId="0bc5b4da-4472-4765-be32-514c3730ecac" providerId="ADAL" clId="{F864D311-0F5D-434E-A059-BAB124159377}" dt="2022-05-31T15:25:16.669" v="337" actId="478"/>
          <ac:picMkLst>
            <pc:docMk/>
            <pc:sldMk cId="3638879448" sldId="326"/>
            <ac:picMk id="555" creationId="{00000000-0000-0000-0000-000000000000}"/>
          </ac:picMkLst>
        </pc:picChg>
      </pc:sldChg>
      <pc:sldChg chg="delSp modSp add del mod ord modNotes">
        <pc:chgData name="James Redelsheimer" userId="0bc5b4da-4472-4765-be32-514c3730ecac" providerId="ADAL" clId="{F864D311-0F5D-434E-A059-BAB124159377}" dt="2022-05-31T15:25:59.383" v="344" actId="47"/>
        <pc:sldMkLst>
          <pc:docMk/>
          <pc:sldMk cId="2186950002" sldId="327"/>
        </pc:sldMkLst>
        <pc:spChg chg="mod">
          <ac:chgData name="James Redelsheimer" userId="0bc5b4da-4472-4765-be32-514c3730ecac" providerId="ADAL" clId="{F864D311-0F5D-434E-A059-BAB124159377}" dt="2022-05-30T14:50:21.338" v="143"/>
          <ac:spMkLst>
            <pc:docMk/>
            <pc:sldMk cId="2186950002" sldId="327"/>
            <ac:spMk id="561" creationId="{00000000-0000-0000-0000-000000000000}"/>
          </ac:spMkLst>
        </pc:spChg>
        <pc:spChg chg="mod">
          <ac:chgData name="James Redelsheimer" userId="0bc5b4da-4472-4765-be32-514c3730ecac" providerId="ADAL" clId="{F864D311-0F5D-434E-A059-BAB124159377}" dt="2022-05-30T14:50:21.338" v="143"/>
          <ac:spMkLst>
            <pc:docMk/>
            <pc:sldMk cId="2186950002" sldId="327"/>
            <ac:spMk id="562" creationId="{00000000-0000-0000-0000-000000000000}"/>
          </ac:spMkLst>
        </pc:spChg>
        <pc:spChg chg="mod">
          <ac:chgData name="James Redelsheimer" userId="0bc5b4da-4472-4765-be32-514c3730ecac" providerId="ADAL" clId="{F864D311-0F5D-434E-A059-BAB124159377}" dt="2022-05-30T14:50:21.338" v="143"/>
          <ac:spMkLst>
            <pc:docMk/>
            <pc:sldMk cId="2186950002" sldId="327"/>
            <ac:spMk id="563" creationId="{00000000-0000-0000-0000-000000000000}"/>
          </ac:spMkLst>
        </pc:spChg>
        <pc:picChg chg="del mod modCrop">
          <ac:chgData name="James Redelsheimer" userId="0bc5b4da-4472-4765-be32-514c3730ecac" providerId="ADAL" clId="{F864D311-0F5D-434E-A059-BAB124159377}" dt="2022-05-31T15:25:56.692" v="343" actId="478"/>
          <ac:picMkLst>
            <pc:docMk/>
            <pc:sldMk cId="2186950002" sldId="327"/>
            <ac:picMk id="564" creationId="{00000000-0000-0000-0000-000000000000}"/>
          </ac:picMkLst>
        </pc:picChg>
      </pc:sldChg>
      <pc:sldChg chg="modSp add del modNotes">
        <pc:chgData name="James Redelsheimer" userId="0bc5b4da-4472-4765-be32-514c3730ecac" providerId="ADAL" clId="{F864D311-0F5D-434E-A059-BAB124159377}" dt="2022-05-31T15:45:45.299" v="602" actId="47"/>
        <pc:sldMkLst>
          <pc:docMk/>
          <pc:sldMk cId="3882509341" sldId="328"/>
        </pc:sldMkLst>
        <pc:spChg chg="mod">
          <ac:chgData name="James Redelsheimer" userId="0bc5b4da-4472-4765-be32-514c3730ecac" providerId="ADAL" clId="{F864D311-0F5D-434E-A059-BAB124159377}" dt="2022-05-30T14:50:21.338" v="143"/>
          <ac:spMkLst>
            <pc:docMk/>
            <pc:sldMk cId="3882509341" sldId="328"/>
            <ac:spMk id="570" creationId="{00000000-0000-0000-0000-000000000000}"/>
          </ac:spMkLst>
        </pc:spChg>
        <pc:spChg chg="mod">
          <ac:chgData name="James Redelsheimer" userId="0bc5b4da-4472-4765-be32-514c3730ecac" providerId="ADAL" clId="{F864D311-0F5D-434E-A059-BAB124159377}" dt="2022-05-30T14:50:21.338" v="143"/>
          <ac:spMkLst>
            <pc:docMk/>
            <pc:sldMk cId="3882509341" sldId="328"/>
            <ac:spMk id="571" creationId="{00000000-0000-0000-0000-000000000000}"/>
          </ac:spMkLst>
        </pc:spChg>
        <pc:spChg chg="mod">
          <ac:chgData name="James Redelsheimer" userId="0bc5b4da-4472-4765-be32-514c3730ecac" providerId="ADAL" clId="{F864D311-0F5D-434E-A059-BAB124159377}" dt="2022-05-30T14:50:21.338" v="143"/>
          <ac:spMkLst>
            <pc:docMk/>
            <pc:sldMk cId="3882509341" sldId="328"/>
            <ac:spMk id="572" creationId="{00000000-0000-0000-0000-000000000000}"/>
          </ac:spMkLst>
        </pc:spChg>
        <pc:picChg chg="mod">
          <ac:chgData name="James Redelsheimer" userId="0bc5b4da-4472-4765-be32-514c3730ecac" providerId="ADAL" clId="{F864D311-0F5D-434E-A059-BAB124159377}" dt="2022-05-30T14:50:21.338" v="143"/>
          <ac:picMkLst>
            <pc:docMk/>
            <pc:sldMk cId="3882509341" sldId="328"/>
            <ac:picMk id="569" creationId="{00000000-0000-0000-0000-000000000000}"/>
          </ac:picMkLst>
        </pc:picChg>
      </pc:sldChg>
      <pc:sldChg chg="modSp add del modNotes">
        <pc:chgData name="James Redelsheimer" userId="0bc5b4da-4472-4765-be32-514c3730ecac" providerId="ADAL" clId="{F864D311-0F5D-434E-A059-BAB124159377}" dt="2022-05-31T15:46:15.272" v="606" actId="47"/>
        <pc:sldMkLst>
          <pc:docMk/>
          <pc:sldMk cId="3844555735" sldId="329"/>
        </pc:sldMkLst>
        <pc:spChg chg="mod">
          <ac:chgData name="James Redelsheimer" userId="0bc5b4da-4472-4765-be32-514c3730ecac" providerId="ADAL" clId="{F864D311-0F5D-434E-A059-BAB124159377}" dt="2022-05-30T14:50:21.338" v="143"/>
          <ac:spMkLst>
            <pc:docMk/>
            <pc:sldMk cId="3844555735" sldId="329"/>
            <ac:spMk id="577" creationId="{00000000-0000-0000-0000-000000000000}"/>
          </ac:spMkLst>
        </pc:spChg>
        <pc:spChg chg="mod">
          <ac:chgData name="James Redelsheimer" userId="0bc5b4da-4472-4765-be32-514c3730ecac" providerId="ADAL" clId="{F864D311-0F5D-434E-A059-BAB124159377}" dt="2022-05-30T14:50:21.338" v="143"/>
          <ac:spMkLst>
            <pc:docMk/>
            <pc:sldMk cId="3844555735" sldId="329"/>
            <ac:spMk id="578" creationId="{00000000-0000-0000-0000-000000000000}"/>
          </ac:spMkLst>
        </pc:spChg>
        <pc:spChg chg="mod">
          <ac:chgData name="James Redelsheimer" userId="0bc5b4da-4472-4765-be32-514c3730ecac" providerId="ADAL" clId="{F864D311-0F5D-434E-A059-BAB124159377}" dt="2022-05-30T14:50:21.338" v="143"/>
          <ac:spMkLst>
            <pc:docMk/>
            <pc:sldMk cId="3844555735" sldId="329"/>
            <ac:spMk id="580" creationId="{00000000-0000-0000-0000-000000000000}"/>
          </ac:spMkLst>
        </pc:spChg>
        <pc:picChg chg="mod">
          <ac:chgData name="James Redelsheimer" userId="0bc5b4da-4472-4765-be32-514c3730ecac" providerId="ADAL" clId="{F864D311-0F5D-434E-A059-BAB124159377}" dt="2022-05-30T14:50:21.338" v="143"/>
          <ac:picMkLst>
            <pc:docMk/>
            <pc:sldMk cId="3844555735" sldId="329"/>
            <ac:picMk id="579" creationId="{00000000-0000-0000-0000-000000000000}"/>
          </ac:picMkLst>
        </pc:picChg>
      </pc:sldChg>
      <pc:sldChg chg="delSp modSp add del mod modNotes">
        <pc:chgData name="James Redelsheimer" userId="0bc5b4da-4472-4765-be32-514c3730ecac" providerId="ADAL" clId="{F864D311-0F5D-434E-A059-BAB124159377}" dt="2022-05-31T15:46:42.842" v="614" actId="478"/>
        <pc:sldMkLst>
          <pc:docMk/>
          <pc:sldMk cId="3497652224" sldId="330"/>
        </pc:sldMkLst>
        <pc:spChg chg="mod">
          <ac:chgData name="James Redelsheimer" userId="0bc5b4da-4472-4765-be32-514c3730ecac" providerId="ADAL" clId="{F864D311-0F5D-434E-A059-BAB124159377}" dt="2022-05-30T14:50:21.338" v="143"/>
          <ac:spMkLst>
            <pc:docMk/>
            <pc:sldMk cId="3497652224" sldId="330"/>
            <ac:spMk id="585" creationId="{00000000-0000-0000-0000-000000000000}"/>
          </ac:spMkLst>
        </pc:spChg>
        <pc:spChg chg="del mod">
          <ac:chgData name="James Redelsheimer" userId="0bc5b4da-4472-4765-be32-514c3730ecac" providerId="ADAL" clId="{F864D311-0F5D-434E-A059-BAB124159377}" dt="2022-05-31T15:46:42.842" v="614" actId="478"/>
          <ac:spMkLst>
            <pc:docMk/>
            <pc:sldMk cId="3497652224" sldId="330"/>
            <ac:spMk id="589" creationId="{00000000-0000-0000-0000-000000000000}"/>
          </ac:spMkLst>
        </pc:spChg>
        <pc:picChg chg="mod">
          <ac:chgData name="James Redelsheimer" userId="0bc5b4da-4472-4765-be32-514c3730ecac" providerId="ADAL" clId="{F864D311-0F5D-434E-A059-BAB124159377}" dt="2022-05-30T14:50:21.338" v="143"/>
          <ac:picMkLst>
            <pc:docMk/>
            <pc:sldMk cId="3497652224" sldId="330"/>
            <ac:picMk id="586" creationId="{00000000-0000-0000-0000-000000000000}"/>
          </ac:picMkLst>
        </pc:picChg>
        <pc:picChg chg="mod">
          <ac:chgData name="James Redelsheimer" userId="0bc5b4da-4472-4765-be32-514c3730ecac" providerId="ADAL" clId="{F864D311-0F5D-434E-A059-BAB124159377}" dt="2022-05-30T14:50:21.338" v="143"/>
          <ac:picMkLst>
            <pc:docMk/>
            <pc:sldMk cId="3497652224" sldId="330"/>
            <ac:picMk id="587" creationId="{00000000-0000-0000-0000-000000000000}"/>
          </ac:picMkLst>
        </pc:picChg>
        <pc:picChg chg="mod">
          <ac:chgData name="James Redelsheimer" userId="0bc5b4da-4472-4765-be32-514c3730ecac" providerId="ADAL" clId="{F864D311-0F5D-434E-A059-BAB124159377}" dt="2022-05-30T14:50:21.338" v="143"/>
          <ac:picMkLst>
            <pc:docMk/>
            <pc:sldMk cId="3497652224" sldId="330"/>
            <ac:picMk id="588" creationId="{00000000-0000-0000-0000-000000000000}"/>
          </ac:picMkLst>
        </pc:picChg>
      </pc:sldChg>
      <pc:sldChg chg="delSp modSp add del mod modNotes">
        <pc:chgData name="James Redelsheimer" userId="0bc5b4da-4472-4765-be32-514c3730ecac" providerId="ADAL" clId="{F864D311-0F5D-434E-A059-BAB124159377}" dt="2022-05-31T01:09:00.105" v="207" actId="478"/>
        <pc:sldMkLst>
          <pc:docMk/>
          <pc:sldMk cId="22008102" sldId="331"/>
        </pc:sldMkLst>
        <pc:spChg chg="mod">
          <ac:chgData name="James Redelsheimer" userId="0bc5b4da-4472-4765-be32-514c3730ecac" providerId="ADAL" clId="{F864D311-0F5D-434E-A059-BAB124159377}" dt="2022-05-30T14:50:21.338" v="143"/>
          <ac:spMkLst>
            <pc:docMk/>
            <pc:sldMk cId="22008102" sldId="331"/>
            <ac:spMk id="99" creationId="{00000000-0000-0000-0000-000000000000}"/>
          </ac:spMkLst>
        </pc:spChg>
        <pc:spChg chg="mod">
          <ac:chgData name="James Redelsheimer" userId="0bc5b4da-4472-4765-be32-514c3730ecac" providerId="ADAL" clId="{F864D311-0F5D-434E-A059-BAB124159377}" dt="2022-05-30T14:50:21.338" v="143"/>
          <ac:spMkLst>
            <pc:docMk/>
            <pc:sldMk cId="22008102" sldId="331"/>
            <ac:spMk id="100" creationId="{00000000-0000-0000-0000-000000000000}"/>
          </ac:spMkLst>
        </pc:spChg>
        <pc:spChg chg="mod">
          <ac:chgData name="James Redelsheimer" userId="0bc5b4da-4472-4765-be32-514c3730ecac" providerId="ADAL" clId="{F864D311-0F5D-434E-A059-BAB124159377}" dt="2022-05-30T14:50:21.338" v="143"/>
          <ac:spMkLst>
            <pc:docMk/>
            <pc:sldMk cId="22008102" sldId="331"/>
            <ac:spMk id="101" creationId="{00000000-0000-0000-0000-000000000000}"/>
          </ac:spMkLst>
        </pc:spChg>
        <pc:spChg chg="mod">
          <ac:chgData name="James Redelsheimer" userId="0bc5b4da-4472-4765-be32-514c3730ecac" providerId="ADAL" clId="{F864D311-0F5D-434E-A059-BAB124159377}" dt="2022-05-30T14:50:21.338" v="143"/>
          <ac:spMkLst>
            <pc:docMk/>
            <pc:sldMk cId="22008102" sldId="331"/>
            <ac:spMk id="102" creationId="{00000000-0000-0000-0000-000000000000}"/>
          </ac:spMkLst>
        </pc:spChg>
        <pc:spChg chg="mod">
          <ac:chgData name="James Redelsheimer" userId="0bc5b4da-4472-4765-be32-514c3730ecac" providerId="ADAL" clId="{F864D311-0F5D-434E-A059-BAB124159377}" dt="2022-05-30T14:50:21.338" v="143"/>
          <ac:spMkLst>
            <pc:docMk/>
            <pc:sldMk cId="22008102" sldId="331"/>
            <ac:spMk id="110" creationId="{00000000-0000-0000-0000-000000000000}"/>
          </ac:spMkLst>
        </pc:spChg>
        <pc:spChg chg="mod">
          <ac:chgData name="James Redelsheimer" userId="0bc5b4da-4472-4765-be32-514c3730ecac" providerId="ADAL" clId="{F864D311-0F5D-434E-A059-BAB124159377}" dt="2022-05-30T14:50:21.338" v="143"/>
          <ac:spMkLst>
            <pc:docMk/>
            <pc:sldMk cId="22008102" sldId="331"/>
            <ac:spMk id="111" creationId="{00000000-0000-0000-0000-000000000000}"/>
          </ac:spMkLst>
        </pc:spChg>
        <pc:spChg chg="mod">
          <ac:chgData name="James Redelsheimer" userId="0bc5b4da-4472-4765-be32-514c3730ecac" providerId="ADAL" clId="{F864D311-0F5D-434E-A059-BAB124159377}" dt="2022-05-30T14:50:21.338" v="143"/>
          <ac:spMkLst>
            <pc:docMk/>
            <pc:sldMk cId="22008102" sldId="331"/>
            <ac:spMk id="112" creationId="{00000000-0000-0000-0000-000000000000}"/>
          </ac:spMkLst>
        </pc:spChg>
        <pc:spChg chg="mod">
          <ac:chgData name="James Redelsheimer" userId="0bc5b4da-4472-4765-be32-514c3730ecac" providerId="ADAL" clId="{F864D311-0F5D-434E-A059-BAB124159377}" dt="2022-05-30T14:50:21.338" v="143"/>
          <ac:spMkLst>
            <pc:docMk/>
            <pc:sldMk cId="22008102" sldId="331"/>
            <ac:spMk id="113" creationId="{00000000-0000-0000-0000-000000000000}"/>
          </ac:spMkLst>
        </pc:spChg>
        <pc:spChg chg="mod">
          <ac:chgData name="James Redelsheimer" userId="0bc5b4da-4472-4765-be32-514c3730ecac" providerId="ADAL" clId="{F864D311-0F5D-434E-A059-BAB124159377}" dt="2022-05-30T14:50:21.338" v="143"/>
          <ac:spMkLst>
            <pc:docMk/>
            <pc:sldMk cId="22008102" sldId="331"/>
            <ac:spMk id="114" creationId="{00000000-0000-0000-0000-000000000000}"/>
          </ac:spMkLst>
        </pc:spChg>
        <pc:spChg chg="mod">
          <ac:chgData name="James Redelsheimer" userId="0bc5b4da-4472-4765-be32-514c3730ecac" providerId="ADAL" clId="{F864D311-0F5D-434E-A059-BAB124159377}" dt="2022-05-30T14:50:21.338" v="143"/>
          <ac:spMkLst>
            <pc:docMk/>
            <pc:sldMk cId="22008102" sldId="331"/>
            <ac:spMk id="115" creationId="{00000000-0000-0000-0000-000000000000}"/>
          </ac:spMkLst>
        </pc:spChg>
        <pc:spChg chg="mod">
          <ac:chgData name="James Redelsheimer" userId="0bc5b4da-4472-4765-be32-514c3730ecac" providerId="ADAL" clId="{F864D311-0F5D-434E-A059-BAB124159377}" dt="2022-05-30T14:50:21.338" v="143"/>
          <ac:spMkLst>
            <pc:docMk/>
            <pc:sldMk cId="22008102" sldId="331"/>
            <ac:spMk id="116" creationId="{00000000-0000-0000-0000-000000000000}"/>
          </ac:spMkLst>
        </pc:spChg>
        <pc:spChg chg="mod">
          <ac:chgData name="James Redelsheimer" userId="0bc5b4da-4472-4765-be32-514c3730ecac" providerId="ADAL" clId="{F864D311-0F5D-434E-A059-BAB124159377}" dt="2022-05-30T14:50:21.338" v="143"/>
          <ac:spMkLst>
            <pc:docMk/>
            <pc:sldMk cId="22008102" sldId="331"/>
            <ac:spMk id="117" creationId="{00000000-0000-0000-0000-000000000000}"/>
          </ac:spMkLst>
        </pc:spChg>
        <pc:spChg chg="mod">
          <ac:chgData name="James Redelsheimer" userId="0bc5b4da-4472-4765-be32-514c3730ecac" providerId="ADAL" clId="{F864D311-0F5D-434E-A059-BAB124159377}" dt="2022-05-30T14:50:21.338" v="143"/>
          <ac:spMkLst>
            <pc:docMk/>
            <pc:sldMk cId="22008102" sldId="331"/>
            <ac:spMk id="118" creationId="{00000000-0000-0000-0000-000000000000}"/>
          </ac:spMkLst>
        </pc:spChg>
        <pc:spChg chg="mod">
          <ac:chgData name="James Redelsheimer" userId="0bc5b4da-4472-4765-be32-514c3730ecac" providerId="ADAL" clId="{F864D311-0F5D-434E-A059-BAB124159377}" dt="2022-05-30T14:50:21.338" v="143"/>
          <ac:spMkLst>
            <pc:docMk/>
            <pc:sldMk cId="22008102" sldId="331"/>
            <ac:spMk id="119" creationId="{00000000-0000-0000-0000-000000000000}"/>
          </ac:spMkLst>
        </pc:spChg>
        <pc:spChg chg="mod">
          <ac:chgData name="James Redelsheimer" userId="0bc5b4da-4472-4765-be32-514c3730ecac" providerId="ADAL" clId="{F864D311-0F5D-434E-A059-BAB124159377}" dt="2022-05-30T14:50:21.338" v="143"/>
          <ac:spMkLst>
            <pc:docMk/>
            <pc:sldMk cId="22008102" sldId="331"/>
            <ac:spMk id="120" creationId="{00000000-0000-0000-0000-000000000000}"/>
          </ac:spMkLst>
        </pc:spChg>
        <pc:spChg chg="mod">
          <ac:chgData name="James Redelsheimer" userId="0bc5b4da-4472-4765-be32-514c3730ecac" providerId="ADAL" clId="{F864D311-0F5D-434E-A059-BAB124159377}" dt="2022-05-30T14:50:21.338" v="143"/>
          <ac:spMkLst>
            <pc:docMk/>
            <pc:sldMk cId="22008102" sldId="331"/>
            <ac:spMk id="125" creationId="{00000000-0000-0000-0000-000000000000}"/>
          </ac:spMkLst>
        </pc:spChg>
        <pc:spChg chg="mod">
          <ac:chgData name="James Redelsheimer" userId="0bc5b4da-4472-4765-be32-514c3730ecac" providerId="ADAL" clId="{F864D311-0F5D-434E-A059-BAB124159377}" dt="2022-05-30T14:50:21.338" v="143"/>
          <ac:spMkLst>
            <pc:docMk/>
            <pc:sldMk cId="22008102" sldId="331"/>
            <ac:spMk id="126" creationId="{00000000-0000-0000-0000-000000000000}"/>
          </ac:spMkLst>
        </pc:spChg>
        <pc:spChg chg="mod">
          <ac:chgData name="James Redelsheimer" userId="0bc5b4da-4472-4765-be32-514c3730ecac" providerId="ADAL" clId="{F864D311-0F5D-434E-A059-BAB124159377}" dt="2022-05-30T14:50:21.338" v="143"/>
          <ac:spMkLst>
            <pc:docMk/>
            <pc:sldMk cId="22008102" sldId="331"/>
            <ac:spMk id="127" creationId="{00000000-0000-0000-0000-000000000000}"/>
          </ac:spMkLst>
        </pc:spChg>
        <pc:spChg chg="mod">
          <ac:chgData name="James Redelsheimer" userId="0bc5b4da-4472-4765-be32-514c3730ecac" providerId="ADAL" clId="{F864D311-0F5D-434E-A059-BAB124159377}" dt="2022-05-30T14:50:21.338" v="143"/>
          <ac:spMkLst>
            <pc:docMk/>
            <pc:sldMk cId="22008102" sldId="331"/>
            <ac:spMk id="128" creationId="{00000000-0000-0000-0000-000000000000}"/>
          </ac:spMkLst>
        </pc:spChg>
        <pc:spChg chg="mod">
          <ac:chgData name="James Redelsheimer" userId="0bc5b4da-4472-4765-be32-514c3730ecac" providerId="ADAL" clId="{F864D311-0F5D-434E-A059-BAB124159377}" dt="2022-05-30T14:50:21.338" v="143"/>
          <ac:spMkLst>
            <pc:docMk/>
            <pc:sldMk cId="22008102" sldId="331"/>
            <ac:spMk id="131" creationId="{00000000-0000-0000-0000-000000000000}"/>
          </ac:spMkLst>
        </pc:spChg>
        <pc:spChg chg="mod">
          <ac:chgData name="James Redelsheimer" userId="0bc5b4da-4472-4765-be32-514c3730ecac" providerId="ADAL" clId="{F864D311-0F5D-434E-A059-BAB124159377}" dt="2022-05-30T14:50:21.338" v="143"/>
          <ac:spMkLst>
            <pc:docMk/>
            <pc:sldMk cId="22008102" sldId="331"/>
            <ac:spMk id="132" creationId="{00000000-0000-0000-0000-000000000000}"/>
          </ac:spMkLst>
        </pc:spChg>
        <pc:spChg chg="mod">
          <ac:chgData name="James Redelsheimer" userId="0bc5b4da-4472-4765-be32-514c3730ecac" providerId="ADAL" clId="{F864D311-0F5D-434E-A059-BAB124159377}" dt="2022-05-30T14:50:21.338" v="143"/>
          <ac:spMkLst>
            <pc:docMk/>
            <pc:sldMk cId="22008102" sldId="331"/>
            <ac:spMk id="140" creationId="{00000000-0000-0000-0000-000000000000}"/>
          </ac:spMkLst>
        </pc:spChg>
        <pc:spChg chg="mod">
          <ac:chgData name="James Redelsheimer" userId="0bc5b4da-4472-4765-be32-514c3730ecac" providerId="ADAL" clId="{F864D311-0F5D-434E-A059-BAB124159377}" dt="2022-05-30T14:50:21.338" v="143"/>
          <ac:spMkLst>
            <pc:docMk/>
            <pc:sldMk cId="22008102" sldId="331"/>
            <ac:spMk id="141" creationId="{00000000-0000-0000-0000-000000000000}"/>
          </ac:spMkLst>
        </pc:spChg>
        <pc:spChg chg="mod">
          <ac:chgData name="James Redelsheimer" userId="0bc5b4da-4472-4765-be32-514c3730ecac" providerId="ADAL" clId="{F864D311-0F5D-434E-A059-BAB124159377}" dt="2022-05-30T14:50:21.338" v="143"/>
          <ac:spMkLst>
            <pc:docMk/>
            <pc:sldMk cId="22008102" sldId="331"/>
            <ac:spMk id="142" creationId="{00000000-0000-0000-0000-000000000000}"/>
          </ac:spMkLst>
        </pc:spChg>
        <pc:spChg chg="mod">
          <ac:chgData name="James Redelsheimer" userId="0bc5b4da-4472-4765-be32-514c3730ecac" providerId="ADAL" clId="{F864D311-0F5D-434E-A059-BAB124159377}" dt="2022-05-30T14:50:21.338" v="143"/>
          <ac:spMkLst>
            <pc:docMk/>
            <pc:sldMk cId="22008102" sldId="331"/>
            <ac:spMk id="143" creationId="{00000000-0000-0000-0000-000000000000}"/>
          </ac:spMkLst>
        </pc:spChg>
        <pc:spChg chg="mod">
          <ac:chgData name="James Redelsheimer" userId="0bc5b4da-4472-4765-be32-514c3730ecac" providerId="ADAL" clId="{F864D311-0F5D-434E-A059-BAB124159377}" dt="2022-05-30T14:50:21.338" v="143"/>
          <ac:spMkLst>
            <pc:docMk/>
            <pc:sldMk cId="22008102" sldId="331"/>
            <ac:spMk id="144" creationId="{00000000-0000-0000-0000-000000000000}"/>
          </ac:spMkLst>
        </pc:spChg>
        <pc:spChg chg="mod">
          <ac:chgData name="James Redelsheimer" userId="0bc5b4da-4472-4765-be32-514c3730ecac" providerId="ADAL" clId="{F864D311-0F5D-434E-A059-BAB124159377}" dt="2022-05-30T14:50:21.338" v="143"/>
          <ac:spMkLst>
            <pc:docMk/>
            <pc:sldMk cId="22008102" sldId="331"/>
            <ac:spMk id="145" creationId="{00000000-0000-0000-0000-000000000000}"/>
          </ac:spMkLst>
        </pc:spChg>
        <pc:spChg chg="mod">
          <ac:chgData name="James Redelsheimer" userId="0bc5b4da-4472-4765-be32-514c3730ecac" providerId="ADAL" clId="{F864D311-0F5D-434E-A059-BAB124159377}" dt="2022-05-30T14:50:21.338" v="143"/>
          <ac:spMkLst>
            <pc:docMk/>
            <pc:sldMk cId="22008102" sldId="331"/>
            <ac:spMk id="147" creationId="{00000000-0000-0000-0000-000000000000}"/>
          </ac:spMkLst>
        </pc:spChg>
        <pc:spChg chg="mod">
          <ac:chgData name="James Redelsheimer" userId="0bc5b4da-4472-4765-be32-514c3730ecac" providerId="ADAL" clId="{F864D311-0F5D-434E-A059-BAB124159377}" dt="2022-05-30T14:50:21.338" v="143"/>
          <ac:spMkLst>
            <pc:docMk/>
            <pc:sldMk cId="22008102" sldId="331"/>
            <ac:spMk id="148" creationId="{00000000-0000-0000-0000-000000000000}"/>
          </ac:spMkLst>
        </pc:spChg>
        <pc:spChg chg="mod">
          <ac:chgData name="James Redelsheimer" userId="0bc5b4da-4472-4765-be32-514c3730ecac" providerId="ADAL" clId="{F864D311-0F5D-434E-A059-BAB124159377}" dt="2022-05-30T14:50:21.338" v="143"/>
          <ac:spMkLst>
            <pc:docMk/>
            <pc:sldMk cId="22008102" sldId="331"/>
            <ac:spMk id="151" creationId="{00000000-0000-0000-0000-000000000000}"/>
          </ac:spMkLst>
        </pc:spChg>
        <pc:spChg chg="mod">
          <ac:chgData name="James Redelsheimer" userId="0bc5b4da-4472-4765-be32-514c3730ecac" providerId="ADAL" clId="{F864D311-0F5D-434E-A059-BAB124159377}" dt="2022-05-30T14:50:21.338" v="143"/>
          <ac:spMkLst>
            <pc:docMk/>
            <pc:sldMk cId="22008102" sldId="331"/>
            <ac:spMk id="152" creationId="{00000000-0000-0000-0000-000000000000}"/>
          </ac:spMkLst>
        </pc:spChg>
        <pc:spChg chg="mod">
          <ac:chgData name="James Redelsheimer" userId="0bc5b4da-4472-4765-be32-514c3730ecac" providerId="ADAL" clId="{F864D311-0F5D-434E-A059-BAB124159377}" dt="2022-05-30T14:50:21.338" v="143"/>
          <ac:spMkLst>
            <pc:docMk/>
            <pc:sldMk cId="22008102" sldId="331"/>
            <ac:spMk id="154" creationId="{00000000-0000-0000-0000-000000000000}"/>
          </ac:spMkLst>
        </pc:spChg>
        <pc:spChg chg="mod">
          <ac:chgData name="James Redelsheimer" userId="0bc5b4da-4472-4765-be32-514c3730ecac" providerId="ADAL" clId="{F864D311-0F5D-434E-A059-BAB124159377}" dt="2022-05-30T14:50:21.338" v="143"/>
          <ac:spMkLst>
            <pc:docMk/>
            <pc:sldMk cId="22008102" sldId="331"/>
            <ac:spMk id="155" creationId="{00000000-0000-0000-0000-000000000000}"/>
          </ac:spMkLst>
        </pc:spChg>
        <pc:spChg chg="mod">
          <ac:chgData name="James Redelsheimer" userId="0bc5b4da-4472-4765-be32-514c3730ecac" providerId="ADAL" clId="{F864D311-0F5D-434E-A059-BAB124159377}" dt="2022-05-30T14:50:21.338" v="143"/>
          <ac:spMkLst>
            <pc:docMk/>
            <pc:sldMk cId="22008102" sldId="331"/>
            <ac:spMk id="156" creationId="{00000000-0000-0000-0000-000000000000}"/>
          </ac:spMkLst>
        </pc:spChg>
        <pc:spChg chg="mod">
          <ac:chgData name="James Redelsheimer" userId="0bc5b4da-4472-4765-be32-514c3730ecac" providerId="ADAL" clId="{F864D311-0F5D-434E-A059-BAB124159377}" dt="2022-05-30T14:50:21.338" v="143"/>
          <ac:spMkLst>
            <pc:docMk/>
            <pc:sldMk cId="22008102" sldId="331"/>
            <ac:spMk id="157" creationId="{00000000-0000-0000-0000-000000000000}"/>
          </ac:spMkLst>
        </pc:spChg>
        <pc:spChg chg="mod">
          <ac:chgData name="James Redelsheimer" userId="0bc5b4da-4472-4765-be32-514c3730ecac" providerId="ADAL" clId="{F864D311-0F5D-434E-A059-BAB124159377}" dt="2022-05-30T14:50:21.338" v="143"/>
          <ac:spMkLst>
            <pc:docMk/>
            <pc:sldMk cId="22008102" sldId="331"/>
            <ac:spMk id="158" creationId="{00000000-0000-0000-0000-000000000000}"/>
          </ac:spMkLst>
        </pc:spChg>
        <pc:spChg chg="mod">
          <ac:chgData name="James Redelsheimer" userId="0bc5b4da-4472-4765-be32-514c3730ecac" providerId="ADAL" clId="{F864D311-0F5D-434E-A059-BAB124159377}" dt="2022-05-30T14:50:21.338" v="143"/>
          <ac:spMkLst>
            <pc:docMk/>
            <pc:sldMk cId="22008102" sldId="331"/>
            <ac:spMk id="159" creationId="{00000000-0000-0000-0000-000000000000}"/>
          </ac:spMkLst>
        </pc:spChg>
        <pc:spChg chg="mod">
          <ac:chgData name="James Redelsheimer" userId="0bc5b4da-4472-4765-be32-514c3730ecac" providerId="ADAL" clId="{F864D311-0F5D-434E-A059-BAB124159377}" dt="2022-05-30T14:50:21.338" v="143"/>
          <ac:spMkLst>
            <pc:docMk/>
            <pc:sldMk cId="22008102" sldId="331"/>
            <ac:spMk id="160" creationId="{00000000-0000-0000-0000-000000000000}"/>
          </ac:spMkLst>
        </pc:spChg>
        <pc:spChg chg="mod">
          <ac:chgData name="James Redelsheimer" userId="0bc5b4da-4472-4765-be32-514c3730ecac" providerId="ADAL" clId="{F864D311-0F5D-434E-A059-BAB124159377}" dt="2022-05-30T14:50:21.338" v="143"/>
          <ac:spMkLst>
            <pc:docMk/>
            <pc:sldMk cId="22008102" sldId="331"/>
            <ac:spMk id="161" creationId="{00000000-0000-0000-0000-000000000000}"/>
          </ac:spMkLst>
        </pc:spChg>
        <pc:spChg chg="mod">
          <ac:chgData name="James Redelsheimer" userId="0bc5b4da-4472-4765-be32-514c3730ecac" providerId="ADAL" clId="{F864D311-0F5D-434E-A059-BAB124159377}" dt="2022-05-30T14:50:21.338" v="143"/>
          <ac:spMkLst>
            <pc:docMk/>
            <pc:sldMk cId="22008102" sldId="331"/>
            <ac:spMk id="162" creationId="{00000000-0000-0000-0000-000000000000}"/>
          </ac:spMkLst>
        </pc:spChg>
        <pc:spChg chg="del mod">
          <ac:chgData name="James Redelsheimer" userId="0bc5b4da-4472-4765-be32-514c3730ecac" providerId="ADAL" clId="{F864D311-0F5D-434E-A059-BAB124159377}" dt="2022-05-31T01:09:00.105" v="207" actId="478"/>
          <ac:spMkLst>
            <pc:docMk/>
            <pc:sldMk cId="22008102" sldId="331"/>
            <ac:spMk id="163" creationId="{00000000-0000-0000-0000-000000000000}"/>
          </ac:spMkLst>
        </pc:spChg>
        <pc:grpChg chg="mod">
          <ac:chgData name="James Redelsheimer" userId="0bc5b4da-4472-4765-be32-514c3730ecac" providerId="ADAL" clId="{F864D311-0F5D-434E-A059-BAB124159377}" dt="2022-05-30T14:50:21.338" v="143"/>
          <ac:grpSpMkLst>
            <pc:docMk/>
            <pc:sldMk cId="22008102" sldId="331"/>
            <ac:grpSpMk id="107" creationId="{00000000-0000-0000-0000-000000000000}"/>
          </ac:grpSpMkLst>
        </pc:grpChg>
        <pc:grpChg chg="mod">
          <ac:chgData name="James Redelsheimer" userId="0bc5b4da-4472-4765-be32-514c3730ecac" providerId="ADAL" clId="{F864D311-0F5D-434E-A059-BAB124159377}" dt="2022-05-30T14:50:21.338" v="143"/>
          <ac:grpSpMkLst>
            <pc:docMk/>
            <pc:sldMk cId="22008102" sldId="331"/>
            <ac:grpSpMk id="121" creationId="{00000000-0000-0000-0000-000000000000}"/>
          </ac:grpSpMkLst>
        </pc:grpChg>
        <pc:grpChg chg="mod">
          <ac:chgData name="James Redelsheimer" userId="0bc5b4da-4472-4765-be32-514c3730ecac" providerId="ADAL" clId="{F864D311-0F5D-434E-A059-BAB124159377}" dt="2022-05-30T14:50:21.338" v="143"/>
          <ac:grpSpMkLst>
            <pc:docMk/>
            <pc:sldMk cId="22008102" sldId="331"/>
            <ac:grpSpMk id="137" creationId="{00000000-0000-0000-0000-000000000000}"/>
          </ac:grpSpMkLst>
        </pc:grpChg>
        <pc:cxnChg chg="mod">
          <ac:chgData name="James Redelsheimer" userId="0bc5b4da-4472-4765-be32-514c3730ecac" providerId="ADAL" clId="{F864D311-0F5D-434E-A059-BAB124159377}" dt="2022-05-30T14:50:21.338" v="143"/>
          <ac:cxnSpMkLst>
            <pc:docMk/>
            <pc:sldMk cId="22008102" sldId="331"/>
            <ac:cxnSpMk id="97" creationId="{00000000-0000-0000-0000-000000000000}"/>
          </ac:cxnSpMkLst>
        </pc:cxnChg>
        <pc:cxnChg chg="mod">
          <ac:chgData name="James Redelsheimer" userId="0bc5b4da-4472-4765-be32-514c3730ecac" providerId="ADAL" clId="{F864D311-0F5D-434E-A059-BAB124159377}" dt="2022-05-30T14:50:21.338" v="143"/>
          <ac:cxnSpMkLst>
            <pc:docMk/>
            <pc:sldMk cId="22008102" sldId="331"/>
            <ac:cxnSpMk id="98" creationId="{00000000-0000-0000-0000-000000000000}"/>
          </ac:cxnSpMkLst>
        </pc:cxnChg>
        <pc:cxnChg chg="mod">
          <ac:chgData name="James Redelsheimer" userId="0bc5b4da-4472-4765-be32-514c3730ecac" providerId="ADAL" clId="{F864D311-0F5D-434E-A059-BAB124159377}" dt="2022-05-30T14:50:21.338" v="143"/>
          <ac:cxnSpMkLst>
            <pc:docMk/>
            <pc:sldMk cId="22008102" sldId="331"/>
            <ac:cxnSpMk id="103" creationId="{00000000-0000-0000-0000-000000000000}"/>
          </ac:cxnSpMkLst>
        </pc:cxnChg>
        <pc:cxnChg chg="mod">
          <ac:chgData name="James Redelsheimer" userId="0bc5b4da-4472-4765-be32-514c3730ecac" providerId="ADAL" clId="{F864D311-0F5D-434E-A059-BAB124159377}" dt="2022-05-30T14:50:21.338" v="143"/>
          <ac:cxnSpMkLst>
            <pc:docMk/>
            <pc:sldMk cId="22008102" sldId="331"/>
            <ac:cxnSpMk id="104" creationId="{00000000-0000-0000-0000-000000000000}"/>
          </ac:cxnSpMkLst>
        </pc:cxnChg>
        <pc:cxnChg chg="mod">
          <ac:chgData name="James Redelsheimer" userId="0bc5b4da-4472-4765-be32-514c3730ecac" providerId="ADAL" clId="{F864D311-0F5D-434E-A059-BAB124159377}" dt="2022-05-30T14:50:21.338" v="143"/>
          <ac:cxnSpMkLst>
            <pc:docMk/>
            <pc:sldMk cId="22008102" sldId="331"/>
            <ac:cxnSpMk id="105" creationId="{00000000-0000-0000-0000-000000000000}"/>
          </ac:cxnSpMkLst>
        </pc:cxnChg>
        <pc:cxnChg chg="mod">
          <ac:chgData name="James Redelsheimer" userId="0bc5b4da-4472-4765-be32-514c3730ecac" providerId="ADAL" clId="{F864D311-0F5D-434E-A059-BAB124159377}" dt="2022-05-30T14:50:21.338" v="143"/>
          <ac:cxnSpMkLst>
            <pc:docMk/>
            <pc:sldMk cId="22008102" sldId="331"/>
            <ac:cxnSpMk id="106" creationId="{00000000-0000-0000-0000-000000000000}"/>
          </ac:cxnSpMkLst>
        </pc:cxnChg>
        <pc:cxnChg chg="mod">
          <ac:chgData name="James Redelsheimer" userId="0bc5b4da-4472-4765-be32-514c3730ecac" providerId="ADAL" clId="{F864D311-0F5D-434E-A059-BAB124159377}" dt="2022-05-30T14:50:21.338" v="143"/>
          <ac:cxnSpMkLst>
            <pc:docMk/>
            <pc:sldMk cId="22008102" sldId="331"/>
            <ac:cxnSpMk id="108" creationId="{00000000-0000-0000-0000-000000000000}"/>
          </ac:cxnSpMkLst>
        </pc:cxnChg>
        <pc:cxnChg chg="mod">
          <ac:chgData name="James Redelsheimer" userId="0bc5b4da-4472-4765-be32-514c3730ecac" providerId="ADAL" clId="{F864D311-0F5D-434E-A059-BAB124159377}" dt="2022-05-30T14:50:21.338" v="143"/>
          <ac:cxnSpMkLst>
            <pc:docMk/>
            <pc:sldMk cId="22008102" sldId="331"/>
            <ac:cxnSpMk id="109" creationId="{00000000-0000-0000-0000-000000000000}"/>
          </ac:cxnSpMkLst>
        </pc:cxnChg>
        <pc:cxnChg chg="mod">
          <ac:chgData name="James Redelsheimer" userId="0bc5b4da-4472-4765-be32-514c3730ecac" providerId="ADAL" clId="{F864D311-0F5D-434E-A059-BAB124159377}" dt="2022-05-30T14:50:21.338" v="143"/>
          <ac:cxnSpMkLst>
            <pc:docMk/>
            <pc:sldMk cId="22008102" sldId="331"/>
            <ac:cxnSpMk id="122" creationId="{00000000-0000-0000-0000-000000000000}"/>
          </ac:cxnSpMkLst>
        </pc:cxnChg>
        <pc:cxnChg chg="mod">
          <ac:chgData name="James Redelsheimer" userId="0bc5b4da-4472-4765-be32-514c3730ecac" providerId="ADAL" clId="{F864D311-0F5D-434E-A059-BAB124159377}" dt="2022-05-30T14:50:21.338" v="143"/>
          <ac:cxnSpMkLst>
            <pc:docMk/>
            <pc:sldMk cId="22008102" sldId="331"/>
            <ac:cxnSpMk id="123" creationId="{00000000-0000-0000-0000-000000000000}"/>
          </ac:cxnSpMkLst>
        </pc:cxnChg>
        <pc:cxnChg chg="mod">
          <ac:chgData name="James Redelsheimer" userId="0bc5b4da-4472-4765-be32-514c3730ecac" providerId="ADAL" clId="{F864D311-0F5D-434E-A059-BAB124159377}" dt="2022-05-30T14:50:21.338" v="143"/>
          <ac:cxnSpMkLst>
            <pc:docMk/>
            <pc:sldMk cId="22008102" sldId="331"/>
            <ac:cxnSpMk id="124" creationId="{00000000-0000-0000-0000-000000000000}"/>
          </ac:cxnSpMkLst>
        </pc:cxnChg>
        <pc:cxnChg chg="mod">
          <ac:chgData name="James Redelsheimer" userId="0bc5b4da-4472-4765-be32-514c3730ecac" providerId="ADAL" clId="{F864D311-0F5D-434E-A059-BAB124159377}" dt="2022-05-30T14:50:21.338" v="143"/>
          <ac:cxnSpMkLst>
            <pc:docMk/>
            <pc:sldMk cId="22008102" sldId="331"/>
            <ac:cxnSpMk id="129" creationId="{00000000-0000-0000-0000-000000000000}"/>
          </ac:cxnSpMkLst>
        </pc:cxnChg>
        <pc:cxnChg chg="mod">
          <ac:chgData name="James Redelsheimer" userId="0bc5b4da-4472-4765-be32-514c3730ecac" providerId="ADAL" clId="{F864D311-0F5D-434E-A059-BAB124159377}" dt="2022-05-30T14:50:21.338" v="143"/>
          <ac:cxnSpMkLst>
            <pc:docMk/>
            <pc:sldMk cId="22008102" sldId="331"/>
            <ac:cxnSpMk id="130" creationId="{00000000-0000-0000-0000-000000000000}"/>
          </ac:cxnSpMkLst>
        </pc:cxnChg>
        <pc:cxnChg chg="mod">
          <ac:chgData name="James Redelsheimer" userId="0bc5b4da-4472-4765-be32-514c3730ecac" providerId="ADAL" clId="{F864D311-0F5D-434E-A059-BAB124159377}" dt="2022-05-30T14:50:21.338" v="143"/>
          <ac:cxnSpMkLst>
            <pc:docMk/>
            <pc:sldMk cId="22008102" sldId="331"/>
            <ac:cxnSpMk id="133" creationId="{00000000-0000-0000-0000-000000000000}"/>
          </ac:cxnSpMkLst>
        </pc:cxnChg>
        <pc:cxnChg chg="mod">
          <ac:chgData name="James Redelsheimer" userId="0bc5b4da-4472-4765-be32-514c3730ecac" providerId="ADAL" clId="{F864D311-0F5D-434E-A059-BAB124159377}" dt="2022-05-30T14:50:21.338" v="143"/>
          <ac:cxnSpMkLst>
            <pc:docMk/>
            <pc:sldMk cId="22008102" sldId="331"/>
            <ac:cxnSpMk id="134" creationId="{00000000-0000-0000-0000-000000000000}"/>
          </ac:cxnSpMkLst>
        </pc:cxnChg>
        <pc:cxnChg chg="mod">
          <ac:chgData name="James Redelsheimer" userId="0bc5b4da-4472-4765-be32-514c3730ecac" providerId="ADAL" clId="{F864D311-0F5D-434E-A059-BAB124159377}" dt="2022-05-30T14:50:21.338" v="143"/>
          <ac:cxnSpMkLst>
            <pc:docMk/>
            <pc:sldMk cId="22008102" sldId="331"/>
            <ac:cxnSpMk id="135" creationId="{00000000-0000-0000-0000-000000000000}"/>
          </ac:cxnSpMkLst>
        </pc:cxnChg>
        <pc:cxnChg chg="mod">
          <ac:chgData name="James Redelsheimer" userId="0bc5b4da-4472-4765-be32-514c3730ecac" providerId="ADAL" clId="{F864D311-0F5D-434E-A059-BAB124159377}" dt="2022-05-30T14:50:21.338" v="143"/>
          <ac:cxnSpMkLst>
            <pc:docMk/>
            <pc:sldMk cId="22008102" sldId="331"/>
            <ac:cxnSpMk id="136" creationId="{00000000-0000-0000-0000-000000000000}"/>
          </ac:cxnSpMkLst>
        </pc:cxnChg>
        <pc:cxnChg chg="mod">
          <ac:chgData name="James Redelsheimer" userId="0bc5b4da-4472-4765-be32-514c3730ecac" providerId="ADAL" clId="{F864D311-0F5D-434E-A059-BAB124159377}" dt="2022-05-30T14:50:21.338" v="143"/>
          <ac:cxnSpMkLst>
            <pc:docMk/>
            <pc:sldMk cId="22008102" sldId="331"/>
            <ac:cxnSpMk id="138" creationId="{00000000-0000-0000-0000-000000000000}"/>
          </ac:cxnSpMkLst>
        </pc:cxnChg>
        <pc:cxnChg chg="mod">
          <ac:chgData name="James Redelsheimer" userId="0bc5b4da-4472-4765-be32-514c3730ecac" providerId="ADAL" clId="{F864D311-0F5D-434E-A059-BAB124159377}" dt="2022-05-30T14:50:21.338" v="143"/>
          <ac:cxnSpMkLst>
            <pc:docMk/>
            <pc:sldMk cId="22008102" sldId="331"/>
            <ac:cxnSpMk id="139" creationId="{00000000-0000-0000-0000-000000000000}"/>
          </ac:cxnSpMkLst>
        </pc:cxnChg>
        <pc:cxnChg chg="mod">
          <ac:chgData name="James Redelsheimer" userId="0bc5b4da-4472-4765-be32-514c3730ecac" providerId="ADAL" clId="{F864D311-0F5D-434E-A059-BAB124159377}" dt="2022-05-30T14:50:21.338" v="143"/>
          <ac:cxnSpMkLst>
            <pc:docMk/>
            <pc:sldMk cId="22008102" sldId="331"/>
            <ac:cxnSpMk id="146" creationId="{00000000-0000-0000-0000-000000000000}"/>
          </ac:cxnSpMkLst>
        </pc:cxnChg>
        <pc:cxnChg chg="mod">
          <ac:chgData name="James Redelsheimer" userId="0bc5b4da-4472-4765-be32-514c3730ecac" providerId="ADAL" clId="{F864D311-0F5D-434E-A059-BAB124159377}" dt="2022-05-30T14:50:21.338" v="143"/>
          <ac:cxnSpMkLst>
            <pc:docMk/>
            <pc:sldMk cId="22008102" sldId="331"/>
            <ac:cxnSpMk id="149" creationId="{00000000-0000-0000-0000-000000000000}"/>
          </ac:cxnSpMkLst>
        </pc:cxnChg>
        <pc:cxnChg chg="mod">
          <ac:chgData name="James Redelsheimer" userId="0bc5b4da-4472-4765-be32-514c3730ecac" providerId="ADAL" clId="{F864D311-0F5D-434E-A059-BAB124159377}" dt="2022-05-30T14:50:21.338" v="143"/>
          <ac:cxnSpMkLst>
            <pc:docMk/>
            <pc:sldMk cId="22008102" sldId="331"/>
            <ac:cxnSpMk id="150" creationId="{00000000-0000-0000-0000-000000000000}"/>
          </ac:cxnSpMkLst>
        </pc:cxnChg>
        <pc:cxnChg chg="mod">
          <ac:chgData name="James Redelsheimer" userId="0bc5b4da-4472-4765-be32-514c3730ecac" providerId="ADAL" clId="{F864D311-0F5D-434E-A059-BAB124159377}" dt="2022-05-30T14:50:21.338" v="143"/>
          <ac:cxnSpMkLst>
            <pc:docMk/>
            <pc:sldMk cId="22008102" sldId="331"/>
            <ac:cxnSpMk id="153" creationId="{00000000-0000-0000-0000-000000000000}"/>
          </ac:cxnSpMkLst>
        </pc:cxnChg>
      </pc:sldChg>
      <pc:sldChg chg="delSp modSp add del mod modNotes">
        <pc:chgData name="James Redelsheimer" userId="0bc5b4da-4472-4765-be32-514c3730ecac" providerId="ADAL" clId="{F864D311-0F5D-434E-A059-BAB124159377}" dt="2022-05-31T01:09:03.077" v="208" actId="478"/>
        <pc:sldMkLst>
          <pc:docMk/>
          <pc:sldMk cId="1755579450" sldId="332"/>
        </pc:sldMkLst>
        <pc:spChg chg="mod">
          <ac:chgData name="James Redelsheimer" userId="0bc5b4da-4472-4765-be32-514c3730ecac" providerId="ADAL" clId="{F864D311-0F5D-434E-A059-BAB124159377}" dt="2022-05-30T14:50:21.338" v="143"/>
          <ac:spMkLst>
            <pc:docMk/>
            <pc:sldMk cId="1755579450" sldId="332"/>
            <ac:spMk id="170" creationId="{00000000-0000-0000-0000-000000000000}"/>
          </ac:spMkLst>
        </pc:spChg>
        <pc:spChg chg="mod">
          <ac:chgData name="James Redelsheimer" userId="0bc5b4da-4472-4765-be32-514c3730ecac" providerId="ADAL" clId="{F864D311-0F5D-434E-A059-BAB124159377}" dt="2022-05-30T14:50:21.338" v="143"/>
          <ac:spMkLst>
            <pc:docMk/>
            <pc:sldMk cId="1755579450" sldId="332"/>
            <ac:spMk id="171" creationId="{00000000-0000-0000-0000-000000000000}"/>
          </ac:spMkLst>
        </pc:spChg>
        <pc:spChg chg="mod">
          <ac:chgData name="James Redelsheimer" userId="0bc5b4da-4472-4765-be32-514c3730ecac" providerId="ADAL" clId="{F864D311-0F5D-434E-A059-BAB124159377}" dt="2022-05-30T14:50:21.338" v="143"/>
          <ac:spMkLst>
            <pc:docMk/>
            <pc:sldMk cId="1755579450" sldId="332"/>
            <ac:spMk id="172" creationId="{00000000-0000-0000-0000-000000000000}"/>
          </ac:spMkLst>
        </pc:spChg>
        <pc:spChg chg="mod">
          <ac:chgData name="James Redelsheimer" userId="0bc5b4da-4472-4765-be32-514c3730ecac" providerId="ADAL" clId="{F864D311-0F5D-434E-A059-BAB124159377}" dt="2022-05-30T14:50:21.338" v="143"/>
          <ac:spMkLst>
            <pc:docMk/>
            <pc:sldMk cId="1755579450" sldId="332"/>
            <ac:spMk id="173" creationId="{00000000-0000-0000-0000-000000000000}"/>
          </ac:spMkLst>
        </pc:spChg>
        <pc:spChg chg="mod">
          <ac:chgData name="James Redelsheimer" userId="0bc5b4da-4472-4765-be32-514c3730ecac" providerId="ADAL" clId="{F864D311-0F5D-434E-A059-BAB124159377}" dt="2022-05-30T14:50:21.338" v="143"/>
          <ac:spMkLst>
            <pc:docMk/>
            <pc:sldMk cId="1755579450" sldId="332"/>
            <ac:spMk id="181" creationId="{00000000-0000-0000-0000-000000000000}"/>
          </ac:spMkLst>
        </pc:spChg>
        <pc:spChg chg="mod">
          <ac:chgData name="James Redelsheimer" userId="0bc5b4da-4472-4765-be32-514c3730ecac" providerId="ADAL" clId="{F864D311-0F5D-434E-A059-BAB124159377}" dt="2022-05-30T14:50:21.338" v="143"/>
          <ac:spMkLst>
            <pc:docMk/>
            <pc:sldMk cId="1755579450" sldId="332"/>
            <ac:spMk id="182" creationId="{00000000-0000-0000-0000-000000000000}"/>
          </ac:spMkLst>
        </pc:spChg>
        <pc:spChg chg="mod">
          <ac:chgData name="James Redelsheimer" userId="0bc5b4da-4472-4765-be32-514c3730ecac" providerId="ADAL" clId="{F864D311-0F5D-434E-A059-BAB124159377}" dt="2022-05-30T14:50:21.338" v="143"/>
          <ac:spMkLst>
            <pc:docMk/>
            <pc:sldMk cId="1755579450" sldId="332"/>
            <ac:spMk id="183" creationId="{00000000-0000-0000-0000-000000000000}"/>
          </ac:spMkLst>
        </pc:spChg>
        <pc:spChg chg="mod">
          <ac:chgData name="James Redelsheimer" userId="0bc5b4da-4472-4765-be32-514c3730ecac" providerId="ADAL" clId="{F864D311-0F5D-434E-A059-BAB124159377}" dt="2022-05-30T14:50:21.338" v="143"/>
          <ac:spMkLst>
            <pc:docMk/>
            <pc:sldMk cId="1755579450" sldId="332"/>
            <ac:spMk id="184" creationId="{00000000-0000-0000-0000-000000000000}"/>
          </ac:spMkLst>
        </pc:spChg>
        <pc:spChg chg="mod">
          <ac:chgData name="James Redelsheimer" userId="0bc5b4da-4472-4765-be32-514c3730ecac" providerId="ADAL" clId="{F864D311-0F5D-434E-A059-BAB124159377}" dt="2022-05-30T14:50:21.338" v="143"/>
          <ac:spMkLst>
            <pc:docMk/>
            <pc:sldMk cId="1755579450" sldId="332"/>
            <ac:spMk id="185" creationId="{00000000-0000-0000-0000-000000000000}"/>
          </ac:spMkLst>
        </pc:spChg>
        <pc:spChg chg="mod">
          <ac:chgData name="James Redelsheimer" userId="0bc5b4da-4472-4765-be32-514c3730ecac" providerId="ADAL" clId="{F864D311-0F5D-434E-A059-BAB124159377}" dt="2022-05-30T14:50:21.338" v="143"/>
          <ac:spMkLst>
            <pc:docMk/>
            <pc:sldMk cId="1755579450" sldId="332"/>
            <ac:spMk id="186" creationId="{00000000-0000-0000-0000-000000000000}"/>
          </ac:spMkLst>
        </pc:spChg>
        <pc:spChg chg="mod">
          <ac:chgData name="James Redelsheimer" userId="0bc5b4da-4472-4765-be32-514c3730ecac" providerId="ADAL" clId="{F864D311-0F5D-434E-A059-BAB124159377}" dt="2022-05-30T14:50:21.338" v="143"/>
          <ac:spMkLst>
            <pc:docMk/>
            <pc:sldMk cId="1755579450" sldId="332"/>
            <ac:spMk id="187" creationId="{00000000-0000-0000-0000-000000000000}"/>
          </ac:spMkLst>
        </pc:spChg>
        <pc:spChg chg="mod">
          <ac:chgData name="James Redelsheimer" userId="0bc5b4da-4472-4765-be32-514c3730ecac" providerId="ADAL" clId="{F864D311-0F5D-434E-A059-BAB124159377}" dt="2022-05-30T14:50:21.338" v="143"/>
          <ac:spMkLst>
            <pc:docMk/>
            <pc:sldMk cId="1755579450" sldId="332"/>
            <ac:spMk id="188" creationId="{00000000-0000-0000-0000-000000000000}"/>
          </ac:spMkLst>
        </pc:spChg>
        <pc:spChg chg="mod">
          <ac:chgData name="James Redelsheimer" userId="0bc5b4da-4472-4765-be32-514c3730ecac" providerId="ADAL" clId="{F864D311-0F5D-434E-A059-BAB124159377}" dt="2022-05-30T14:50:21.338" v="143"/>
          <ac:spMkLst>
            <pc:docMk/>
            <pc:sldMk cId="1755579450" sldId="332"/>
            <ac:spMk id="189" creationId="{00000000-0000-0000-0000-000000000000}"/>
          </ac:spMkLst>
        </pc:spChg>
        <pc:spChg chg="mod">
          <ac:chgData name="James Redelsheimer" userId="0bc5b4da-4472-4765-be32-514c3730ecac" providerId="ADAL" clId="{F864D311-0F5D-434E-A059-BAB124159377}" dt="2022-05-30T14:50:21.338" v="143"/>
          <ac:spMkLst>
            <pc:docMk/>
            <pc:sldMk cId="1755579450" sldId="332"/>
            <ac:spMk id="190" creationId="{00000000-0000-0000-0000-000000000000}"/>
          </ac:spMkLst>
        </pc:spChg>
        <pc:spChg chg="mod">
          <ac:chgData name="James Redelsheimer" userId="0bc5b4da-4472-4765-be32-514c3730ecac" providerId="ADAL" clId="{F864D311-0F5D-434E-A059-BAB124159377}" dt="2022-05-30T14:50:21.338" v="143"/>
          <ac:spMkLst>
            <pc:docMk/>
            <pc:sldMk cId="1755579450" sldId="332"/>
            <ac:spMk id="191" creationId="{00000000-0000-0000-0000-000000000000}"/>
          </ac:spMkLst>
        </pc:spChg>
        <pc:spChg chg="mod">
          <ac:chgData name="James Redelsheimer" userId="0bc5b4da-4472-4765-be32-514c3730ecac" providerId="ADAL" clId="{F864D311-0F5D-434E-A059-BAB124159377}" dt="2022-05-30T14:50:21.338" v="143"/>
          <ac:spMkLst>
            <pc:docMk/>
            <pc:sldMk cId="1755579450" sldId="332"/>
            <ac:spMk id="196" creationId="{00000000-0000-0000-0000-000000000000}"/>
          </ac:spMkLst>
        </pc:spChg>
        <pc:spChg chg="mod">
          <ac:chgData name="James Redelsheimer" userId="0bc5b4da-4472-4765-be32-514c3730ecac" providerId="ADAL" clId="{F864D311-0F5D-434E-A059-BAB124159377}" dt="2022-05-30T14:50:21.338" v="143"/>
          <ac:spMkLst>
            <pc:docMk/>
            <pc:sldMk cId="1755579450" sldId="332"/>
            <ac:spMk id="197" creationId="{00000000-0000-0000-0000-000000000000}"/>
          </ac:spMkLst>
        </pc:spChg>
        <pc:spChg chg="mod">
          <ac:chgData name="James Redelsheimer" userId="0bc5b4da-4472-4765-be32-514c3730ecac" providerId="ADAL" clId="{F864D311-0F5D-434E-A059-BAB124159377}" dt="2022-05-30T14:50:21.338" v="143"/>
          <ac:spMkLst>
            <pc:docMk/>
            <pc:sldMk cId="1755579450" sldId="332"/>
            <ac:spMk id="198" creationId="{00000000-0000-0000-0000-000000000000}"/>
          </ac:spMkLst>
        </pc:spChg>
        <pc:spChg chg="mod">
          <ac:chgData name="James Redelsheimer" userId="0bc5b4da-4472-4765-be32-514c3730ecac" providerId="ADAL" clId="{F864D311-0F5D-434E-A059-BAB124159377}" dt="2022-05-30T14:50:21.338" v="143"/>
          <ac:spMkLst>
            <pc:docMk/>
            <pc:sldMk cId="1755579450" sldId="332"/>
            <ac:spMk id="199" creationId="{00000000-0000-0000-0000-000000000000}"/>
          </ac:spMkLst>
        </pc:spChg>
        <pc:spChg chg="mod">
          <ac:chgData name="James Redelsheimer" userId="0bc5b4da-4472-4765-be32-514c3730ecac" providerId="ADAL" clId="{F864D311-0F5D-434E-A059-BAB124159377}" dt="2022-05-30T14:50:21.338" v="143"/>
          <ac:spMkLst>
            <pc:docMk/>
            <pc:sldMk cId="1755579450" sldId="332"/>
            <ac:spMk id="202" creationId="{00000000-0000-0000-0000-000000000000}"/>
          </ac:spMkLst>
        </pc:spChg>
        <pc:spChg chg="mod">
          <ac:chgData name="James Redelsheimer" userId="0bc5b4da-4472-4765-be32-514c3730ecac" providerId="ADAL" clId="{F864D311-0F5D-434E-A059-BAB124159377}" dt="2022-05-30T14:50:21.338" v="143"/>
          <ac:spMkLst>
            <pc:docMk/>
            <pc:sldMk cId="1755579450" sldId="332"/>
            <ac:spMk id="203" creationId="{00000000-0000-0000-0000-000000000000}"/>
          </ac:spMkLst>
        </pc:spChg>
        <pc:spChg chg="mod">
          <ac:chgData name="James Redelsheimer" userId="0bc5b4da-4472-4765-be32-514c3730ecac" providerId="ADAL" clId="{F864D311-0F5D-434E-A059-BAB124159377}" dt="2022-05-30T14:50:21.338" v="143"/>
          <ac:spMkLst>
            <pc:docMk/>
            <pc:sldMk cId="1755579450" sldId="332"/>
            <ac:spMk id="211" creationId="{00000000-0000-0000-0000-000000000000}"/>
          </ac:spMkLst>
        </pc:spChg>
        <pc:spChg chg="mod">
          <ac:chgData name="James Redelsheimer" userId="0bc5b4da-4472-4765-be32-514c3730ecac" providerId="ADAL" clId="{F864D311-0F5D-434E-A059-BAB124159377}" dt="2022-05-30T14:50:21.338" v="143"/>
          <ac:spMkLst>
            <pc:docMk/>
            <pc:sldMk cId="1755579450" sldId="332"/>
            <ac:spMk id="212" creationId="{00000000-0000-0000-0000-000000000000}"/>
          </ac:spMkLst>
        </pc:spChg>
        <pc:spChg chg="mod">
          <ac:chgData name="James Redelsheimer" userId="0bc5b4da-4472-4765-be32-514c3730ecac" providerId="ADAL" clId="{F864D311-0F5D-434E-A059-BAB124159377}" dt="2022-05-30T14:50:21.338" v="143"/>
          <ac:spMkLst>
            <pc:docMk/>
            <pc:sldMk cId="1755579450" sldId="332"/>
            <ac:spMk id="213" creationId="{00000000-0000-0000-0000-000000000000}"/>
          </ac:spMkLst>
        </pc:spChg>
        <pc:spChg chg="mod">
          <ac:chgData name="James Redelsheimer" userId="0bc5b4da-4472-4765-be32-514c3730ecac" providerId="ADAL" clId="{F864D311-0F5D-434E-A059-BAB124159377}" dt="2022-05-30T14:50:21.338" v="143"/>
          <ac:spMkLst>
            <pc:docMk/>
            <pc:sldMk cId="1755579450" sldId="332"/>
            <ac:spMk id="214" creationId="{00000000-0000-0000-0000-000000000000}"/>
          </ac:spMkLst>
        </pc:spChg>
        <pc:spChg chg="mod">
          <ac:chgData name="James Redelsheimer" userId="0bc5b4da-4472-4765-be32-514c3730ecac" providerId="ADAL" clId="{F864D311-0F5D-434E-A059-BAB124159377}" dt="2022-05-30T14:50:21.338" v="143"/>
          <ac:spMkLst>
            <pc:docMk/>
            <pc:sldMk cId="1755579450" sldId="332"/>
            <ac:spMk id="215" creationId="{00000000-0000-0000-0000-000000000000}"/>
          </ac:spMkLst>
        </pc:spChg>
        <pc:spChg chg="mod">
          <ac:chgData name="James Redelsheimer" userId="0bc5b4da-4472-4765-be32-514c3730ecac" providerId="ADAL" clId="{F864D311-0F5D-434E-A059-BAB124159377}" dt="2022-05-30T14:50:21.338" v="143"/>
          <ac:spMkLst>
            <pc:docMk/>
            <pc:sldMk cId="1755579450" sldId="332"/>
            <ac:spMk id="216" creationId="{00000000-0000-0000-0000-000000000000}"/>
          </ac:spMkLst>
        </pc:spChg>
        <pc:spChg chg="mod">
          <ac:chgData name="James Redelsheimer" userId="0bc5b4da-4472-4765-be32-514c3730ecac" providerId="ADAL" clId="{F864D311-0F5D-434E-A059-BAB124159377}" dt="2022-05-30T14:50:21.338" v="143"/>
          <ac:spMkLst>
            <pc:docMk/>
            <pc:sldMk cId="1755579450" sldId="332"/>
            <ac:spMk id="218" creationId="{00000000-0000-0000-0000-000000000000}"/>
          </ac:spMkLst>
        </pc:spChg>
        <pc:spChg chg="mod">
          <ac:chgData name="James Redelsheimer" userId="0bc5b4da-4472-4765-be32-514c3730ecac" providerId="ADAL" clId="{F864D311-0F5D-434E-A059-BAB124159377}" dt="2022-05-30T14:50:21.338" v="143"/>
          <ac:spMkLst>
            <pc:docMk/>
            <pc:sldMk cId="1755579450" sldId="332"/>
            <ac:spMk id="219" creationId="{00000000-0000-0000-0000-000000000000}"/>
          </ac:spMkLst>
        </pc:spChg>
        <pc:spChg chg="mod">
          <ac:chgData name="James Redelsheimer" userId="0bc5b4da-4472-4765-be32-514c3730ecac" providerId="ADAL" clId="{F864D311-0F5D-434E-A059-BAB124159377}" dt="2022-05-30T14:50:21.338" v="143"/>
          <ac:spMkLst>
            <pc:docMk/>
            <pc:sldMk cId="1755579450" sldId="332"/>
            <ac:spMk id="222" creationId="{00000000-0000-0000-0000-000000000000}"/>
          </ac:spMkLst>
        </pc:spChg>
        <pc:spChg chg="mod">
          <ac:chgData name="James Redelsheimer" userId="0bc5b4da-4472-4765-be32-514c3730ecac" providerId="ADAL" clId="{F864D311-0F5D-434E-A059-BAB124159377}" dt="2022-05-30T14:50:21.338" v="143"/>
          <ac:spMkLst>
            <pc:docMk/>
            <pc:sldMk cId="1755579450" sldId="332"/>
            <ac:spMk id="223" creationId="{00000000-0000-0000-0000-000000000000}"/>
          </ac:spMkLst>
        </pc:spChg>
        <pc:spChg chg="mod">
          <ac:chgData name="James Redelsheimer" userId="0bc5b4da-4472-4765-be32-514c3730ecac" providerId="ADAL" clId="{F864D311-0F5D-434E-A059-BAB124159377}" dt="2022-05-30T14:50:21.338" v="143"/>
          <ac:spMkLst>
            <pc:docMk/>
            <pc:sldMk cId="1755579450" sldId="332"/>
            <ac:spMk id="225" creationId="{00000000-0000-0000-0000-000000000000}"/>
          </ac:spMkLst>
        </pc:spChg>
        <pc:spChg chg="mod">
          <ac:chgData name="James Redelsheimer" userId="0bc5b4da-4472-4765-be32-514c3730ecac" providerId="ADAL" clId="{F864D311-0F5D-434E-A059-BAB124159377}" dt="2022-05-30T14:50:21.338" v="143"/>
          <ac:spMkLst>
            <pc:docMk/>
            <pc:sldMk cId="1755579450" sldId="332"/>
            <ac:spMk id="226" creationId="{00000000-0000-0000-0000-000000000000}"/>
          </ac:spMkLst>
        </pc:spChg>
        <pc:spChg chg="mod">
          <ac:chgData name="James Redelsheimer" userId="0bc5b4da-4472-4765-be32-514c3730ecac" providerId="ADAL" clId="{F864D311-0F5D-434E-A059-BAB124159377}" dt="2022-05-30T14:50:21.338" v="143"/>
          <ac:spMkLst>
            <pc:docMk/>
            <pc:sldMk cId="1755579450" sldId="332"/>
            <ac:spMk id="227" creationId="{00000000-0000-0000-0000-000000000000}"/>
          </ac:spMkLst>
        </pc:spChg>
        <pc:spChg chg="mod">
          <ac:chgData name="James Redelsheimer" userId="0bc5b4da-4472-4765-be32-514c3730ecac" providerId="ADAL" clId="{F864D311-0F5D-434E-A059-BAB124159377}" dt="2022-05-30T14:50:21.338" v="143"/>
          <ac:spMkLst>
            <pc:docMk/>
            <pc:sldMk cId="1755579450" sldId="332"/>
            <ac:spMk id="228" creationId="{00000000-0000-0000-0000-000000000000}"/>
          </ac:spMkLst>
        </pc:spChg>
        <pc:spChg chg="mod">
          <ac:chgData name="James Redelsheimer" userId="0bc5b4da-4472-4765-be32-514c3730ecac" providerId="ADAL" clId="{F864D311-0F5D-434E-A059-BAB124159377}" dt="2022-05-30T14:50:21.338" v="143"/>
          <ac:spMkLst>
            <pc:docMk/>
            <pc:sldMk cId="1755579450" sldId="332"/>
            <ac:spMk id="229" creationId="{00000000-0000-0000-0000-000000000000}"/>
          </ac:spMkLst>
        </pc:spChg>
        <pc:spChg chg="mod">
          <ac:chgData name="James Redelsheimer" userId="0bc5b4da-4472-4765-be32-514c3730ecac" providerId="ADAL" clId="{F864D311-0F5D-434E-A059-BAB124159377}" dt="2022-05-30T14:50:21.338" v="143"/>
          <ac:spMkLst>
            <pc:docMk/>
            <pc:sldMk cId="1755579450" sldId="332"/>
            <ac:spMk id="230" creationId="{00000000-0000-0000-0000-000000000000}"/>
          </ac:spMkLst>
        </pc:spChg>
        <pc:spChg chg="mod">
          <ac:chgData name="James Redelsheimer" userId="0bc5b4da-4472-4765-be32-514c3730ecac" providerId="ADAL" clId="{F864D311-0F5D-434E-A059-BAB124159377}" dt="2022-05-30T14:50:21.338" v="143"/>
          <ac:spMkLst>
            <pc:docMk/>
            <pc:sldMk cId="1755579450" sldId="332"/>
            <ac:spMk id="231" creationId="{00000000-0000-0000-0000-000000000000}"/>
          </ac:spMkLst>
        </pc:spChg>
        <pc:spChg chg="mod">
          <ac:chgData name="James Redelsheimer" userId="0bc5b4da-4472-4765-be32-514c3730ecac" providerId="ADAL" clId="{F864D311-0F5D-434E-A059-BAB124159377}" dt="2022-05-30T14:50:21.338" v="143"/>
          <ac:spMkLst>
            <pc:docMk/>
            <pc:sldMk cId="1755579450" sldId="332"/>
            <ac:spMk id="232" creationId="{00000000-0000-0000-0000-000000000000}"/>
          </ac:spMkLst>
        </pc:spChg>
        <pc:spChg chg="mod">
          <ac:chgData name="James Redelsheimer" userId="0bc5b4da-4472-4765-be32-514c3730ecac" providerId="ADAL" clId="{F864D311-0F5D-434E-A059-BAB124159377}" dt="2022-05-30T14:50:21.338" v="143"/>
          <ac:spMkLst>
            <pc:docMk/>
            <pc:sldMk cId="1755579450" sldId="332"/>
            <ac:spMk id="233" creationId="{00000000-0000-0000-0000-000000000000}"/>
          </ac:spMkLst>
        </pc:spChg>
        <pc:spChg chg="del mod">
          <ac:chgData name="James Redelsheimer" userId="0bc5b4da-4472-4765-be32-514c3730ecac" providerId="ADAL" clId="{F864D311-0F5D-434E-A059-BAB124159377}" dt="2022-05-31T01:09:03.077" v="208" actId="478"/>
          <ac:spMkLst>
            <pc:docMk/>
            <pc:sldMk cId="1755579450" sldId="332"/>
            <ac:spMk id="234" creationId="{00000000-0000-0000-0000-000000000000}"/>
          </ac:spMkLst>
        </pc:spChg>
        <pc:grpChg chg="mod">
          <ac:chgData name="James Redelsheimer" userId="0bc5b4da-4472-4765-be32-514c3730ecac" providerId="ADAL" clId="{F864D311-0F5D-434E-A059-BAB124159377}" dt="2022-05-30T14:50:21.338" v="143"/>
          <ac:grpSpMkLst>
            <pc:docMk/>
            <pc:sldMk cId="1755579450" sldId="332"/>
            <ac:grpSpMk id="178" creationId="{00000000-0000-0000-0000-000000000000}"/>
          </ac:grpSpMkLst>
        </pc:grpChg>
        <pc:grpChg chg="mod">
          <ac:chgData name="James Redelsheimer" userId="0bc5b4da-4472-4765-be32-514c3730ecac" providerId="ADAL" clId="{F864D311-0F5D-434E-A059-BAB124159377}" dt="2022-05-30T14:50:21.338" v="143"/>
          <ac:grpSpMkLst>
            <pc:docMk/>
            <pc:sldMk cId="1755579450" sldId="332"/>
            <ac:grpSpMk id="192" creationId="{00000000-0000-0000-0000-000000000000}"/>
          </ac:grpSpMkLst>
        </pc:grpChg>
        <pc:grpChg chg="mod">
          <ac:chgData name="James Redelsheimer" userId="0bc5b4da-4472-4765-be32-514c3730ecac" providerId="ADAL" clId="{F864D311-0F5D-434E-A059-BAB124159377}" dt="2022-05-30T14:50:21.338" v="143"/>
          <ac:grpSpMkLst>
            <pc:docMk/>
            <pc:sldMk cId="1755579450" sldId="332"/>
            <ac:grpSpMk id="208" creationId="{00000000-0000-0000-0000-000000000000}"/>
          </ac:grpSpMkLst>
        </pc:grpChg>
        <pc:cxnChg chg="mod">
          <ac:chgData name="James Redelsheimer" userId="0bc5b4da-4472-4765-be32-514c3730ecac" providerId="ADAL" clId="{F864D311-0F5D-434E-A059-BAB124159377}" dt="2022-05-30T14:50:21.338" v="143"/>
          <ac:cxnSpMkLst>
            <pc:docMk/>
            <pc:sldMk cId="1755579450" sldId="332"/>
            <ac:cxnSpMk id="168" creationId="{00000000-0000-0000-0000-000000000000}"/>
          </ac:cxnSpMkLst>
        </pc:cxnChg>
        <pc:cxnChg chg="mod">
          <ac:chgData name="James Redelsheimer" userId="0bc5b4da-4472-4765-be32-514c3730ecac" providerId="ADAL" clId="{F864D311-0F5D-434E-A059-BAB124159377}" dt="2022-05-30T14:50:21.338" v="143"/>
          <ac:cxnSpMkLst>
            <pc:docMk/>
            <pc:sldMk cId="1755579450" sldId="332"/>
            <ac:cxnSpMk id="169" creationId="{00000000-0000-0000-0000-000000000000}"/>
          </ac:cxnSpMkLst>
        </pc:cxnChg>
        <pc:cxnChg chg="mod">
          <ac:chgData name="James Redelsheimer" userId="0bc5b4da-4472-4765-be32-514c3730ecac" providerId="ADAL" clId="{F864D311-0F5D-434E-A059-BAB124159377}" dt="2022-05-30T14:50:21.338" v="143"/>
          <ac:cxnSpMkLst>
            <pc:docMk/>
            <pc:sldMk cId="1755579450" sldId="332"/>
            <ac:cxnSpMk id="174" creationId="{00000000-0000-0000-0000-000000000000}"/>
          </ac:cxnSpMkLst>
        </pc:cxnChg>
        <pc:cxnChg chg="mod">
          <ac:chgData name="James Redelsheimer" userId="0bc5b4da-4472-4765-be32-514c3730ecac" providerId="ADAL" clId="{F864D311-0F5D-434E-A059-BAB124159377}" dt="2022-05-30T14:50:21.338" v="143"/>
          <ac:cxnSpMkLst>
            <pc:docMk/>
            <pc:sldMk cId="1755579450" sldId="332"/>
            <ac:cxnSpMk id="175" creationId="{00000000-0000-0000-0000-000000000000}"/>
          </ac:cxnSpMkLst>
        </pc:cxnChg>
        <pc:cxnChg chg="mod">
          <ac:chgData name="James Redelsheimer" userId="0bc5b4da-4472-4765-be32-514c3730ecac" providerId="ADAL" clId="{F864D311-0F5D-434E-A059-BAB124159377}" dt="2022-05-30T14:50:21.338" v="143"/>
          <ac:cxnSpMkLst>
            <pc:docMk/>
            <pc:sldMk cId="1755579450" sldId="332"/>
            <ac:cxnSpMk id="176" creationId="{00000000-0000-0000-0000-000000000000}"/>
          </ac:cxnSpMkLst>
        </pc:cxnChg>
        <pc:cxnChg chg="mod">
          <ac:chgData name="James Redelsheimer" userId="0bc5b4da-4472-4765-be32-514c3730ecac" providerId="ADAL" clId="{F864D311-0F5D-434E-A059-BAB124159377}" dt="2022-05-30T14:50:21.338" v="143"/>
          <ac:cxnSpMkLst>
            <pc:docMk/>
            <pc:sldMk cId="1755579450" sldId="332"/>
            <ac:cxnSpMk id="177" creationId="{00000000-0000-0000-0000-000000000000}"/>
          </ac:cxnSpMkLst>
        </pc:cxnChg>
        <pc:cxnChg chg="mod">
          <ac:chgData name="James Redelsheimer" userId="0bc5b4da-4472-4765-be32-514c3730ecac" providerId="ADAL" clId="{F864D311-0F5D-434E-A059-BAB124159377}" dt="2022-05-30T14:50:21.338" v="143"/>
          <ac:cxnSpMkLst>
            <pc:docMk/>
            <pc:sldMk cId="1755579450" sldId="332"/>
            <ac:cxnSpMk id="179" creationId="{00000000-0000-0000-0000-000000000000}"/>
          </ac:cxnSpMkLst>
        </pc:cxnChg>
        <pc:cxnChg chg="mod">
          <ac:chgData name="James Redelsheimer" userId="0bc5b4da-4472-4765-be32-514c3730ecac" providerId="ADAL" clId="{F864D311-0F5D-434E-A059-BAB124159377}" dt="2022-05-30T14:50:21.338" v="143"/>
          <ac:cxnSpMkLst>
            <pc:docMk/>
            <pc:sldMk cId="1755579450" sldId="332"/>
            <ac:cxnSpMk id="180" creationId="{00000000-0000-0000-0000-000000000000}"/>
          </ac:cxnSpMkLst>
        </pc:cxnChg>
        <pc:cxnChg chg="mod">
          <ac:chgData name="James Redelsheimer" userId="0bc5b4da-4472-4765-be32-514c3730ecac" providerId="ADAL" clId="{F864D311-0F5D-434E-A059-BAB124159377}" dt="2022-05-30T14:50:21.338" v="143"/>
          <ac:cxnSpMkLst>
            <pc:docMk/>
            <pc:sldMk cId="1755579450" sldId="332"/>
            <ac:cxnSpMk id="193" creationId="{00000000-0000-0000-0000-000000000000}"/>
          </ac:cxnSpMkLst>
        </pc:cxnChg>
        <pc:cxnChg chg="mod">
          <ac:chgData name="James Redelsheimer" userId="0bc5b4da-4472-4765-be32-514c3730ecac" providerId="ADAL" clId="{F864D311-0F5D-434E-A059-BAB124159377}" dt="2022-05-30T14:50:21.338" v="143"/>
          <ac:cxnSpMkLst>
            <pc:docMk/>
            <pc:sldMk cId="1755579450" sldId="332"/>
            <ac:cxnSpMk id="194" creationId="{00000000-0000-0000-0000-000000000000}"/>
          </ac:cxnSpMkLst>
        </pc:cxnChg>
        <pc:cxnChg chg="mod">
          <ac:chgData name="James Redelsheimer" userId="0bc5b4da-4472-4765-be32-514c3730ecac" providerId="ADAL" clId="{F864D311-0F5D-434E-A059-BAB124159377}" dt="2022-05-30T14:50:21.338" v="143"/>
          <ac:cxnSpMkLst>
            <pc:docMk/>
            <pc:sldMk cId="1755579450" sldId="332"/>
            <ac:cxnSpMk id="195" creationId="{00000000-0000-0000-0000-000000000000}"/>
          </ac:cxnSpMkLst>
        </pc:cxnChg>
        <pc:cxnChg chg="mod">
          <ac:chgData name="James Redelsheimer" userId="0bc5b4da-4472-4765-be32-514c3730ecac" providerId="ADAL" clId="{F864D311-0F5D-434E-A059-BAB124159377}" dt="2022-05-30T14:50:21.338" v="143"/>
          <ac:cxnSpMkLst>
            <pc:docMk/>
            <pc:sldMk cId="1755579450" sldId="332"/>
            <ac:cxnSpMk id="200" creationId="{00000000-0000-0000-0000-000000000000}"/>
          </ac:cxnSpMkLst>
        </pc:cxnChg>
        <pc:cxnChg chg="mod">
          <ac:chgData name="James Redelsheimer" userId="0bc5b4da-4472-4765-be32-514c3730ecac" providerId="ADAL" clId="{F864D311-0F5D-434E-A059-BAB124159377}" dt="2022-05-30T14:50:21.338" v="143"/>
          <ac:cxnSpMkLst>
            <pc:docMk/>
            <pc:sldMk cId="1755579450" sldId="332"/>
            <ac:cxnSpMk id="201" creationId="{00000000-0000-0000-0000-000000000000}"/>
          </ac:cxnSpMkLst>
        </pc:cxnChg>
        <pc:cxnChg chg="mod">
          <ac:chgData name="James Redelsheimer" userId="0bc5b4da-4472-4765-be32-514c3730ecac" providerId="ADAL" clId="{F864D311-0F5D-434E-A059-BAB124159377}" dt="2022-05-30T14:50:21.338" v="143"/>
          <ac:cxnSpMkLst>
            <pc:docMk/>
            <pc:sldMk cId="1755579450" sldId="332"/>
            <ac:cxnSpMk id="204" creationId="{00000000-0000-0000-0000-000000000000}"/>
          </ac:cxnSpMkLst>
        </pc:cxnChg>
        <pc:cxnChg chg="mod">
          <ac:chgData name="James Redelsheimer" userId="0bc5b4da-4472-4765-be32-514c3730ecac" providerId="ADAL" clId="{F864D311-0F5D-434E-A059-BAB124159377}" dt="2022-05-30T14:50:21.338" v="143"/>
          <ac:cxnSpMkLst>
            <pc:docMk/>
            <pc:sldMk cId="1755579450" sldId="332"/>
            <ac:cxnSpMk id="205" creationId="{00000000-0000-0000-0000-000000000000}"/>
          </ac:cxnSpMkLst>
        </pc:cxnChg>
        <pc:cxnChg chg="mod">
          <ac:chgData name="James Redelsheimer" userId="0bc5b4da-4472-4765-be32-514c3730ecac" providerId="ADAL" clId="{F864D311-0F5D-434E-A059-BAB124159377}" dt="2022-05-30T14:50:21.338" v="143"/>
          <ac:cxnSpMkLst>
            <pc:docMk/>
            <pc:sldMk cId="1755579450" sldId="332"/>
            <ac:cxnSpMk id="206" creationId="{00000000-0000-0000-0000-000000000000}"/>
          </ac:cxnSpMkLst>
        </pc:cxnChg>
        <pc:cxnChg chg="mod">
          <ac:chgData name="James Redelsheimer" userId="0bc5b4da-4472-4765-be32-514c3730ecac" providerId="ADAL" clId="{F864D311-0F5D-434E-A059-BAB124159377}" dt="2022-05-30T14:50:21.338" v="143"/>
          <ac:cxnSpMkLst>
            <pc:docMk/>
            <pc:sldMk cId="1755579450" sldId="332"/>
            <ac:cxnSpMk id="207" creationId="{00000000-0000-0000-0000-000000000000}"/>
          </ac:cxnSpMkLst>
        </pc:cxnChg>
        <pc:cxnChg chg="mod">
          <ac:chgData name="James Redelsheimer" userId="0bc5b4da-4472-4765-be32-514c3730ecac" providerId="ADAL" clId="{F864D311-0F5D-434E-A059-BAB124159377}" dt="2022-05-30T14:50:21.338" v="143"/>
          <ac:cxnSpMkLst>
            <pc:docMk/>
            <pc:sldMk cId="1755579450" sldId="332"/>
            <ac:cxnSpMk id="209" creationId="{00000000-0000-0000-0000-000000000000}"/>
          </ac:cxnSpMkLst>
        </pc:cxnChg>
        <pc:cxnChg chg="mod">
          <ac:chgData name="James Redelsheimer" userId="0bc5b4da-4472-4765-be32-514c3730ecac" providerId="ADAL" clId="{F864D311-0F5D-434E-A059-BAB124159377}" dt="2022-05-30T14:50:21.338" v="143"/>
          <ac:cxnSpMkLst>
            <pc:docMk/>
            <pc:sldMk cId="1755579450" sldId="332"/>
            <ac:cxnSpMk id="210" creationId="{00000000-0000-0000-0000-000000000000}"/>
          </ac:cxnSpMkLst>
        </pc:cxnChg>
        <pc:cxnChg chg="mod">
          <ac:chgData name="James Redelsheimer" userId="0bc5b4da-4472-4765-be32-514c3730ecac" providerId="ADAL" clId="{F864D311-0F5D-434E-A059-BAB124159377}" dt="2022-05-30T14:50:21.338" v="143"/>
          <ac:cxnSpMkLst>
            <pc:docMk/>
            <pc:sldMk cId="1755579450" sldId="332"/>
            <ac:cxnSpMk id="217" creationId="{00000000-0000-0000-0000-000000000000}"/>
          </ac:cxnSpMkLst>
        </pc:cxnChg>
        <pc:cxnChg chg="mod">
          <ac:chgData name="James Redelsheimer" userId="0bc5b4da-4472-4765-be32-514c3730ecac" providerId="ADAL" clId="{F864D311-0F5D-434E-A059-BAB124159377}" dt="2022-05-30T14:50:21.338" v="143"/>
          <ac:cxnSpMkLst>
            <pc:docMk/>
            <pc:sldMk cId="1755579450" sldId="332"/>
            <ac:cxnSpMk id="220" creationId="{00000000-0000-0000-0000-000000000000}"/>
          </ac:cxnSpMkLst>
        </pc:cxnChg>
        <pc:cxnChg chg="mod">
          <ac:chgData name="James Redelsheimer" userId="0bc5b4da-4472-4765-be32-514c3730ecac" providerId="ADAL" clId="{F864D311-0F5D-434E-A059-BAB124159377}" dt="2022-05-30T14:50:21.338" v="143"/>
          <ac:cxnSpMkLst>
            <pc:docMk/>
            <pc:sldMk cId="1755579450" sldId="332"/>
            <ac:cxnSpMk id="221" creationId="{00000000-0000-0000-0000-000000000000}"/>
          </ac:cxnSpMkLst>
        </pc:cxnChg>
        <pc:cxnChg chg="mod">
          <ac:chgData name="James Redelsheimer" userId="0bc5b4da-4472-4765-be32-514c3730ecac" providerId="ADAL" clId="{F864D311-0F5D-434E-A059-BAB124159377}" dt="2022-05-30T14:50:21.338" v="143"/>
          <ac:cxnSpMkLst>
            <pc:docMk/>
            <pc:sldMk cId="1755579450" sldId="332"/>
            <ac:cxnSpMk id="224" creationId="{00000000-0000-0000-0000-000000000000}"/>
          </ac:cxnSpMkLst>
        </pc:cxnChg>
      </pc:sldChg>
      <pc:sldChg chg="delSp modSp add del mod modNotes">
        <pc:chgData name="James Redelsheimer" userId="0bc5b4da-4472-4765-be32-514c3730ecac" providerId="ADAL" clId="{F864D311-0F5D-434E-A059-BAB124159377}" dt="2022-05-31T15:21:37.903" v="301" actId="207"/>
        <pc:sldMkLst>
          <pc:docMk/>
          <pc:sldMk cId="353309906" sldId="333"/>
        </pc:sldMkLst>
        <pc:spChg chg="mod">
          <ac:chgData name="James Redelsheimer" userId="0bc5b4da-4472-4765-be32-514c3730ecac" providerId="ADAL" clId="{F864D311-0F5D-434E-A059-BAB124159377}" dt="2022-05-30T14:50:21.338" v="143"/>
          <ac:spMkLst>
            <pc:docMk/>
            <pc:sldMk cId="353309906" sldId="333"/>
            <ac:spMk id="239" creationId="{00000000-0000-0000-0000-000000000000}"/>
          </ac:spMkLst>
        </pc:spChg>
        <pc:spChg chg="mod">
          <ac:chgData name="James Redelsheimer" userId="0bc5b4da-4472-4765-be32-514c3730ecac" providerId="ADAL" clId="{F864D311-0F5D-434E-A059-BAB124159377}" dt="2022-05-31T15:21:37.903" v="301" actId="207"/>
          <ac:spMkLst>
            <pc:docMk/>
            <pc:sldMk cId="353309906" sldId="333"/>
            <ac:spMk id="240" creationId="{00000000-0000-0000-0000-000000000000}"/>
          </ac:spMkLst>
        </pc:spChg>
        <pc:spChg chg="del mod">
          <ac:chgData name="James Redelsheimer" userId="0bc5b4da-4472-4765-be32-514c3730ecac" providerId="ADAL" clId="{F864D311-0F5D-434E-A059-BAB124159377}" dt="2022-05-31T01:09:08.951" v="209" actId="478"/>
          <ac:spMkLst>
            <pc:docMk/>
            <pc:sldMk cId="353309906" sldId="333"/>
            <ac:spMk id="242" creationId="{00000000-0000-0000-0000-000000000000}"/>
          </ac:spMkLst>
        </pc:spChg>
        <pc:picChg chg="mod">
          <ac:chgData name="James Redelsheimer" userId="0bc5b4da-4472-4765-be32-514c3730ecac" providerId="ADAL" clId="{F864D311-0F5D-434E-A059-BAB124159377}" dt="2022-05-30T14:50:21.338" v="143"/>
          <ac:picMkLst>
            <pc:docMk/>
            <pc:sldMk cId="353309906" sldId="333"/>
            <ac:picMk id="241" creationId="{00000000-0000-0000-0000-000000000000}"/>
          </ac:picMkLst>
        </pc:picChg>
      </pc:sldChg>
      <pc:sldChg chg="modSp add del modNotes">
        <pc:chgData name="James Redelsheimer" userId="0bc5b4da-4472-4765-be32-514c3730ecac" providerId="ADAL" clId="{F864D311-0F5D-434E-A059-BAB124159377}" dt="2022-05-31T15:22:42.279" v="309" actId="47"/>
        <pc:sldMkLst>
          <pc:docMk/>
          <pc:sldMk cId="1854134542" sldId="334"/>
        </pc:sldMkLst>
        <pc:spChg chg="mod">
          <ac:chgData name="James Redelsheimer" userId="0bc5b4da-4472-4765-be32-514c3730ecac" providerId="ADAL" clId="{F864D311-0F5D-434E-A059-BAB124159377}" dt="2022-05-30T14:50:21.338" v="143"/>
          <ac:spMkLst>
            <pc:docMk/>
            <pc:sldMk cId="1854134542" sldId="334"/>
            <ac:spMk id="118" creationId="{00000000-0000-0000-0000-000000000000}"/>
          </ac:spMkLst>
        </pc:spChg>
        <pc:spChg chg="mod">
          <ac:chgData name="James Redelsheimer" userId="0bc5b4da-4472-4765-be32-514c3730ecac" providerId="ADAL" clId="{F864D311-0F5D-434E-A059-BAB124159377}" dt="2022-05-30T14:50:21.338" v="143"/>
          <ac:spMkLst>
            <pc:docMk/>
            <pc:sldMk cId="1854134542" sldId="334"/>
            <ac:spMk id="119" creationId="{00000000-0000-0000-0000-000000000000}"/>
          </ac:spMkLst>
        </pc:spChg>
        <pc:spChg chg="mod">
          <ac:chgData name="James Redelsheimer" userId="0bc5b4da-4472-4765-be32-514c3730ecac" providerId="ADAL" clId="{F864D311-0F5D-434E-A059-BAB124159377}" dt="2022-05-30T14:50:21.338" v="143"/>
          <ac:spMkLst>
            <pc:docMk/>
            <pc:sldMk cId="1854134542" sldId="334"/>
            <ac:spMk id="120" creationId="{00000000-0000-0000-0000-000000000000}"/>
          </ac:spMkLst>
        </pc:spChg>
        <pc:graphicFrameChg chg="mod">
          <ac:chgData name="James Redelsheimer" userId="0bc5b4da-4472-4765-be32-514c3730ecac" providerId="ADAL" clId="{F864D311-0F5D-434E-A059-BAB124159377}" dt="2022-05-30T14:50:21.338" v="143"/>
          <ac:graphicFrameMkLst>
            <pc:docMk/>
            <pc:sldMk cId="1854134542" sldId="334"/>
            <ac:graphicFrameMk id="121" creationId="{00000000-0000-0000-0000-000000000000}"/>
          </ac:graphicFrameMkLst>
        </pc:graphicFrameChg>
        <pc:picChg chg="mod">
          <ac:chgData name="James Redelsheimer" userId="0bc5b4da-4472-4765-be32-514c3730ecac" providerId="ADAL" clId="{F864D311-0F5D-434E-A059-BAB124159377}" dt="2022-05-30T14:50:21.338" v="143"/>
          <ac:picMkLst>
            <pc:docMk/>
            <pc:sldMk cId="1854134542" sldId="334"/>
            <ac:picMk id="117" creationId="{00000000-0000-0000-0000-000000000000}"/>
          </ac:picMkLst>
        </pc:picChg>
        <pc:cxnChg chg="mod">
          <ac:chgData name="James Redelsheimer" userId="0bc5b4da-4472-4765-be32-514c3730ecac" providerId="ADAL" clId="{F864D311-0F5D-434E-A059-BAB124159377}" dt="2022-05-30T14:50:21.338" v="143"/>
          <ac:cxnSpMkLst>
            <pc:docMk/>
            <pc:sldMk cId="1854134542" sldId="334"/>
            <ac:cxnSpMk id="122" creationId="{00000000-0000-0000-0000-000000000000}"/>
          </ac:cxnSpMkLst>
        </pc:cxnChg>
        <pc:cxnChg chg="mod">
          <ac:chgData name="James Redelsheimer" userId="0bc5b4da-4472-4765-be32-514c3730ecac" providerId="ADAL" clId="{F864D311-0F5D-434E-A059-BAB124159377}" dt="2022-05-30T14:50:21.338" v="143"/>
          <ac:cxnSpMkLst>
            <pc:docMk/>
            <pc:sldMk cId="1854134542" sldId="334"/>
            <ac:cxnSpMk id="123" creationId="{00000000-0000-0000-0000-000000000000}"/>
          </ac:cxnSpMkLst>
        </pc:cxnChg>
      </pc:sldChg>
      <pc:sldChg chg="modSp add del modNotes">
        <pc:chgData name="James Redelsheimer" userId="0bc5b4da-4472-4765-be32-514c3730ecac" providerId="ADAL" clId="{F864D311-0F5D-434E-A059-BAB124159377}" dt="2022-05-30T14:51:03.525" v="154"/>
        <pc:sldMkLst>
          <pc:docMk/>
          <pc:sldMk cId="1038462220" sldId="335"/>
        </pc:sldMkLst>
        <pc:spChg chg="mod">
          <ac:chgData name="James Redelsheimer" userId="0bc5b4da-4472-4765-be32-514c3730ecac" providerId="ADAL" clId="{F864D311-0F5D-434E-A059-BAB124159377}" dt="2022-05-30T14:50:21.338" v="143"/>
          <ac:spMkLst>
            <pc:docMk/>
            <pc:sldMk cId="1038462220" sldId="335"/>
            <ac:spMk id="2" creationId="{00000000-0000-0000-0000-000000000000}"/>
          </ac:spMkLst>
        </pc:spChg>
        <pc:spChg chg="mod">
          <ac:chgData name="James Redelsheimer" userId="0bc5b4da-4472-4765-be32-514c3730ecac" providerId="ADAL" clId="{F864D311-0F5D-434E-A059-BAB124159377}" dt="2022-05-30T14:50:21.338" v="143"/>
          <ac:spMkLst>
            <pc:docMk/>
            <pc:sldMk cId="1038462220" sldId="335"/>
            <ac:spMk id="10" creationId="{00000000-0000-0000-0000-000000000000}"/>
          </ac:spMkLst>
        </pc:spChg>
        <pc:spChg chg="mod">
          <ac:chgData name="James Redelsheimer" userId="0bc5b4da-4472-4765-be32-514c3730ecac" providerId="ADAL" clId="{F864D311-0F5D-434E-A059-BAB124159377}" dt="2022-05-30T14:50:21.338" v="143"/>
          <ac:spMkLst>
            <pc:docMk/>
            <pc:sldMk cId="1038462220" sldId="335"/>
            <ac:spMk id="12" creationId="{00000000-0000-0000-0000-000000000000}"/>
          </ac:spMkLst>
        </pc:spChg>
        <pc:spChg chg="mod">
          <ac:chgData name="James Redelsheimer" userId="0bc5b4da-4472-4765-be32-514c3730ecac" providerId="ADAL" clId="{F864D311-0F5D-434E-A059-BAB124159377}" dt="2022-05-30T14:50:21.338" v="143"/>
          <ac:spMkLst>
            <pc:docMk/>
            <pc:sldMk cId="1038462220" sldId="335"/>
            <ac:spMk id="13" creationId="{00000000-0000-0000-0000-000000000000}"/>
          </ac:spMkLst>
        </pc:spChg>
        <pc:spChg chg="mod">
          <ac:chgData name="James Redelsheimer" userId="0bc5b4da-4472-4765-be32-514c3730ecac" providerId="ADAL" clId="{F864D311-0F5D-434E-A059-BAB124159377}" dt="2022-05-30T14:50:21.338" v="143"/>
          <ac:spMkLst>
            <pc:docMk/>
            <pc:sldMk cId="1038462220" sldId="335"/>
            <ac:spMk id="14" creationId="{00000000-0000-0000-0000-000000000000}"/>
          </ac:spMkLst>
        </pc:spChg>
        <pc:spChg chg="mod">
          <ac:chgData name="James Redelsheimer" userId="0bc5b4da-4472-4765-be32-514c3730ecac" providerId="ADAL" clId="{F864D311-0F5D-434E-A059-BAB124159377}" dt="2022-05-30T14:50:21.338" v="143"/>
          <ac:spMkLst>
            <pc:docMk/>
            <pc:sldMk cId="1038462220" sldId="335"/>
            <ac:spMk id="15" creationId="{00000000-0000-0000-0000-000000000000}"/>
          </ac:spMkLst>
        </pc:spChg>
        <pc:spChg chg="mod">
          <ac:chgData name="James Redelsheimer" userId="0bc5b4da-4472-4765-be32-514c3730ecac" providerId="ADAL" clId="{F864D311-0F5D-434E-A059-BAB124159377}" dt="2022-05-30T14:50:21.338" v="143"/>
          <ac:spMkLst>
            <pc:docMk/>
            <pc:sldMk cId="1038462220" sldId="335"/>
            <ac:spMk id="16" creationId="{00000000-0000-0000-0000-000000000000}"/>
          </ac:spMkLst>
        </pc:spChg>
        <pc:spChg chg="mod">
          <ac:chgData name="James Redelsheimer" userId="0bc5b4da-4472-4765-be32-514c3730ecac" providerId="ADAL" clId="{F864D311-0F5D-434E-A059-BAB124159377}" dt="2022-05-30T14:50:21.338" v="143"/>
          <ac:spMkLst>
            <pc:docMk/>
            <pc:sldMk cId="1038462220" sldId="335"/>
            <ac:spMk id="17" creationId="{00000000-0000-0000-0000-000000000000}"/>
          </ac:spMkLst>
        </pc:spChg>
        <pc:spChg chg="mod">
          <ac:chgData name="James Redelsheimer" userId="0bc5b4da-4472-4765-be32-514c3730ecac" providerId="ADAL" clId="{F864D311-0F5D-434E-A059-BAB124159377}" dt="2022-05-30T14:50:21.338" v="143"/>
          <ac:spMkLst>
            <pc:docMk/>
            <pc:sldMk cId="1038462220" sldId="335"/>
            <ac:spMk id="18" creationId="{00000000-0000-0000-0000-000000000000}"/>
          </ac:spMkLst>
        </pc:spChg>
        <pc:spChg chg="mod">
          <ac:chgData name="James Redelsheimer" userId="0bc5b4da-4472-4765-be32-514c3730ecac" providerId="ADAL" clId="{F864D311-0F5D-434E-A059-BAB124159377}" dt="2022-05-30T14:50:21.338" v="143"/>
          <ac:spMkLst>
            <pc:docMk/>
            <pc:sldMk cId="1038462220" sldId="335"/>
            <ac:spMk id="263" creationId="{00000000-0000-0000-0000-000000000000}"/>
          </ac:spMkLst>
        </pc:spChg>
        <pc:cxnChg chg="mod">
          <ac:chgData name="James Redelsheimer" userId="0bc5b4da-4472-4765-be32-514c3730ecac" providerId="ADAL" clId="{F864D311-0F5D-434E-A059-BAB124159377}" dt="2022-05-30T14:50:21.338" v="143"/>
          <ac:cxnSpMkLst>
            <pc:docMk/>
            <pc:sldMk cId="1038462220" sldId="335"/>
            <ac:cxnSpMk id="5" creationId="{00000000-0000-0000-0000-000000000000}"/>
          </ac:cxnSpMkLst>
        </pc:cxnChg>
      </pc:sldChg>
      <pc:sldChg chg="modSp add del modNotes">
        <pc:chgData name="James Redelsheimer" userId="0bc5b4da-4472-4765-be32-514c3730ecac" providerId="ADAL" clId="{F864D311-0F5D-434E-A059-BAB124159377}" dt="2022-05-30T14:51:03.525" v="154"/>
        <pc:sldMkLst>
          <pc:docMk/>
          <pc:sldMk cId="1609634196" sldId="336"/>
        </pc:sldMkLst>
        <pc:spChg chg="mod">
          <ac:chgData name="James Redelsheimer" userId="0bc5b4da-4472-4765-be32-514c3730ecac" providerId="ADAL" clId="{F864D311-0F5D-434E-A059-BAB124159377}" dt="2022-05-30T14:50:21.338" v="143"/>
          <ac:spMkLst>
            <pc:docMk/>
            <pc:sldMk cId="1609634196" sldId="336"/>
            <ac:spMk id="2" creationId="{00000000-0000-0000-0000-000000000000}"/>
          </ac:spMkLst>
        </pc:spChg>
        <pc:spChg chg="mod">
          <ac:chgData name="James Redelsheimer" userId="0bc5b4da-4472-4765-be32-514c3730ecac" providerId="ADAL" clId="{F864D311-0F5D-434E-A059-BAB124159377}" dt="2022-05-30T14:50:21.338" v="143"/>
          <ac:spMkLst>
            <pc:docMk/>
            <pc:sldMk cId="1609634196" sldId="336"/>
            <ac:spMk id="4" creationId="{00000000-0000-0000-0000-000000000000}"/>
          </ac:spMkLst>
        </pc:spChg>
        <pc:spChg chg="mod">
          <ac:chgData name="James Redelsheimer" userId="0bc5b4da-4472-4765-be32-514c3730ecac" providerId="ADAL" clId="{F864D311-0F5D-434E-A059-BAB124159377}" dt="2022-05-30T14:50:21.338" v="143"/>
          <ac:spMkLst>
            <pc:docMk/>
            <pc:sldMk cId="1609634196" sldId="336"/>
            <ac:spMk id="10" creationId="{00000000-0000-0000-0000-000000000000}"/>
          </ac:spMkLst>
        </pc:spChg>
        <pc:spChg chg="mod">
          <ac:chgData name="James Redelsheimer" userId="0bc5b4da-4472-4765-be32-514c3730ecac" providerId="ADAL" clId="{F864D311-0F5D-434E-A059-BAB124159377}" dt="2022-05-30T14:50:21.338" v="143"/>
          <ac:spMkLst>
            <pc:docMk/>
            <pc:sldMk cId="1609634196" sldId="336"/>
            <ac:spMk id="12" creationId="{00000000-0000-0000-0000-000000000000}"/>
          </ac:spMkLst>
        </pc:spChg>
        <pc:spChg chg="mod">
          <ac:chgData name="James Redelsheimer" userId="0bc5b4da-4472-4765-be32-514c3730ecac" providerId="ADAL" clId="{F864D311-0F5D-434E-A059-BAB124159377}" dt="2022-05-30T14:50:21.338" v="143"/>
          <ac:spMkLst>
            <pc:docMk/>
            <pc:sldMk cId="1609634196" sldId="336"/>
            <ac:spMk id="13" creationId="{00000000-0000-0000-0000-000000000000}"/>
          </ac:spMkLst>
        </pc:spChg>
        <pc:spChg chg="mod">
          <ac:chgData name="James Redelsheimer" userId="0bc5b4da-4472-4765-be32-514c3730ecac" providerId="ADAL" clId="{F864D311-0F5D-434E-A059-BAB124159377}" dt="2022-05-30T14:50:21.338" v="143"/>
          <ac:spMkLst>
            <pc:docMk/>
            <pc:sldMk cId="1609634196" sldId="336"/>
            <ac:spMk id="15" creationId="{00000000-0000-0000-0000-000000000000}"/>
          </ac:spMkLst>
        </pc:spChg>
        <pc:spChg chg="mod">
          <ac:chgData name="James Redelsheimer" userId="0bc5b4da-4472-4765-be32-514c3730ecac" providerId="ADAL" clId="{F864D311-0F5D-434E-A059-BAB124159377}" dt="2022-05-30T14:50:21.338" v="143"/>
          <ac:spMkLst>
            <pc:docMk/>
            <pc:sldMk cId="1609634196" sldId="336"/>
            <ac:spMk id="16" creationId="{00000000-0000-0000-0000-000000000000}"/>
          </ac:spMkLst>
        </pc:spChg>
        <pc:spChg chg="mod">
          <ac:chgData name="James Redelsheimer" userId="0bc5b4da-4472-4765-be32-514c3730ecac" providerId="ADAL" clId="{F864D311-0F5D-434E-A059-BAB124159377}" dt="2022-05-30T14:50:21.338" v="143"/>
          <ac:spMkLst>
            <pc:docMk/>
            <pc:sldMk cId="1609634196" sldId="336"/>
            <ac:spMk id="17" creationId="{00000000-0000-0000-0000-000000000000}"/>
          </ac:spMkLst>
        </pc:spChg>
        <pc:spChg chg="mod">
          <ac:chgData name="James Redelsheimer" userId="0bc5b4da-4472-4765-be32-514c3730ecac" providerId="ADAL" clId="{F864D311-0F5D-434E-A059-BAB124159377}" dt="2022-05-30T14:50:21.338" v="143"/>
          <ac:spMkLst>
            <pc:docMk/>
            <pc:sldMk cId="1609634196" sldId="336"/>
            <ac:spMk id="18" creationId="{00000000-0000-0000-0000-000000000000}"/>
          </ac:spMkLst>
        </pc:spChg>
        <pc:spChg chg="mod">
          <ac:chgData name="James Redelsheimer" userId="0bc5b4da-4472-4765-be32-514c3730ecac" providerId="ADAL" clId="{F864D311-0F5D-434E-A059-BAB124159377}" dt="2022-05-30T14:50:21.338" v="143"/>
          <ac:spMkLst>
            <pc:docMk/>
            <pc:sldMk cId="1609634196" sldId="336"/>
            <ac:spMk id="19" creationId="{00000000-0000-0000-0000-000000000000}"/>
          </ac:spMkLst>
        </pc:spChg>
        <pc:spChg chg="mod">
          <ac:chgData name="James Redelsheimer" userId="0bc5b4da-4472-4765-be32-514c3730ecac" providerId="ADAL" clId="{F864D311-0F5D-434E-A059-BAB124159377}" dt="2022-05-30T14:50:21.338" v="143"/>
          <ac:spMkLst>
            <pc:docMk/>
            <pc:sldMk cId="1609634196" sldId="336"/>
            <ac:spMk id="20" creationId="{00000000-0000-0000-0000-000000000000}"/>
          </ac:spMkLst>
        </pc:spChg>
        <pc:spChg chg="mod">
          <ac:chgData name="James Redelsheimer" userId="0bc5b4da-4472-4765-be32-514c3730ecac" providerId="ADAL" clId="{F864D311-0F5D-434E-A059-BAB124159377}" dt="2022-05-30T14:50:21.338" v="143"/>
          <ac:spMkLst>
            <pc:docMk/>
            <pc:sldMk cId="1609634196" sldId="336"/>
            <ac:spMk id="259" creationId="{00000000-0000-0000-0000-000000000000}"/>
          </ac:spMkLst>
        </pc:spChg>
        <pc:spChg chg="mod">
          <ac:chgData name="James Redelsheimer" userId="0bc5b4da-4472-4765-be32-514c3730ecac" providerId="ADAL" clId="{F864D311-0F5D-434E-A059-BAB124159377}" dt="2022-05-30T14:50:21.338" v="143"/>
          <ac:spMkLst>
            <pc:docMk/>
            <pc:sldMk cId="1609634196" sldId="336"/>
            <ac:spMk id="263" creationId="{00000000-0000-0000-0000-000000000000}"/>
          </ac:spMkLst>
        </pc:spChg>
        <pc:cxnChg chg="mod">
          <ac:chgData name="James Redelsheimer" userId="0bc5b4da-4472-4765-be32-514c3730ecac" providerId="ADAL" clId="{F864D311-0F5D-434E-A059-BAB124159377}" dt="2022-05-30T14:50:21.338" v="143"/>
          <ac:cxnSpMkLst>
            <pc:docMk/>
            <pc:sldMk cId="1609634196" sldId="336"/>
            <ac:cxnSpMk id="5" creationId="{00000000-0000-0000-0000-000000000000}"/>
          </ac:cxnSpMkLst>
        </pc:cxnChg>
      </pc:sldChg>
      <pc:sldChg chg="delSp modSp add del mod modNotes">
        <pc:chgData name="James Redelsheimer" userId="0bc5b4da-4472-4765-be32-514c3730ecac" providerId="ADAL" clId="{F864D311-0F5D-434E-A059-BAB124159377}" dt="2022-05-31T01:09:36.662" v="211" actId="478"/>
        <pc:sldMkLst>
          <pc:docMk/>
          <pc:sldMk cId="2860223960" sldId="337"/>
        </pc:sldMkLst>
        <pc:spChg chg="mod">
          <ac:chgData name="James Redelsheimer" userId="0bc5b4da-4472-4765-be32-514c3730ecac" providerId="ADAL" clId="{F864D311-0F5D-434E-A059-BAB124159377}" dt="2022-05-30T14:50:21.338" v="143"/>
          <ac:spMkLst>
            <pc:docMk/>
            <pc:sldMk cId="2860223960" sldId="337"/>
            <ac:spMk id="176" creationId="{00000000-0000-0000-0000-000000000000}"/>
          </ac:spMkLst>
        </pc:spChg>
        <pc:spChg chg="del mod">
          <ac:chgData name="James Redelsheimer" userId="0bc5b4da-4472-4765-be32-514c3730ecac" providerId="ADAL" clId="{F864D311-0F5D-434E-A059-BAB124159377}" dt="2022-05-31T01:09:36.662" v="211" actId="478"/>
          <ac:spMkLst>
            <pc:docMk/>
            <pc:sldMk cId="2860223960" sldId="337"/>
            <ac:spMk id="178" creationId="{00000000-0000-0000-0000-000000000000}"/>
          </ac:spMkLst>
        </pc:spChg>
        <pc:picChg chg="mod">
          <ac:chgData name="James Redelsheimer" userId="0bc5b4da-4472-4765-be32-514c3730ecac" providerId="ADAL" clId="{F864D311-0F5D-434E-A059-BAB124159377}" dt="2022-05-30T14:50:21.338" v="143"/>
          <ac:picMkLst>
            <pc:docMk/>
            <pc:sldMk cId="2860223960" sldId="337"/>
            <ac:picMk id="177" creationId="{00000000-0000-0000-0000-000000000000}"/>
          </ac:picMkLst>
        </pc:picChg>
      </pc:sldChg>
      <pc:sldChg chg="modSp add del modNotes">
        <pc:chgData name="James Redelsheimer" userId="0bc5b4da-4472-4765-be32-514c3730ecac" providerId="ADAL" clId="{F864D311-0F5D-434E-A059-BAB124159377}" dt="2022-05-30T14:51:03.525" v="154"/>
        <pc:sldMkLst>
          <pc:docMk/>
          <pc:sldMk cId="1449803870" sldId="338"/>
        </pc:sldMkLst>
        <pc:spChg chg="mod">
          <ac:chgData name="James Redelsheimer" userId="0bc5b4da-4472-4765-be32-514c3730ecac" providerId="ADAL" clId="{F864D311-0F5D-434E-A059-BAB124159377}" dt="2022-05-30T14:50:21.338" v="143"/>
          <ac:spMkLst>
            <pc:docMk/>
            <pc:sldMk cId="1449803870" sldId="338"/>
            <ac:spMk id="183" creationId="{00000000-0000-0000-0000-000000000000}"/>
          </ac:spMkLst>
        </pc:spChg>
        <pc:spChg chg="mod">
          <ac:chgData name="James Redelsheimer" userId="0bc5b4da-4472-4765-be32-514c3730ecac" providerId="ADAL" clId="{F864D311-0F5D-434E-A059-BAB124159377}" dt="2022-05-30T14:50:21.338" v="143"/>
          <ac:spMkLst>
            <pc:docMk/>
            <pc:sldMk cId="1449803870" sldId="338"/>
            <ac:spMk id="185" creationId="{00000000-0000-0000-0000-000000000000}"/>
          </ac:spMkLst>
        </pc:spChg>
        <pc:picChg chg="mod">
          <ac:chgData name="James Redelsheimer" userId="0bc5b4da-4472-4765-be32-514c3730ecac" providerId="ADAL" clId="{F864D311-0F5D-434E-A059-BAB124159377}" dt="2022-05-30T14:50:21.338" v="143"/>
          <ac:picMkLst>
            <pc:docMk/>
            <pc:sldMk cId="1449803870" sldId="338"/>
            <ac:picMk id="184" creationId="{00000000-0000-0000-0000-000000000000}"/>
          </ac:picMkLst>
        </pc:picChg>
      </pc:sldChg>
      <pc:sldChg chg="addSp modSp add del mod modAnim modNotes">
        <pc:chgData name="James Redelsheimer" userId="0bc5b4da-4472-4765-be32-514c3730ecac" providerId="ADAL" clId="{F864D311-0F5D-434E-A059-BAB124159377}" dt="2022-05-31T15:48:34.331" v="625"/>
        <pc:sldMkLst>
          <pc:docMk/>
          <pc:sldMk cId="6346719" sldId="340"/>
        </pc:sldMkLst>
        <pc:spChg chg="mod">
          <ac:chgData name="James Redelsheimer" userId="0bc5b4da-4472-4765-be32-514c3730ecac" providerId="ADAL" clId="{F864D311-0F5D-434E-A059-BAB124159377}" dt="2022-05-30T14:50:21.338" v="143"/>
          <ac:spMkLst>
            <pc:docMk/>
            <pc:sldMk cId="6346719" sldId="340"/>
            <ac:spMk id="594" creationId="{00000000-0000-0000-0000-000000000000}"/>
          </ac:spMkLst>
        </pc:spChg>
        <pc:spChg chg="mod">
          <ac:chgData name="James Redelsheimer" userId="0bc5b4da-4472-4765-be32-514c3730ecac" providerId="ADAL" clId="{F864D311-0F5D-434E-A059-BAB124159377}" dt="2022-05-30T14:50:21.338" v="143"/>
          <ac:spMkLst>
            <pc:docMk/>
            <pc:sldMk cId="6346719" sldId="340"/>
            <ac:spMk id="596" creationId="{00000000-0000-0000-0000-000000000000}"/>
          </ac:spMkLst>
        </pc:spChg>
        <pc:picChg chg="add mod">
          <ac:chgData name="James Redelsheimer" userId="0bc5b4da-4472-4765-be32-514c3730ecac" providerId="ADAL" clId="{F864D311-0F5D-434E-A059-BAB124159377}" dt="2022-05-31T15:48:25.237" v="624" actId="1076"/>
          <ac:picMkLst>
            <pc:docMk/>
            <pc:sldMk cId="6346719" sldId="340"/>
            <ac:picMk id="2" creationId="{293D9B66-9487-4095-E3BB-6DD9EDB640A8}"/>
          </ac:picMkLst>
        </pc:picChg>
        <pc:picChg chg="mod">
          <ac:chgData name="James Redelsheimer" userId="0bc5b4da-4472-4765-be32-514c3730ecac" providerId="ADAL" clId="{F864D311-0F5D-434E-A059-BAB124159377}" dt="2022-05-31T15:48:19.507" v="622" actId="1076"/>
          <ac:picMkLst>
            <pc:docMk/>
            <pc:sldMk cId="6346719" sldId="340"/>
            <ac:picMk id="595" creationId="{00000000-0000-0000-0000-000000000000}"/>
          </ac:picMkLst>
        </pc:picChg>
      </pc:sldChg>
      <pc:sldChg chg="delSp modSp add del mod modNotes">
        <pc:chgData name="James Redelsheimer" userId="0bc5b4da-4472-4765-be32-514c3730ecac" providerId="ADAL" clId="{F864D311-0F5D-434E-A059-BAB124159377}" dt="2022-05-31T15:48:36.458" v="626" actId="47"/>
        <pc:sldMkLst>
          <pc:docMk/>
          <pc:sldMk cId="1557205281" sldId="341"/>
        </pc:sldMkLst>
        <pc:spChg chg="mod">
          <ac:chgData name="James Redelsheimer" userId="0bc5b4da-4472-4765-be32-514c3730ecac" providerId="ADAL" clId="{F864D311-0F5D-434E-A059-BAB124159377}" dt="2022-05-30T14:50:21.338" v="143"/>
          <ac:spMkLst>
            <pc:docMk/>
            <pc:sldMk cId="1557205281" sldId="341"/>
            <ac:spMk id="602" creationId="{00000000-0000-0000-0000-000000000000}"/>
          </ac:spMkLst>
        </pc:spChg>
        <pc:picChg chg="del mod">
          <ac:chgData name="James Redelsheimer" userId="0bc5b4da-4472-4765-be32-514c3730ecac" providerId="ADAL" clId="{F864D311-0F5D-434E-A059-BAB124159377}" dt="2022-05-31T15:48:15.601" v="621" actId="21"/>
          <ac:picMkLst>
            <pc:docMk/>
            <pc:sldMk cId="1557205281" sldId="341"/>
            <ac:picMk id="603" creationId="{00000000-0000-0000-0000-000000000000}"/>
          </ac:picMkLst>
        </pc:picChg>
      </pc:sldChg>
      <pc:sldChg chg="modSp add del modNotes">
        <pc:chgData name="James Redelsheimer" userId="0bc5b4da-4472-4765-be32-514c3730ecac" providerId="ADAL" clId="{F864D311-0F5D-434E-A059-BAB124159377}" dt="2022-05-31T15:48:45.295" v="627" actId="47"/>
        <pc:sldMkLst>
          <pc:docMk/>
          <pc:sldMk cId="3424231296" sldId="342"/>
        </pc:sldMkLst>
        <pc:spChg chg="mod">
          <ac:chgData name="James Redelsheimer" userId="0bc5b4da-4472-4765-be32-514c3730ecac" providerId="ADAL" clId="{F864D311-0F5D-434E-A059-BAB124159377}" dt="2022-05-30T14:50:21.338" v="143"/>
          <ac:spMkLst>
            <pc:docMk/>
            <pc:sldMk cId="3424231296" sldId="342"/>
            <ac:spMk id="609" creationId="{00000000-0000-0000-0000-000000000000}"/>
          </ac:spMkLst>
        </pc:spChg>
        <pc:picChg chg="mod">
          <ac:chgData name="James Redelsheimer" userId="0bc5b4da-4472-4765-be32-514c3730ecac" providerId="ADAL" clId="{F864D311-0F5D-434E-A059-BAB124159377}" dt="2022-05-30T14:50:21.338" v="143"/>
          <ac:picMkLst>
            <pc:docMk/>
            <pc:sldMk cId="3424231296" sldId="342"/>
            <ac:picMk id="610" creationId="{00000000-0000-0000-0000-000000000000}"/>
          </ac:picMkLst>
        </pc:picChg>
      </pc:sldChg>
      <pc:sldChg chg="modSp add del modNotes">
        <pc:chgData name="James Redelsheimer" userId="0bc5b4da-4472-4765-be32-514c3730ecac" providerId="ADAL" clId="{F864D311-0F5D-434E-A059-BAB124159377}" dt="2022-05-31T15:48:45.905" v="628" actId="47"/>
        <pc:sldMkLst>
          <pc:docMk/>
          <pc:sldMk cId="99013534" sldId="343"/>
        </pc:sldMkLst>
        <pc:spChg chg="mod">
          <ac:chgData name="James Redelsheimer" userId="0bc5b4da-4472-4765-be32-514c3730ecac" providerId="ADAL" clId="{F864D311-0F5D-434E-A059-BAB124159377}" dt="2022-05-30T14:50:21.338" v="143"/>
          <ac:spMkLst>
            <pc:docMk/>
            <pc:sldMk cId="99013534" sldId="343"/>
            <ac:spMk id="616" creationId="{00000000-0000-0000-0000-000000000000}"/>
          </ac:spMkLst>
        </pc:spChg>
        <pc:picChg chg="mod">
          <ac:chgData name="James Redelsheimer" userId="0bc5b4da-4472-4765-be32-514c3730ecac" providerId="ADAL" clId="{F864D311-0F5D-434E-A059-BAB124159377}" dt="2022-05-30T14:50:21.338" v="143"/>
          <ac:picMkLst>
            <pc:docMk/>
            <pc:sldMk cId="99013534" sldId="343"/>
            <ac:picMk id="617" creationId="{00000000-0000-0000-0000-000000000000}"/>
          </ac:picMkLst>
        </pc:picChg>
        <pc:picChg chg="mod">
          <ac:chgData name="James Redelsheimer" userId="0bc5b4da-4472-4765-be32-514c3730ecac" providerId="ADAL" clId="{F864D311-0F5D-434E-A059-BAB124159377}" dt="2022-05-30T14:50:21.338" v="143"/>
          <ac:picMkLst>
            <pc:docMk/>
            <pc:sldMk cId="99013534" sldId="343"/>
            <ac:picMk id="618" creationId="{00000000-0000-0000-0000-000000000000}"/>
          </ac:picMkLst>
        </pc:picChg>
      </pc:sldChg>
      <pc:sldChg chg="delSp modSp add del mod modNotes">
        <pc:chgData name="James Redelsheimer" userId="0bc5b4da-4472-4765-be32-514c3730ecac" providerId="ADAL" clId="{F864D311-0F5D-434E-A059-BAB124159377}" dt="2022-05-31T01:08:56.952" v="206" actId="478"/>
        <pc:sldMkLst>
          <pc:docMk/>
          <pc:sldMk cId="891074546" sldId="345"/>
        </pc:sldMkLst>
        <pc:spChg chg="mod">
          <ac:chgData name="James Redelsheimer" userId="0bc5b4da-4472-4765-be32-514c3730ecac" providerId="ADAL" clId="{F864D311-0F5D-434E-A059-BAB124159377}" dt="2022-05-30T14:50:21.338" v="143"/>
          <ac:spMkLst>
            <pc:docMk/>
            <pc:sldMk cId="891074546" sldId="345"/>
            <ac:spMk id="7" creationId="{00000000-0000-0000-0000-000000000000}"/>
          </ac:spMkLst>
        </pc:spChg>
        <pc:spChg chg="mod">
          <ac:chgData name="James Redelsheimer" userId="0bc5b4da-4472-4765-be32-514c3730ecac" providerId="ADAL" clId="{F864D311-0F5D-434E-A059-BAB124159377}" dt="2022-05-30T14:50:21.338" v="143"/>
          <ac:spMkLst>
            <pc:docMk/>
            <pc:sldMk cId="891074546" sldId="345"/>
            <ac:spMk id="79" creationId="{00000000-0000-0000-0000-000000000000}"/>
          </ac:spMkLst>
        </pc:spChg>
        <pc:spChg chg="del mod">
          <ac:chgData name="James Redelsheimer" userId="0bc5b4da-4472-4765-be32-514c3730ecac" providerId="ADAL" clId="{F864D311-0F5D-434E-A059-BAB124159377}" dt="2022-05-31T01:08:56.952" v="206" actId="478"/>
          <ac:spMkLst>
            <pc:docMk/>
            <pc:sldMk cId="891074546" sldId="345"/>
            <ac:spMk id="81" creationId="{00000000-0000-0000-0000-000000000000}"/>
          </ac:spMkLst>
        </pc:spChg>
      </pc:sldChg>
      <pc:sldChg chg="modSp add del modNotes">
        <pc:chgData name="James Redelsheimer" userId="0bc5b4da-4472-4765-be32-514c3730ecac" providerId="ADAL" clId="{F864D311-0F5D-434E-A059-BAB124159377}" dt="2022-05-31T15:22:41.336" v="308" actId="47"/>
        <pc:sldMkLst>
          <pc:docMk/>
          <pc:sldMk cId="4176829270" sldId="346"/>
        </pc:sldMkLst>
        <pc:spChg chg="mod">
          <ac:chgData name="James Redelsheimer" userId="0bc5b4da-4472-4765-be32-514c3730ecac" providerId="ADAL" clId="{F864D311-0F5D-434E-A059-BAB124159377}" dt="2022-05-30T14:50:21.338" v="143"/>
          <ac:spMkLst>
            <pc:docMk/>
            <pc:sldMk cId="4176829270" sldId="346"/>
            <ac:spMk id="7" creationId="{00000000-0000-0000-0000-000000000000}"/>
          </ac:spMkLst>
        </pc:spChg>
        <pc:spChg chg="mod">
          <ac:chgData name="James Redelsheimer" userId="0bc5b4da-4472-4765-be32-514c3730ecac" providerId="ADAL" clId="{F864D311-0F5D-434E-A059-BAB124159377}" dt="2022-05-30T14:50:21.338" v="143"/>
          <ac:spMkLst>
            <pc:docMk/>
            <pc:sldMk cId="4176829270" sldId="346"/>
            <ac:spMk id="79" creationId="{00000000-0000-0000-0000-000000000000}"/>
          </ac:spMkLst>
        </pc:spChg>
        <pc:spChg chg="mod">
          <ac:chgData name="James Redelsheimer" userId="0bc5b4da-4472-4765-be32-514c3730ecac" providerId="ADAL" clId="{F864D311-0F5D-434E-A059-BAB124159377}" dt="2022-05-30T14:50:21.338" v="143"/>
          <ac:spMkLst>
            <pc:docMk/>
            <pc:sldMk cId="4176829270" sldId="346"/>
            <ac:spMk id="81" creationId="{00000000-0000-0000-0000-000000000000}"/>
          </ac:spMkLst>
        </pc:spChg>
      </pc:sldChg>
      <pc:sldChg chg="modSp add del ord modNotes">
        <pc:chgData name="James Redelsheimer" userId="0bc5b4da-4472-4765-be32-514c3730ecac" providerId="ADAL" clId="{F864D311-0F5D-434E-A059-BAB124159377}" dt="2022-05-31T15:21:48.788" v="303"/>
        <pc:sldMkLst>
          <pc:docMk/>
          <pc:sldMk cId="3183337231" sldId="347"/>
        </pc:sldMkLst>
        <pc:picChg chg="mod">
          <ac:chgData name="James Redelsheimer" userId="0bc5b4da-4472-4765-be32-514c3730ecac" providerId="ADAL" clId="{F864D311-0F5D-434E-A059-BAB124159377}" dt="2022-05-30T14:50:21.338" v="143"/>
          <ac:picMkLst>
            <pc:docMk/>
            <pc:sldMk cId="3183337231" sldId="347"/>
            <ac:picMk id="300" creationId="{00000000-0000-0000-0000-000000000000}"/>
          </ac:picMkLst>
        </pc:picChg>
        <pc:picChg chg="mod">
          <ac:chgData name="James Redelsheimer" userId="0bc5b4da-4472-4765-be32-514c3730ecac" providerId="ADAL" clId="{F864D311-0F5D-434E-A059-BAB124159377}" dt="2022-05-30T14:50:21.338" v="143"/>
          <ac:picMkLst>
            <pc:docMk/>
            <pc:sldMk cId="3183337231" sldId="347"/>
            <ac:picMk id="301" creationId="{00000000-0000-0000-0000-000000000000}"/>
          </ac:picMkLst>
        </pc:picChg>
        <pc:picChg chg="mod">
          <ac:chgData name="James Redelsheimer" userId="0bc5b4da-4472-4765-be32-514c3730ecac" providerId="ADAL" clId="{F864D311-0F5D-434E-A059-BAB124159377}" dt="2022-05-30T14:50:21.338" v="143"/>
          <ac:picMkLst>
            <pc:docMk/>
            <pc:sldMk cId="3183337231" sldId="347"/>
            <ac:picMk id="302" creationId="{00000000-0000-0000-0000-000000000000}"/>
          </ac:picMkLst>
        </pc:picChg>
      </pc:sldChg>
      <pc:sldChg chg="modSp add del modNotes">
        <pc:chgData name="James Redelsheimer" userId="0bc5b4da-4472-4765-be32-514c3730ecac" providerId="ADAL" clId="{F864D311-0F5D-434E-A059-BAB124159377}" dt="2022-05-30T14:51:03.525" v="154"/>
        <pc:sldMkLst>
          <pc:docMk/>
          <pc:sldMk cId="384786799" sldId="348"/>
        </pc:sldMkLst>
        <pc:picChg chg="mod">
          <ac:chgData name="James Redelsheimer" userId="0bc5b4da-4472-4765-be32-514c3730ecac" providerId="ADAL" clId="{F864D311-0F5D-434E-A059-BAB124159377}" dt="2022-05-30T14:50:21.338" v="143"/>
          <ac:picMkLst>
            <pc:docMk/>
            <pc:sldMk cId="384786799" sldId="348"/>
            <ac:picMk id="414" creationId="{00000000-0000-0000-0000-000000000000}"/>
          </ac:picMkLst>
        </pc:picChg>
        <pc:picChg chg="mod">
          <ac:chgData name="James Redelsheimer" userId="0bc5b4da-4472-4765-be32-514c3730ecac" providerId="ADAL" clId="{F864D311-0F5D-434E-A059-BAB124159377}" dt="2022-05-30T14:50:21.338" v="143"/>
          <ac:picMkLst>
            <pc:docMk/>
            <pc:sldMk cId="384786799" sldId="348"/>
            <ac:picMk id="415" creationId="{00000000-0000-0000-0000-000000000000}"/>
          </ac:picMkLst>
        </pc:picChg>
        <pc:picChg chg="mod">
          <ac:chgData name="James Redelsheimer" userId="0bc5b4da-4472-4765-be32-514c3730ecac" providerId="ADAL" clId="{F864D311-0F5D-434E-A059-BAB124159377}" dt="2022-05-30T14:50:21.338" v="143"/>
          <ac:picMkLst>
            <pc:docMk/>
            <pc:sldMk cId="384786799" sldId="348"/>
            <ac:picMk id="416" creationId="{00000000-0000-0000-0000-000000000000}"/>
          </ac:picMkLst>
        </pc:picChg>
      </pc:sldChg>
      <pc:sldChg chg="modSp add del modNotes">
        <pc:chgData name="James Redelsheimer" userId="0bc5b4da-4472-4765-be32-514c3730ecac" providerId="ADAL" clId="{F864D311-0F5D-434E-A059-BAB124159377}" dt="2022-05-30T14:51:03.525" v="154"/>
        <pc:sldMkLst>
          <pc:docMk/>
          <pc:sldMk cId="3125060030" sldId="350"/>
        </pc:sldMkLst>
        <pc:spChg chg="mod">
          <ac:chgData name="James Redelsheimer" userId="0bc5b4da-4472-4765-be32-514c3730ecac" providerId="ADAL" clId="{F864D311-0F5D-434E-A059-BAB124159377}" dt="2022-05-30T14:50:21.338" v="143"/>
          <ac:spMkLst>
            <pc:docMk/>
            <pc:sldMk cId="3125060030" sldId="350"/>
            <ac:spMk id="7" creationId="{00000000-0000-0000-0000-000000000000}"/>
          </ac:spMkLst>
        </pc:spChg>
        <pc:spChg chg="mod">
          <ac:chgData name="James Redelsheimer" userId="0bc5b4da-4472-4765-be32-514c3730ecac" providerId="ADAL" clId="{F864D311-0F5D-434E-A059-BAB124159377}" dt="2022-05-30T14:50:21.338" v="143"/>
          <ac:spMkLst>
            <pc:docMk/>
            <pc:sldMk cId="3125060030" sldId="350"/>
            <ac:spMk id="79" creationId="{00000000-0000-0000-0000-000000000000}"/>
          </ac:spMkLst>
        </pc:spChg>
        <pc:spChg chg="mod">
          <ac:chgData name="James Redelsheimer" userId="0bc5b4da-4472-4765-be32-514c3730ecac" providerId="ADAL" clId="{F864D311-0F5D-434E-A059-BAB124159377}" dt="2022-05-30T14:50:21.338" v="143"/>
          <ac:spMkLst>
            <pc:docMk/>
            <pc:sldMk cId="3125060030" sldId="350"/>
            <ac:spMk id="81" creationId="{00000000-0000-0000-0000-000000000000}"/>
          </ac:spMkLst>
        </pc:spChg>
      </pc:sldChg>
      <pc:sldChg chg="delSp modSp add del mod modNotes">
        <pc:chgData name="James Redelsheimer" userId="0bc5b4da-4472-4765-be32-514c3730ecac" providerId="ADAL" clId="{F864D311-0F5D-434E-A059-BAB124159377}" dt="2022-05-31T15:23:01.513" v="313" actId="47"/>
        <pc:sldMkLst>
          <pc:docMk/>
          <pc:sldMk cId="3199297833" sldId="351"/>
        </pc:sldMkLst>
        <pc:spChg chg="mod">
          <ac:chgData name="James Redelsheimer" userId="0bc5b4da-4472-4765-be32-514c3730ecac" providerId="ADAL" clId="{F864D311-0F5D-434E-A059-BAB124159377}" dt="2022-05-30T14:50:21.338" v="143"/>
          <ac:spMkLst>
            <pc:docMk/>
            <pc:sldMk cId="3199297833" sldId="351"/>
            <ac:spMk id="318" creationId="{00000000-0000-0000-0000-000000000000}"/>
          </ac:spMkLst>
        </pc:spChg>
        <pc:spChg chg="mod">
          <ac:chgData name="James Redelsheimer" userId="0bc5b4da-4472-4765-be32-514c3730ecac" providerId="ADAL" clId="{F864D311-0F5D-434E-A059-BAB124159377}" dt="2022-05-30T14:50:21.338" v="143"/>
          <ac:spMkLst>
            <pc:docMk/>
            <pc:sldMk cId="3199297833" sldId="351"/>
            <ac:spMk id="319" creationId="{00000000-0000-0000-0000-000000000000}"/>
          </ac:spMkLst>
        </pc:spChg>
        <pc:spChg chg="mod">
          <ac:chgData name="James Redelsheimer" userId="0bc5b4da-4472-4765-be32-514c3730ecac" providerId="ADAL" clId="{F864D311-0F5D-434E-A059-BAB124159377}" dt="2022-05-30T14:50:21.338" v="143"/>
          <ac:spMkLst>
            <pc:docMk/>
            <pc:sldMk cId="3199297833" sldId="351"/>
            <ac:spMk id="320" creationId="{00000000-0000-0000-0000-000000000000}"/>
          </ac:spMkLst>
        </pc:spChg>
        <pc:picChg chg="mod">
          <ac:chgData name="James Redelsheimer" userId="0bc5b4da-4472-4765-be32-514c3730ecac" providerId="ADAL" clId="{F864D311-0F5D-434E-A059-BAB124159377}" dt="2022-05-30T14:50:21.338" v="143"/>
          <ac:picMkLst>
            <pc:docMk/>
            <pc:sldMk cId="3199297833" sldId="351"/>
            <ac:picMk id="317" creationId="{00000000-0000-0000-0000-000000000000}"/>
          </ac:picMkLst>
        </pc:picChg>
        <pc:picChg chg="del mod">
          <ac:chgData name="James Redelsheimer" userId="0bc5b4da-4472-4765-be32-514c3730ecac" providerId="ADAL" clId="{F864D311-0F5D-434E-A059-BAB124159377}" dt="2022-05-31T15:22:57.890" v="312" actId="478"/>
          <ac:picMkLst>
            <pc:docMk/>
            <pc:sldMk cId="3199297833" sldId="351"/>
            <ac:picMk id="321" creationId="{00000000-0000-0000-0000-000000000000}"/>
          </ac:picMkLst>
        </pc:picChg>
      </pc:sldChg>
      <pc:sldChg chg="modSp add del modNotes">
        <pc:chgData name="James Redelsheimer" userId="0bc5b4da-4472-4765-be32-514c3730ecac" providerId="ADAL" clId="{F864D311-0F5D-434E-A059-BAB124159377}" dt="2022-05-31T15:22:44.699" v="311" actId="47"/>
        <pc:sldMkLst>
          <pc:docMk/>
          <pc:sldMk cId="2419076266" sldId="352"/>
        </pc:sldMkLst>
        <pc:spChg chg="mod">
          <ac:chgData name="James Redelsheimer" userId="0bc5b4da-4472-4765-be32-514c3730ecac" providerId="ADAL" clId="{F864D311-0F5D-434E-A059-BAB124159377}" dt="2022-05-30T14:50:21.338" v="143"/>
          <ac:spMkLst>
            <pc:docMk/>
            <pc:sldMk cId="2419076266" sldId="352"/>
            <ac:spMk id="190" creationId="{00000000-0000-0000-0000-000000000000}"/>
          </ac:spMkLst>
        </pc:spChg>
        <pc:spChg chg="mod">
          <ac:chgData name="James Redelsheimer" userId="0bc5b4da-4472-4765-be32-514c3730ecac" providerId="ADAL" clId="{F864D311-0F5D-434E-A059-BAB124159377}" dt="2022-05-30T14:50:21.338" v="143"/>
          <ac:spMkLst>
            <pc:docMk/>
            <pc:sldMk cId="2419076266" sldId="352"/>
            <ac:spMk id="192" creationId="{00000000-0000-0000-0000-000000000000}"/>
          </ac:spMkLst>
        </pc:spChg>
        <pc:spChg chg="mod">
          <ac:chgData name="James Redelsheimer" userId="0bc5b4da-4472-4765-be32-514c3730ecac" providerId="ADAL" clId="{F864D311-0F5D-434E-A059-BAB124159377}" dt="2022-05-30T14:50:21.338" v="143"/>
          <ac:spMkLst>
            <pc:docMk/>
            <pc:sldMk cId="2419076266" sldId="352"/>
            <ac:spMk id="194" creationId="{00000000-0000-0000-0000-000000000000}"/>
          </ac:spMkLst>
        </pc:spChg>
        <pc:picChg chg="mod">
          <ac:chgData name="James Redelsheimer" userId="0bc5b4da-4472-4765-be32-514c3730ecac" providerId="ADAL" clId="{F864D311-0F5D-434E-A059-BAB124159377}" dt="2022-05-30T14:50:21.338" v="143"/>
          <ac:picMkLst>
            <pc:docMk/>
            <pc:sldMk cId="2419076266" sldId="352"/>
            <ac:picMk id="191" creationId="{00000000-0000-0000-0000-000000000000}"/>
          </ac:picMkLst>
        </pc:picChg>
        <pc:picChg chg="mod">
          <ac:chgData name="James Redelsheimer" userId="0bc5b4da-4472-4765-be32-514c3730ecac" providerId="ADAL" clId="{F864D311-0F5D-434E-A059-BAB124159377}" dt="2022-05-30T14:50:21.338" v="143"/>
          <ac:picMkLst>
            <pc:docMk/>
            <pc:sldMk cId="2419076266" sldId="352"/>
            <ac:picMk id="193" creationId="{00000000-0000-0000-0000-000000000000}"/>
          </ac:picMkLst>
        </pc:picChg>
        <pc:picChg chg="mod">
          <ac:chgData name="James Redelsheimer" userId="0bc5b4da-4472-4765-be32-514c3730ecac" providerId="ADAL" clId="{F864D311-0F5D-434E-A059-BAB124159377}" dt="2022-05-30T14:50:21.338" v="143"/>
          <ac:picMkLst>
            <pc:docMk/>
            <pc:sldMk cId="2419076266" sldId="352"/>
            <ac:picMk id="195" creationId="{00000000-0000-0000-0000-000000000000}"/>
          </ac:picMkLst>
        </pc:picChg>
      </pc:sldChg>
      <pc:sldChg chg="modSp add del modNotes">
        <pc:chgData name="James Redelsheimer" userId="0bc5b4da-4472-4765-be32-514c3730ecac" providerId="ADAL" clId="{F864D311-0F5D-434E-A059-BAB124159377}" dt="2022-05-30T15:13:29.202" v="181" actId="47"/>
        <pc:sldMkLst>
          <pc:docMk/>
          <pc:sldMk cId="3740968603" sldId="353"/>
        </pc:sldMkLst>
        <pc:spChg chg="mod">
          <ac:chgData name="James Redelsheimer" userId="0bc5b4da-4472-4765-be32-514c3730ecac" providerId="ADAL" clId="{F864D311-0F5D-434E-A059-BAB124159377}" dt="2022-05-30T14:50:21.338" v="143"/>
          <ac:spMkLst>
            <pc:docMk/>
            <pc:sldMk cId="3740968603" sldId="353"/>
            <ac:spMk id="13313" creationId="{00000000-0000-0000-0000-000000000000}"/>
          </ac:spMkLst>
        </pc:spChg>
        <pc:spChg chg="mod">
          <ac:chgData name="James Redelsheimer" userId="0bc5b4da-4472-4765-be32-514c3730ecac" providerId="ADAL" clId="{F864D311-0F5D-434E-A059-BAB124159377}" dt="2022-05-30T14:50:21.338" v="143"/>
          <ac:spMkLst>
            <pc:docMk/>
            <pc:sldMk cId="3740968603" sldId="353"/>
            <ac:spMk id="13314" creationId="{00000000-0000-0000-0000-000000000000}"/>
          </ac:spMkLst>
        </pc:spChg>
        <pc:spChg chg="mod">
          <ac:chgData name="James Redelsheimer" userId="0bc5b4da-4472-4765-be32-514c3730ecac" providerId="ADAL" clId="{F864D311-0F5D-434E-A059-BAB124159377}" dt="2022-05-30T14:50:21.338" v="143"/>
          <ac:spMkLst>
            <pc:docMk/>
            <pc:sldMk cId="3740968603" sldId="353"/>
            <ac:spMk id="13315" creationId="{00000000-0000-0000-0000-000000000000}"/>
          </ac:spMkLst>
        </pc:spChg>
        <pc:spChg chg="mod">
          <ac:chgData name="James Redelsheimer" userId="0bc5b4da-4472-4765-be32-514c3730ecac" providerId="ADAL" clId="{F864D311-0F5D-434E-A059-BAB124159377}" dt="2022-05-30T14:50:21.338" v="143"/>
          <ac:spMkLst>
            <pc:docMk/>
            <pc:sldMk cId="3740968603" sldId="353"/>
            <ac:spMk id="13317" creationId="{00000000-0000-0000-0000-000000000000}"/>
          </ac:spMkLst>
        </pc:spChg>
        <pc:picChg chg="mod">
          <ac:chgData name="James Redelsheimer" userId="0bc5b4da-4472-4765-be32-514c3730ecac" providerId="ADAL" clId="{F864D311-0F5D-434E-A059-BAB124159377}" dt="2022-05-30T14:50:21.338" v="143"/>
          <ac:picMkLst>
            <pc:docMk/>
            <pc:sldMk cId="3740968603" sldId="353"/>
            <ac:picMk id="2" creationId="{00000000-0000-0000-0000-000000000000}"/>
          </ac:picMkLst>
        </pc:picChg>
        <pc:picChg chg="mod">
          <ac:chgData name="James Redelsheimer" userId="0bc5b4da-4472-4765-be32-514c3730ecac" providerId="ADAL" clId="{F864D311-0F5D-434E-A059-BAB124159377}" dt="2022-05-30T14:50:21.338" v="143"/>
          <ac:picMkLst>
            <pc:docMk/>
            <pc:sldMk cId="3740968603" sldId="353"/>
            <ac:picMk id="13316" creationId="{00000000-0000-0000-0000-000000000000}"/>
          </ac:picMkLst>
        </pc:picChg>
      </pc:sldChg>
      <pc:sldChg chg="modSp add del modNotes">
        <pc:chgData name="James Redelsheimer" userId="0bc5b4da-4472-4765-be32-514c3730ecac" providerId="ADAL" clId="{F864D311-0F5D-434E-A059-BAB124159377}" dt="2022-05-31T15:22:43.657" v="310" actId="47"/>
        <pc:sldMkLst>
          <pc:docMk/>
          <pc:sldMk cId="3242492094" sldId="354"/>
        </pc:sldMkLst>
        <pc:spChg chg="mod">
          <ac:chgData name="James Redelsheimer" userId="0bc5b4da-4472-4765-be32-514c3730ecac" providerId="ADAL" clId="{F864D311-0F5D-434E-A059-BAB124159377}" dt="2022-05-30T14:50:21.338" v="143"/>
          <ac:spMkLst>
            <pc:docMk/>
            <pc:sldMk cId="3242492094" sldId="354"/>
            <ac:spMk id="118" creationId="{00000000-0000-0000-0000-000000000000}"/>
          </ac:spMkLst>
        </pc:spChg>
        <pc:spChg chg="mod">
          <ac:chgData name="James Redelsheimer" userId="0bc5b4da-4472-4765-be32-514c3730ecac" providerId="ADAL" clId="{F864D311-0F5D-434E-A059-BAB124159377}" dt="2022-05-30T14:50:21.338" v="143"/>
          <ac:spMkLst>
            <pc:docMk/>
            <pc:sldMk cId="3242492094" sldId="354"/>
            <ac:spMk id="119" creationId="{00000000-0000-0000-0000-000000000000}"/>
          </ac:spMkLst>
        </pc:spChg>
        <pc:graphicFrameChg chg="mod">
          <ac:chgData name="James Redelsheimer" userId="0bc5b4da-4472-4765-be32-514c3730ecac" providerId="ADAL" clId="{F864D311-0F5D-434E-A059-BAB124159377}" dt="2022-05-30T14:50:21.338" v="143"/>
          <ac:graphicFrameMkLst>
            <pc:docMk/>
            <pc:sldMk cId="3242492094" sldId="354"/>
            <ac:graphicFrameMk id="121" creationId="{00000000-0000-0000-0000-000000000000}"/>
          </ac:graphicFrameMkLst>
        </pc:graphicFrameChg>
        <pc:picChg chg="mod">
          <ac:chgData name="James Redelsheimer" userId="0bc5b4da-4472-4765-be32-514c3730ecac" providerId="ADAL" clId="{F864D311-0F5D-434E-A059-BAB124159377}" dt="2022-05-30T14:50:21.338" v="143"/>
          <ac:picMkLst>
            <pc:docMk/>
            <pc:sldMk cId="3242492094" sldId="354"/>
            <ac:picMk id="117" creationId="{00000000-0000-0000-0000-000000000000}"/>
          </ac:picMkLst>
        </pc:picChg>
        <pc:cxnChg chg="mod">
          <ac:chgData name="James Redelsheimer" userId="0bc5b4da-4472-4765-be32-514c3730ecac" providerId="ADAL" clId="{F864D311-0F5D-434E-A059-BAB124159377}" dt="2022-05-30T14:50:21.338" v="143"/>
          <ac:cxnSpMkLst>
            <pc:docMk/>
            <pc:sldMk cId="3242492094" sldId="354"/>
            <ac:cxnSpMk id="122" creationId="{00000000-0000-0000-0000-000000000000}"/>
          </ac:cxnSpMkLst>
        </pc:cxnChg>
        <pc:cxnChg chg="mod">
          <ac:chgData name="James Redelsheimer" userId="0bc5b4da-4472-4765-be32-514c3730ecac" providerId="ADAL" clId="{F864D311-0F5D-434E-A059-BAB124159377}" dt="2022-05-30T14:50:21.338" v="143"/>
          <ac:cxnSpMkLst>
            <pc:docMk/>
            <pc:sldMk cId="3242492094" sldId="354"/>
            <ac:cxnSpMk id="123" creationId="{00000000-0000-0000-0000-000000000000}"/>
          </ac:cxnSpMkLst>
        </pc:cxnChg>
      </pc:sldChg>
      <pc:sldChg chg="modSp add del modNotes">
        <pc:chgData name="James Redelsheimer" userId="0bc5b4da-4472-4765-be32-514c3730ecac" providerId="ADAL" clId="{F864D311-0F5D-434E-A059-BAB124159377}" dt="2022-05-30T14:51:03.525" v="154"/>
        <pc:sldMkLst>
          <pc:docMk/>
          <pc:sldMk cId="2546431112" sldId="355"/>
        </pc:sldMkLst>
        <pc:picChg chg="mod">
          <ac:chgData name="James Redelsheimer" userId="0bc5b4da-4472-4765-be32-514c3730ecac" providerId="ADAL" clId="{F864D311-0F5D-434E-A059-BAB124159377}" dt="2022-05-30T14:50:21.338" v="143"/>
          <ac:picMkLst>
            <pc:docMk/>
            <pc:sldMk cId="2546431112" sldId="355"/>
            <ac:picMk id="4" creationId="{D093BE97-987C-4210-8A69-BFADB47AE575}"/>
          </ac:picMkLst>
        </pc:picChg>
      </pc:sldChg>
      <pc:sldChg chg="delSp modSp add del mod modNotes">
        <pc:chgData name="James Redelsheimer" userId="0bc5b4da-4472-4765-be32-514c3730ecac" providerId="ADAL" clId="{F864D311-0F5D-434E-A059-BAB124159377}" dt="2022-05-31T01:09:25.517" v="210" actId="478"/>
        <pc:sldMkLst>
          <pc:docMk/>
          <pc:sldMk cId="3869869378" sldId="356"/>
        </pc:sldMkLst>
        <pc:spChg chg="mod">
          <ac:chgData name="James Redelsheimer" userId="0bc5b4da-4472-4765-be32-514c3730ecac" providerId="ADAL" clId="{F864D311-0F5D-434E-A059-BAB124159377}" dt="2022-05-30T14:50:21.338" v="143"/>
          <ac:spMkLst>
            <pc:docMk/>
            <pc:sldMk cId="3869869378" sldId="356"/>
            <ac:spMk id="2" creationId="{00000000-0000-0000-0000-000000000000}"/>
          </ac:spMkLst>
        </pc:spChg>
        <pc:spChg chg="mod">
          <ac:chgData name="James Redelsheimer" userId="0bc5b4da-4472-4765-be32-514c3730ecac" providerId="ADAL" clId="{F864D311-0F5D-434E-A059-BAB124159377}" dt="2022-05-30T14:50:21.338" v="143"/>
          <ac:spMkLst>
            <pc:docMk/>
            <pc:sldMk cId="3869869378" sldId="356"/>
            <ac:spMk id="10" creationId="{00000000-0000-0000-0000-000000000000}"/>
          </ac:spMkLst>
        </pc:spChg>
        <pc:spChg chg="mod">
          <ac:chgData name="James Redelsheimer" userId="0bc5b4da-4472-4765-be32-514c3730ecac" providerId="ADAL" clId="{F864D311-0F5D-434E-A059-BAB124159377}" dt="2022-05-30T14:50:21.338" v="143"/>
          <ac:spMkLst>
            <pc:docMk/>
            <pc:sldMk cId="3869869378" sldId="356"/>
            <ac:spMk id="12" creationId="{00000000-0000-0000-0000-000000000000}"/>
          </ac:spMkLst>
        </pc:spChg>
        <pc:spChg chg="mod">
          <ac:chgData name="James Redelsheimer" userId="0bc5b4da-4472-4765-be32-514c3730ecac" providerId="ADAL" clId="{F864D311-0F5D-434E-A059-BAB124159377}" dt="2022-05-30T14:50:21.338" v="143"/>
          <ac:spMkLst>
            <pc:docMk/>
            <pc:sldMk cId="3869869378" sldId="356"/>
            <ac:spMk id="13" creationId="{00000000-0000-0000-0000-000000000000}"/>
          </ac:spMkLst>
        </pc:spChg>
        <pc:spChg chg="mod">
          <ac:chgData name="James Redelsheimer" userId="0bc5b4da-4472-4765-be32-514c3730ecac" providerId="ADAL" clId="{F864D311-0F5D-434E-A059-BAB124159377}" dt="2022-05-30T14:50:21.338" v="143"/>
          <ac:spMkLst>
            <pc:docMk/>
            <pc:sldMk cId="3869869378" sldId="356"/>
            <ac:spMk id="14" creationId="{00000000-0000-0000-0000-000000000000}"/>
          </ac:spMkLst>
        </pc:spChg>
        <pc:spChg chg="del mod">
          <ac:chgData name="James Redelsheimer" userId="0bc5b4da-4472-4765-be32-514c3730ecac" providerId="ADAL" clId="{F864D311-0F5D-434E-A059-BAB124159377}" dt="2022-05-31T01:09:25.517" v="210" actId="478"/>
          <ac:spMkLst>
            <pc:docMk/>
            <pc:sldMk cId="3869869378" sldId="356"/>
            <ac:spMk id="15" creationId="{00000000-0000-0000-0000-000000000000}"/>
          </ac:spMkLst>
        </pc:spChg>
        <pc:spChg chg="mod">
          <ac:chgData name="James Redelsheimer" userId="0bc5b4da-4472-4765-be32-514c3730ecac" providerId="ADAL" clId="{F864D311-0F5D-434E-A059-BAB124159377}" dt="2022-05-30T14:50:21.338" v="143"/>
          <ac:spMkLst>
            <pc:docMk/>
            <pc:sldMk cId="3869869378" sldId="356"/>
            <ac:spMk id="16" creationId="{00000000-0000-0000-0000-000000000000}"/>
          </ac:spMkLst>
        </pc:spChg>
        <pc:spChg chg="mod">
          <ac:chgData name="James Redelsheimer" userId="0bc5b4da-4472-4765-be32-514c3730ecac" providerId="ADAL" clId="{F864D311-0F5D-434E-A059-BAB124159377}" dt="2022-05-30T14:50:21.338" v="143"/>
          <ac:spMkLst>
            <pc:docMk/>
            <pc:sldMk cId="3869869378" sldId="356"/>
            <ac:spMk id="17" creationId="{00000000-0000-0000-0000-000000000000}"/>
          </ac:spMkLst>
        </pc:spChg>
        <pc:spChg chg="mod">
          <ac:chgData name="James Redelsheimer" userId="0bc5b4da-4472-4765-be32-514c3730ecac" providerId="ADAL" clId="{F864D311-0F5D-434E-A059-BAB124159377}" dt="2022-05-30T14:50:21.338" v="143"/>
          <ac:spMkLst>
            <pc:docMk/>
            <pc:sldMk cId="3869869378" sldId="356"/>
            <ac:spMk id="18" creationId="{00000000-0000-0000-0000-000000000000}"/>
          </ac:spMkLst>
        </pc:spChg>
        <pc:spChg chg="mod">
          <ac:chgData name="James Redelsheimer" userId="0bc5b4da-4472-4765-be32-514c3730ecac" providerId="ADAL" clId="{F864D311-0F5D-434E-A059-BAB124159377}" dt="2022-05-30T14:50:21.338" v="143"/>
          <ac:spMkLst>
            <pc:docMk/>
            <pc:sldMk cId="3869869378" sldId="356"/>
            <ac:spMk id="263" creationId="{00000000-0000-0000-0000-000000000000}"/>
          </ac:spMkLst>
        </pc:spChg>
        <pc:cxnChg chg="mod">
          <ac:chgData name="James Redelsheimer" userId="0bc5b4da-4472-4765-be32-514c3730ecac" providerId="ADAL" clId="{F864D311-0F5D-434E-A059-BAB124159377}" dt="2022-05-30T14:50:21.338" v="143"/>
          <ac:cxnSpMkLst>
            <pc:docMk/>
            <pc:sldMk cId="3869869378" sldId="356"/>
            <ac:cxnSpMk id="5" creationId="{00000000-0000-0000-0000-000000000000}"/>
          </ac:cxnSpMkLst>
        </pc:cxnChg>
      </pc:sldChg>
      <pc:sldChg chg="add">
        <pc:chgData name="James Redelsheimer" userId="0bc5b4da-4472-4765-be32-514c3730ecac" providerId="ADAL" clId="{F864D311-0F5D-434E-A059-BAB124159377}" dt="2022-05-31T15:17:11.610" v="224"/>
        <pc:sldMkLst>
          <pc:docMk/>
          <pc:sldMk cId="0" sldId="366"/>
        </pc:sldMkLst>
      </pc:sldChg>
      <pc:sldChg chg="modSp add">
        <pc:chgData name="James Redelsheimer" userId="0bc5b4da-4472-4765-be32-514c3730ecac" providerId="ADAL" clId="{F864D311-0F5D-434E-A059-BAB124159377}" dt="2022-05-31T15:17:50.843" v="244" actId="20577"/>
        <pc:sldMkLst>
          <pc:docMk/>
          <pc:sldMk cId="0" sldId="388"/>
        </pc:sldMkLst>
        <pc:spChg chg="mod">
          <ac:chgData name="James Redelsheimer" userId="0bc5b4da-4472-4765-be32-514c3730ecac" providerId="ADAL" clId="{F864D311-0F5D-434E-A059-BAB124159377}" dt="2022-05-31T15:17:50.843" v="244" actId="20577"/>
          <ac:spMkLst>
            <pc:docMk/>
            <pc:sldMk cId="0" sldId="388"/>
            <ac:spMk id="117769" creationId="{CC9264F4-0AB1-4ADB-9B16-E3F4E270B1B2}"/>
          </ac:spMkLst>
        </pc:spChg>
      </pc:sldChg>
      <pc:sldChg chg="modSp del mod modNotes">
        <pc:chgData name="James Redelsheimer" userId="0bc5b4da-4472-4765-be32-514c3730ecac" providerId="ADAL" clId="{F864D311-0F5D-434E-A059-BAB124159377}" dt="2022-05-31T01:08:03.370" v="199" actId="47"/>
        <pc:sldMkLst>
          <pc:docMk/>
          <pc:sldMk cId="421904488" sldId="515"/>
        </pc:sldMkLst>
        <pc:spChg chg="mod">
          <ac:chgData name="James Redelsheimer" userId="0bc5b4da-4472-4765-be32-514c3730ecac" providerId="ADAL" clId="{F864D311-0F5D-434E-A059-BAB124159377}" dt="2022-05-30T14:50:47.905" v="153"/>
          <ac:spMkLst>
            <pc:docMk/>
            <pc:sldMk cId="421904488" sldId="515"/>
            <ac:spMk id="239" creationId="{00000000-0000-0000-0000-000000000000}"/>
          </ac:spMkLst>
        </pc:spChg>
        <pc:spChg chg="mod">
          <ac:chgData name="James Redelsheimer" userId="0bc5b4da-4472-4765-be32-514c3730ecac" providerId="ADAL" clId="{F864D311-0F5D-434E-A059-BAB124159377}" dt="2022-05-31T01:07:30.593" v="196" actId="1076"/>
          <ac:spMkLst>
            <pc:docMk/>
            <pc:sldMk cId="421904488" sldId="515"/>
            <ac:spMk id="240" creationId="{00000000-0000-0000-0000-000000000000}"/>
          </ac:spMkLst>
        </pc:spChg>
        <pc:spChg chg="mod">
          <ac:chgData name="James Redelsheimer" userId="0bc5b4da-4472-4765-be32-514c3730ecac" providerId="ADAL" clId="{F864D311-0F5D-434E-A059-BAB124159377}" dt="2022-05-30T14:50:47.905" v="153"/>
          <ac:spMkLst>
            <pc:docMk/>
            <pc:sldMk cId="421904488" sldId="515"/>
            <ac:spMk id="241" creationId="{00000000-0000-0000-0000-000000000000}"/>
          </ac:spMkLst>
        </pc:spChg>
      </pc:sldChg>
      <pc:sldChg chg="del">
        <pc:chgData name="James Redelsheimer" userId="0bc5b4da-4472-4765-be32-514c3730ecac" providerId="ADAL" clId="{F864D311-0F5D-434E-A059-BAB124159377}" dt="2022-05-30T14:24:59.236" v="34" actId="47"/>
        <pc:sldMkLst>
          <pc:docMk/>
          <pc:sldMk cId="0" sldId="519"/>
        </pc:sldMkLst>
      </pc:sldChg>
      <pc:sldChg chg="del">
        <pc:chgData name="James Redelsheimer" userId="0bc5b4da-4472-4765-be32-514c3730ecac" providerId="ADAL" clId="{F864D311-0F5D-434E-A059-BAB124159377}" dt="2022-05-30T14:25:00.596" v="37" actId="47"/>
        <pc:sldMkLst>
          <pc:docMk/>
          <pc:sldMk cId="0" sldId="520"/>
        </pc:sldMkLst>
      </pc:sldChg>
      <pc:sldChg chg="del">
        <pc:chgData name="James Redelsheimer" userId="0bc5b4da-4472-4765-be32-514c3730ecac" providerId="ADAL" clId="{F864D311-0F5D-434E-A059-BAB124159377}" dt="2022-05-30T14:25:01.252" v="41" actId="47"/>
        <pc:sldMkLst>
          <pc:docMk/>
          <pc:sldMk cId="0" sldId="521"/>
        </pc:sldMkLst>
      </pc:sldChg>
      <pc:sldChg chg="del">
        <pc:chgData name="James Redelsheimer" userId="0bc5b4da-4472-4765-be32-514c3730ecac" providerId="ADAL" clId="{F864D311-0F5D-434E-A059-BAB124159377}" dt="2022-05-30T14:25:01.424" v="42" actId="47"/>
        <pc:sldMkLst>
          <pc:docMk/>
          <pc:sldMk cId="0" sldId="522"/>
        </pc:sldMkLst>
      </pc:sldChg>
      <pc:sldChg chg="del">
        <pc:chgData name="James Redelsheimer" userId="0bc5b4da-4472-4765-be32-514c3730ecac" providerId="ADAL" clId="{F864D311-0F5D-434E-A059-BAB124159377}" dt="2022-05-30T14:25:02.318" v="47" actId="47"/>
        <pc:sldMkLst>
          <pc:docMk/>
          <pc:sldMk cId="0" sldId="523"/>
        </pc:sldMkLst>
      </pc:sldChg>
      <pc:sldChg chg="del">
        <pc:chgData name="James Redelsheimer" userId="0bc5b4da-4472-4765-be32-514c3730ecac" providerId="ADAL" clId="{F864D311-0F5D-434E-A059-BAB124159377}" dt="2022-05-30T14:25:03.840" v="50" actId="47"/>
        <pc:sldMkLst>
          <pc:docMk/>
          <pc:sldMk cId="0" sldId="524"/>
        </pc:sldMkLst>
      </pc:sldChg>
      <pc:sldChg chg="del">
        <pc:chgData name="James Redelsheimer" userId="0bc5b4da-4472-4765-be32-514c3730ecac" providerId="ADAL" clId="{F864D311-0F5D-434E-A059-BAB124159377}" dt="2022-05-30T14:25:04.449" v="51" actId="47"/>
        <pc:sldMkLst>
          <pc:docMk/>
          <pc:sldMk cId="0" sldId="525"/>
        </pc:sldMkLst>
      </pc:sldChg>
      <pc:sldChg chg="del">
        <pc:chgData name="James Redelsheimer" userId="0bc5b4da-4472-4765-be32-514c3730ecac" providerId="ADAL" clId="{F864D311-0F5D-434E-A059-BAB124159377}" dt="2022-05-30T14:25:04.637" v="52" actId="47"/>
        <pc:sldMkLst>
          <pc:docMk/>
          <pc:sldMk cId="0" sldId="526"/>
        </pc:sldMkLst>
      </pc:sldChg>
      <pc:sldChg chg="del">
        <pc:chgData name="James Redelsheimer" userId="0bc5b4da-4472-4765-be32-514c3730ecac" providerId="ADAL" clId="{F864D311-0F5D-434E-A059-BAB124159377}" dt="2022-05-30T14:25:05.324" v="56" actId="47"/>
        <pc:sldMkLst>
          <pc:docMk/>
          <pc:sldMk cId="0" sldId="528"/>
        </pc:sldMkLst>
      </pc:sldChg>
      <pc:sldChg chg="del">
        <pc:chgData name="James Redelsheimer" userId="0bc5b4da-4472-4765-be32-514c3730ecac" providerId="ADAL" clId="{F864D311-0F5D-434E-A059-BAB124159377}" dt="2022-05-30T14:25:06.184" v="59" actId="47"/>
        <pc:sldMkLst>
          <pc:docMk/>
          <pc:sldMk cId="0" sldId="529"/>
        </pc:sldMkLst>
      </pc:sldChg>
      <pc:sldChg chg="modSp del modNotes">
        <pc:chgData name="James Redelsheimer" userId="0bc5b4da-4472-4765-be32-514c3730ecac" providerId="ADAL" clId="{F864D311-0F5D-434E-A059-BAB124159377}" dt="2022-05-31T01:08:04.011" v="200" actId="47"/>
        <pc:sldMkLst>
          <pc:docMk/>
          <pc:sldMk cId="77356807" sldId="530"/>
        </pc:sldMkLst>
        <pc:spChg chg="mod">
          <ac:chgData name="James Redelsheimer" userId="0bc5b4da-4472-4765-be32-514c3730ecac" providerId="ADAL" clId="{F864D311-0F5D-434E-A059-BAB124159377}" dt="2022-05-30T14:50:47.905" v="153"/>
          <ac:spMkLst>
            <pc:docMk/>
            <pc:sldMk cId="77356807" sldId="530"/>
            <ac:spMk id="239" creationId="{00000000-0000-0000-0000-000000000000}"/>
          </ac:spMkLst>
        </pc:spChg>
        <pc:spChg chg="mod">
          <ac:chgData name="James Redelsheimer" userId="0bc5b4da-4472-4765-be32-514c3730ecac" providerId="ADAL" clId="{F864D311-0F5D-434E-A059-BAB124159377}" dt="2022-05-30T14:50:47.905" v="153"/>
          <ac:spMkLst>
            <pc:docMk/>
            <pc:sldMk cId="77356807" sldId="530"/>
            <ac:spMk id="240" creationId="{00000000-0000-0000-0000-000000000000}"/>
          </ac:spMkLst>
        </pc:spChg>
        <pc:spChg chg="mod">
          <ac:chgData name="James Redelsheimer" userId="0bc5b4da-4472-4765-be32-514c3730ecac" providerId="ADAL" clId="{F864D311-0F5D-434E-A059-BAB124159377}" dt="2022-05-30T14:50:47.905" v="153"/>
          <ac:spMkLst>
            <pc:docMk/>
            <pc:sldMk cId="77356807" sldId="530"/>
            <ac:spMk id="241" creationId="{00000000-0000-0000-0000-000000000000}"/>
          </ac:spMkLst>
        </pc:spChg>
      </pc:sldChg>
      <pc:sldChg chg="del">
        <pc:chgData name="James Redelsheimer" userId="0bc5b4da-4472-4765-be32-514c3730ecac" providerId="ADAL" clId="{F864D311-0F5D-434E-A059-BAB124159377}" dt="2022-05-30T14:25:15.232" v="77" actId="47"/>
        <pc:sldMkLst>
          <pc:docMk/>
          <pc:sldMk cId="0" sldId="531"/>
        </pc:sldMkLst>
      </pc:sldChg>
      <pc:sldChg chg="addSp modSp new del mod ord">
        <pc:chgData name="James Redelsheimer" userId="0bc5b4da-4472-4765-be32-514c3730ecac" providerId="ADAL" clId="{F864D311-0F5D-434E-A059-BAB124159377}" dt="2022-05-31T17:19:11.259" v="1048" actId="47"/>
        <pc:sldMkLst>
          <pc:docMk/>
          <pc:sldMk cId="220116232" sldId="531"/>
        </pc:sldMkLst>
        <pc:picChg chg="add mod">
          <ac:chgData name="James Redelsheimer" userId="0bc5b4da-4472-4765-be32-514c3730ecac" providerId="ADAL" clId="{F864D311-0F5D-434E-A059-BAB124159377}" dt="2022-05-30T14:50:47.905" v="153"/>
          <ac:picMkLst>
            <pc:docMk/>
            <pc:sldMk cId="220116232" sldId="531"/>
            <ac:picMk id="3" creationId="{0228E4BA-499F-9D9E-02C7-87D2E2676FC8}"/>
          </ac:picMkLst>
        </pc:picChg>
      </pc:sldChg>
      <pc:sldChg chg="new del">
        <pc:chgData name="James Redelsheimer" userId="0bc5b4da-4472-4765-be32-514c3730ecac" providerId="ADAL" clId="{F864D311-0F5D-434E-A059-BAB124159377}" dt="2022-05-30T14:33:04.518" v="109" actId="680"/>
        <pc:sldMkLst>
          <pc:docMk/>
          <pc:sldMk cId="2473693500" sldId="531"/>
        </pc:sldMkLst>
      </pc:sldChg>
      <pc:sldChg chg="new del">
        <pc:chgData name="James Redelsheimer" userId="0bc5b4da-4472-4765-be32-514c3730ecac" providerId="ADAL" clId="{F864D311-0F5D-434E-A059-BAB124159377}" dt="2022-05-30T14:37:34.921" v="113" actId="680"/>
        <pc:sldMkLst>
          <pc:docMk/>
          <pc:sldMk cId="2826554179" sldId="532"/>
        </pc:sldMkLst>
      </pc:sldChg>
      <pc:sldChg chg="new del">
        <pc:chgData name="James Redelsheimer" userId="0bc5b4da-4472-4765-be32-514c3730ecac" providerId="ADAL" clId="{F864D311-0F5D-434E-A059-BAB124159377}" dt="2022-05-30T14:59:15.218" v="168" actId="47"/>
        <pc:sldMkLst>
          <pc:docMk/>
          <pc:sldMk cId="3536835104" sldId="532"/>
        </pc:sldMkLst>
      </pc:sldChg>
      <pc:sldChg chg="addSp modSp new mod ord modAnim">
        <pc:chgData name="James Redelsheimer" userId="0bc5b4da-4472-4765-be32-514c3730ecac" providerId="ADAL" clId="{F864D311-0F5D-434E-A059-BAB124159377}" dt="2022-05-31T17:42:36.268" v="1129"/>
        <pc:sldMkLst>
          <pc:docMk/>
          <pc:sldMk cId="2691877082" sldId="533"/>
        </pc:sldMkLst>
        <pc:spChg chg="add mod">
          <ac:chgData name="James Redelsheimer" userId="0bc5b4da-4472-4765-be32-514c3730ecac" providerId="ADAL" clId="{F864D311-0F5D-434E-A059-BAB124159377}" dt="2022-05-31T17:41:30.682" v="1116" actId="1076"/>
          <ac:spMkLst>
            <pc:docMk/>
            <pc:sldMk cId="2691877082" sldId="533"/>
            <ac:spMk id="4" creationId="{C052BE4B-FF07-32AC-A14A-FCBDE2B80FD4}"/>
          </ac:spMkLst>
        </pc:spChg>
        <pc:spChg chg="add mod">
          <ac:chgData name="James Redelsheimer" userId="0bc5b4da-4472-4765-be32-514c3730ecac" providerId="ADAL" clId="{F864D311-0F5D-434E-A059-BAB124159377}" dt="2022-05-31T17:42:14.583" v="1126" actId="1076"/>
          <ac:spMkLst>
            <pc:docMk/>
            <pc:sldMk cId="2691877082" sldId="533"/>
            <ac:spMk id="5" creationId="{02B5BB8B-D905-9980-E5E2-28E928C23188}"/>
          </ac:spMkLst>
        </pc:spChg>
        <pc:spChg chg="add mod">
          <ac:chgData name="James Redelsheimer" userId="0bc5b4da-4472-4765-be32-514c3730ecac" providerId="ADAL" clId="{F864D311-0F5D-434E-A059-BAB124159377}" dt="2022-05-31T17:41:53.353" v="1121" actId="1076"/>
          <ac:spMkLst>
            <pc:docMk/>
            <pc:sldMk cId="2691877082" sldId="533"/>
            <ac:spMk id="6" creationId="{44E32982-2460-3C71-E9E6-9212375B1EE3}"/>
          </ac:spMkLst>
        </pc:spChg>
        <pc:spChg chg="add mod">
          <ac:chgData name="James Redelsheimer" userId="0bc5b4da-4472-4765-be32-514c3730ecac" providerId="ADAL" clId="{F864D311-0F5D-434E-A059-BAB124159377}" dt="2022-05-31T17:42:17.090" v="1127" actId="1076"/>
          <ac:spMkLst>
            <pc:docMk/>
            <pc:sldMk cId="2691877082" sldId="533"/>
            <ac:spMk id="7" creationId="{348C46A4-FEE0-2B1C-E151-6C5164872F0E}"/>
          </ac:spMkLst>
        </pc:spChg>
        <pc:picChg chg="add mod">
          <ac:chgData name="James Redelsheimer" userId="0bc5b4da-4472-4765-be32-514c3730ecac" providerId="ADAL" clId="{F864D311-0F5D-434E-A059-BAB124159377}" dt="2022-05-30T14:50:47.905" v="153"/>
          <ac:picMkLst>
            <pc:docMk/>
            <pc:sldMk cId="2691877082" sldId="533"/>
            <ac:picMk id="3" creationId="{2049860D-4A04-BBB7-A0BF-6164F56784C0}"/>
          </ac:picMkLst>
        </pc:picChg>
      </pc:sldChg>
      <pc:sldChg chg="del">
        <pc:chgData name="James Redelsheimer" userId="0bc5b4da-4472-4765-be32-514c3730ecac" providerId="ADAL" clId="{F864D311-0F5D-434E-A059-BAB124159377}" dt="2022-05-30T14:25:15.497" v="78" actId="47"/>
        <pc:sldMkLst>
          <pc:docMk/>
          <pc:sldMk cId="2691877082" sldId="533"/>
        </pc:sldMkLst>
      </pc:sldChg>
      <pc:sldChg chg="addSp modSp new mod modAnim">
        <pc:chgData name="James Redelsheimer" userId="0bc5b4da-4472-4765-be32-514c3730ecac" providerId="ADAL" clId="{F864D311-0F5D-434E-A059-BAB124159377}" dt="2022-05-31T17:40:04.360" v="1110" actId="20577"/>
        <pc:sldMkLst>
          <pc:docMk/>
          <pc:sldMk cId="3230257516" sldId="534"/>
        </pc:sldMkLst>
        <pc:spChg chg="add mod">
          <ac:chgData name="James Redelsheimer" userId="0bc5b4da-4472-4765-be32-514c3730ecac" providerId="ADAL" clId="{F864D311-0F5D-434E-A059-BAB124159377}" dt="2022-05-31T17:38:29.012" v="1072" actId="404"/>
          <ac:spMkLst>
            <pc:docMk/>
            <pc:sldMk cId="3230257516" sldId="534"/>
            <ac:spMk id="4" creationId="{A8A1D9D2-E73B-B7AA-25F9-C7B7BFB1395F}"/>
          </ac:spMkLst>
        </pc:spChg>
        <pc:spChg chg="add mod">
          <ac:chgData name="James Redelsheimer" userId="0bc5b4da-4472-4765-be32-514c3730ecac" providerId="ADAL" clId="{F864D311-0F5D-434E-A059-BAB124159377}" dt="2022-05-31T17:38:48.280" v="1074" actId="1076"/>
          <ac:spMkLst>
            <pc:docMk/>
            <pc:sldMk cId="3230257516" sldId="534"/>
            <ac:spMk id="5" creationId="{6B569BA5-266B-AD59-4CC3-86AC8EE1DA51}"/>
          </ac:spMkLst>
        </pc:spChg>
        <pc:spChg chg="add mod">
          <ac:chgData name="James Redelsheimer" userId="0bc5b4da-4472-4765-be32-514c3730ecac" providerId="ADAL" clId="{F864D311-0F5D-434E-A059-BAB124159377}" dt="2022-05-31T17:39:11.278" v="1084" actId="20577"/>
          <ac:spMkLst>
            <pc:docMk/>
            <pc:sldMk cId="3230257516" sldId="534"/>
            <ac:spMk id="6" creationId="{3E4779A9-1E78-6582-B5DF-2F6C55139BD0}"/>
          </ac:spMkLst>
        </pc:spChg>
        <pc:spChg chg="add mod">
          <ac:chgData name="James Redelsheimer" userId="0bc5b4da-4472-4765-be32-514c3730ecac" providerId="ADAL" clId="{F864D311-0F5D-434E-A059-BAB124159377}" dt="2022-05-31T17:40:04.360" v="1110" actId="20577"/>
          <ac:spMkLst>
            <pc:docMk/>
            <pc:sldMk cId="3230257516" sldId="534"/>
            <ac:spMk id="7" creationId="{6D6BEB71-FF8B-6D93-1BD4-9B99E5E6186A}"/>
          </ac:spMkLst>
        </pc:spChg>
        <pc:picChg chg="add mod modCrop">
          <ac:chgData name="James Redelsheimer" userId="0bc5b4da-4472-4765-be32-514c3730ecac" providerId="ADAL" clId="{F864D311-0F5D-434E-A059-BAB124159377}" dt="2022-05-31T17:39:38.759" v="1086" actId="732"/>
          <ac:picMkLst>
            <pc:docMk/>
            <pc:sldMk cId="3230257516" sldId="534"/>
            <ac:picMk id="3" creationId="{03BC5A12-1876-16B2-B3C8-DCB068846203}"/>
          </ac:picMkLst>
        </pc:picChg>
      </pc:sldChg>
      <pc:sldChg chg="del">
        <pc:chgData name="James Redelsheimer" userId="0bc5b4da-4472-4765-be32-514c3730ecac" providerId="ADAL" clId="{F864D311-0F5D-434E-A059-BAB124159377}" dt="2022-05-30T14:25:15.935" v="79" actId="47"/>
        <pc:sldMkLst>
          <pc:docMk/>
          <pc:sldMk cId="3230257516" sldId="534"/>
        </pc:sldMkLst>
      </pc:sldChg>
      <pc:sldChg chg="del">
        <pc:chgData name="James Redelsheimer" userId="0bc5b4da-4472-4765-be32-514c3730ecac" providerId="ADAL" clId="{F864D311-0F5D-434E-A059-BAB124159377}" dt="2022-05-30T14:25:16.482" v="80" actId="47"/>
        <pc:sldMkLst>
          <pc:docMk/>
          <pc:sldMk cId="0" sldId="535"/>
        </pc:sldMkLst>
      </pc:sldChg>
      <pc:sldChg chg="addSp modSp new del mod">
        <pc:chgData name="James Redelsheimer" userId="0bc5b4da-4472-4765-be32-514c3730ecac" providerId="ADAL" clId="{F864D311-0F5D-434E-A059-BAB124159377}" dt="2022-05-31T17:40:19.639" v="1111" actId="47"/>
        <pc:sldMkLst>
          <pc:docMk/>
          <pc:sldMk cId="3004923922" sldId="535"/>
        </pc:sldMkLst>
        <pc:picChg chg="add mod">
          <ac:chgData name="James Redelsheimer" userId="0bc5b4da-4472-4765-be32-514c3730ecac" providerId="ADAL" clId="{F864D311-0F5D-434E-A059-BAB124159377}" dt="2022-05-30T14:50:47.905" v="153"/>
          <ac:picMkLst>
            <pc:docMk/>
            <pc:sldMk cId="3004923922" sldId="535"/>
            <ac:picMk id="3" creationId="{085E464C-55D8-B305-3C18-40781C032934}"/>
          </ac:picMkLst>
        </pc:picChg>
      </pc:sldChg>
      <pc:sldChg chg="del">
        <pc:chgData name="James Redelsheimer" userId="0bc5b4da-4472-4765-be32-514c3730ecac" providerId="ADAL" clId="{F864D311-0F5D-434E-A059-BAB124159377}" dt="2022-05-30T14:25:17.029" v="81" actId="47"/>
        <pc:sldMkLst>
          <pc:docMk/>
          <pc:sldMk cId="777091258" sldId="536"/>
        </pc:sldMkLst>
      </pc:sldChg>
      <pc:sldChg chg="addSp delSp modSp new mod ord modAnim">
        <pc:chgData name="James Redelsheimer" userId="0bc5b4da-4472-4765-be32-514c3730ecac" providerId="ADAL" clId="{F864D311-0F5D-434E-A059-BAB124159377}" dt="2022-05-31T17:18:49.960" v="1047" actId="1076"/>
        <pc:sldMkLst>
          <pc:docMk/>
          <pc:sldMk cId="777091258" sldId="536"/>
        </pc:sldMkLst>
        <pc:spChg chg="add mod">
          <ac:chgData name="James Redelsheimer" userId="0bc5b4da-4472-4765-be32-514c3730ecac" providerId="ADAL" clId="{F864D311-0F5D-434E-A059-BAB124159377}" dt="2022-05-31T15:52:03.776" v="797" actId="207"/>
          <ac:spMkLst>
            <pc:docMk/>
            <pc:sldMk cId="777091258" sldId="536"/>
            <ac:spMk id="4" creationId="{2F2FB3BF-DEC5-AE1D-9D09-75351B0E881D}"/>
          </ac:spMkLst>
        </pc:spChg>
        <pc:spChg chg="add mod">
          <ac:chgData name="James Redelsheimer" userId="0bc5b4da-4472-4765-be32-514c3730ecac" providerId="ADAL" clId="{F864D311-0F5D-434E-A059-BAB124159377}" dt="2022-05-31T17:18:46.268" v="1046" actId="1076"/>
          <ac:spMkLst>
            <pc:docMk/>
            <pc:sldMk cId="777091258" sldId="536"/>
            <ac:spMk id="5" creationId="{34DC1D60-0707-5999-870B-8AF52CC4E9F0}"/>
          </ac:spMkLst>
        </pc:spChg>
        <pc:spChg chg="add mod">
          <ac:chgData name="James Redelsheimer" userId="0bc5b4da-4472-4765-be32-514c3730ecac" providerId="ADAL" clId="{F864D311-0F5D-434E-A059-BAB124159377}" dt="2022-05-31T15:51:28.129" v="795" actId="1076"/>
          <ac:spMkLst>
            <pc:docMk/>
            <pc:sldMk cId="777091258" sldId="536"/>
            <ac:spMk id="6" creationId="{171E9A40-B1DF-CC77-3921-77D180076377}"/>
          </ac:spMkLst>
        </pc:spChg>
        <pc:spChg chg="add mod">
          <ac:chgData name="James Redelsheimer" userId="0bc5b4da-4472-4765-be32-514c3730ecac" providerId="ADAL" clId="{F864D311-0F5D-434E-A059-BAB124159377}" dt="2022-05-31T17:18:49.960" v="1047" actId="1076"/>
          <ac:spMkLst>
            <pc:docMk/>
            <pc:sldMk cId="777091258" sldId="536"/>
            <ac:spMk id="9" creationId="{4194AF37-B797-AF16-1A97-6FF7BAEC2FF5}"/>
          </ac:spMkLst>
        </pc:spChg>
        <pc:picChg chg="add mod">
          <ac:chgData name="James Redelsheimer" userId="0bc5b4da-4472-4765-be32-514c3730ecac" providerId="ADAL" clId="{F864D311-0F5D-434E-A059-BAB124159377}" dt="2022-05-31T17:18:37.057" v="1043" actId="34135"/>
          <ac:picMkLst>
            <pc:docMk/>
            <pc:sldMk cId="777091258" sldId="536"/>
            <ac:picMk id="3" creationId="{DE426932-534B-4C66-245E-C52D2E0F1B26}"/>
          </ac:picMkLst>
        </pc:picChg>
        <pc:picChg chg="add del">
          <ac:chgData name="James Redelsheimer" userId="0bc5b4da-4472-4765-be32-514c3730ecac" providerId="ADAL" clId="{F864D311-0F5D-434E-A059-BAB124159377}" dt="2022-05-31T15:52:09.901" v="799" actId="478"/>
          <ac:picMkLst>
            <pc:docMk/>
            <pc:sldMk cId="777091258" sldId="536"/>
            <ac:picMk id="8" creationId="{432544B4-2B42-8FEE-C6B0-C8371FFD8A56}"/>
          </ac:picMkLst>
        </pc:picChg>
      </pc:sldChg>
      <pc:sldChg chg="addSp modSp new mod ord">
        <pc:chgData name="James Redelsheimer" userId="0bc5b4da-4472-4765-be32-514c3730ecac" providerId="ADAL" clId="{F864D311-0F5D-434E-A059-BAB124159377}" dt="2022-05-30T14:50:47.905" v="153"/>
        <pc:sldMkLst>
          <pc:docMk/>
          <pc:sldMk cId="774002100" sldId="537"/>
        </pc:sldMkLst>
        <pc:picChg chg="add mod">
          <ac:chgData name="James Redelsheimer" userId="0bc5b4da-4472-4765-be32-514c3730ecac" providerId="ADAL" clId="{F864D311-0F5D-434E-A059-BAB124159377}" dt="2022-05-30T14:50:47.905" v="153"/>
          <ac:picMkLst>
            <pc:docMk/>
            <pc:sldMk cId="774002100" sldId="537"/>
            <ac:picMk id="3" creationId="{89C065B6-6B5E-A7FE-4469-BD7A161BBA21}"/>
          </ac:picMkLst>
        </pc:picChg>
      </pc:sldChg>
      <pc:sldChg chg="modSp add del mod setBg modNotes">
        <pc:chgData name="James Redelsheimer" userId="0bc5b4da-4472-4765-be32-514c3730ecac" providerId="ADAL" clId="{F864D311-0F5D-434E-A059-BAB124159377}" dt="2022-05-31T17:44:50.953" v="1147" actId="20577"/>
        <pc:sldMkLst>
          <pc:docMk/>
          <pc:sldMk cId="0" sldId="538"/>
        </pc:sldMkLst>
        <pc:spChg chg="mod">
          <ac:chgData name="James Redelsheimer" userId="0bc5b4da-4472-4765-be32-514c3730ecac" providerId="ADAL" clId="{F864D311-0F5D-434E-A059-BAB124159377}" dt="2022-05-31T17:44:50.953" v="1147" actId="20577"/>
          <ac:spMkLst>
            <pc:docMk/>
            <pc:sldMk cId="0" sldId="538"/>
            <ac:spMk id="194" creationId="{00000000-0000-0000-0000-000000000000}"/>
          </ac:spMkLst>
        </pc:spChg>
      </pc:sldChg>
      <pc:sldChg chg="modSp add mod modNotes">
        <pc:chgData name="James Redelsheimer" userId="0bc5b4da-4472-4765-be32-514c3730ecac" providerId="ADAL" clId="{F864D311-0F5D-434E-A059-BAB124159377}" dt="2022-05-30T15:13:17.500" v="177" actId="404"/>
        <pc:sldMkLst>
          <pc:docMk/>
          <pc:sldMk cId="0" sldId="539"/>
        </pc:sldMkLst>
        <pc:spChg chg="mod">
          <ac:chgData name="James Redelsheimer" userId="0bc5b4da-4472-4765-be32-514c3730ecac" providerId="ADAL" clId="{F864D311-0F5D-434E-A059-BAB124159377}" dt="2022-05-30T15:13:17.500" v="177" actId="404"/>
          <ac:spMkLst>
            <pc:docMk/>
            <pc:sldMk cId="0" sldId="539"/>
            <ac:spMk id="208" creationId="{00000000-0000-0000-0000-000000000000}"/>
          </ac:spMkLst>
        </pc:spChg>
        <pc:picChg chg="mod">
          <ac:chgData name="James Redelsheimer" userId="0bc5b4da-4472-4765-be32-514c3730ecac" providerId="ADAL" clId="{F864D311-0F5D-434E-A059-BAB124159377}" dt="2022-05-30T15:13:10.681" v="176" actId="14100"/>
          <ac:picMkLst>
            <pc:docMk/>
            <pc:sldMk cId="0" sldId="539"/>
            <ac:picMk id="1026" creationId="{B7D937BA-F8FA-CE68-E542-2FF6823D4479}"/>
          </ac:picMkLst>
        </pc:picChg>
      </pc:sldChg>
      <pc:sldChg chg="del">
        <pc:chgData name="James Redelsheimer" userId="0bc5b4da-4472-4765-be32-514c3730ecac" providerId="ADAL" clId="{F864D311-0F5D-434E-A059-BAB124159377}" dt="2022-05-30T14:25:19.997" v="90" actId="47"/>
        <pc:sldMkLst>
          <pc:docMk/>
          <pc:sldMk cId="2342620438" sldId="540"/>
        </pc:sldMkLst>
      </pc:sldChg>
      <pc:sldChg chg="addSp delSp modSp new mod">
        <pc:chgData name="James Redelsheimer" userId="0bc5b4da-4472-4765-be32-514c3730ecac" providerId="ADAL" clId="{F864D311-0F5D-434E-A059-BAB124159377}" dt="2022-05-31T01:05:32.319" v="188" actId="478"/>
        <pc:sldMkLst>
          <pc:docMk/>
          <pc:sldMk cId="2342620438" sldId="540"/>
        </pc:sldMkLst>
        <pc:spChg chg="add del mod">
          <ac:chgData name="James Redelsheimer" userId="0bc5b4da-4472-4765-be32-514c3730ecac" providerId="ADAL" clId="{F864D311-0F5D-434E-A059-BAB124159377}" dt="2022-05-31T01:05:32.319" v="188" actId="478"/>
          <ac:spMkLst>
            <pc:docMk/>
            <pc:sldMk cId="2342620438" sldId="540"/>
            <ac:spMk id="3" creationId="{6F60D14E-AC58-5B9D-0346-3248BCBC3B6D}"/>
          </ac:spMkLst>
        </pc:spChg>
        <pc:picChg chg="add mod">
          <ac:chgData name="James Redelsheimer" userId="0bc5b4da-4472-4765-be32-514c3730ecac" providerId="ADAL" clId="{F864D311-0F5D-434E-A059-BAB124159377}" dt="2022-05-30T17:44:06.433" v="187"/>
          <ac:picMkLst>
            <pc:docMk/>
            <pc:sldMk cId="2342620438" sldId="540"/>
            <ac:picMk id="5" creationId="{8A57E9C2-0A07-FBCC-70F4-64C84A6D9FF6}"/>
          </ac:picMkLst>
        </pc:picChg>
      </pc:sldChg>
      <pc:sldChg chg="add">
        <pc:chgData name="James Redelsheimer" userId="0bc5b4da-4472-4765-be32-514c3730ecac" providerId="ADAL" clId="{F864D311-0F5D-434E-A059-BAB124159377}" dt="2022-05-31T01:07:42.572" v="197"/>
        <pc:sldMkLst>
          <pc:docMk/>
          <pc:sldMk cId="2379881095" sldId="541"/>
        </pc:sldMkLst>
      </pc:sldChg>
      <pc:sldChg chg="del">
        <pc:chgData name="James Redelsheimer" userId="0bc5b4da-4472-4765-be32-514c3730ecac" providerId="ADAL" clId="{F864D311-0F5D-434E-A059-BAB124159377}" dt="2022-05-30T14:25:20.236" v="91" actId="47"/>
        <pc:sldMkLst>
          <pc:docMk/>
          <pc:sldMk cId="2345083891" sldId="542"/>
        </pc:sldMkLst>
      </pc:sldChg>
      <pc:sldChg chg="add">
        <pc:chgData name="James Redelsheimer" userId="0bc5b4da-4472-4765-be32-514c3730ecac" providerId="ADAL" clId="{F864D311-0F5D-434E-A059-BAB124159377}" dt="2022-05-31T01:08:00.285" v="198"/>
        <pc:sldMkLst>
          <pc:docMk/>
          <pc:sldMk cId="2345083891" sldId="542"/>
        </pc:sldMkLst>
      </pc:sldChg>
      <pc:sldChg chg="add">
        <pc:chgData name="James Redelsheimer" userId="0bc5b4da-4472-4765-be32-514c3730ecac" providerId="ADAL" clId="{F864D311-0F5D-434E-A059-BAB124159377}" dt="2022-05-31T15:16:16.114" v="214"/>
        <pc:sldMkLst>
          <pc:docMk/>
          <pc:sldMk cId="0" sldId="543"/>
        </pc:sldMkLst>
      </pc:sldChg>
      <pc:sldChg chg="addSp delSp modSp add mod">
        <pc:chgData name="James Redelsheimer" userId="0bc5b4da-4472-4765-be32-514c3730ecac" providerId="ADAL" clId="{F864D311-0F5D-434E-A059-BAB124159377}" dt="2022-05-31T15:16:51.148" v="223" actId="14100"/>
        <pc:sldMkLst>
          <pc:docMk/>
          <pc:sldMk cId="0" sldId="544"/>
        </pc:sldMkLst>
        <pc:spChg chg="add del mod">
          <ac:chgData name="James Redelsheimer" userId="0bc5b4da-4472-4765-be32-514c3730ecac" providerId="ADAL" clId="{F864D311-0F5D-434E-A059-BAB124159377}" dt="2022-05-31T15:16:47.836" v="221" actId="478"/>
          <ac:spMkLst>
            <pc:docMk/>
            <pc:sldMk cId="0" sldId="544"/>
            <ac:spMk id="2" creationId="{969348CD-30B4-1365-CE45-1C61AB78232F}"/>
          </ac:spMkLst>
        </pc:spChg>
        <pc:spChg chg="del mod">
          <ac:chgData name="James Redelsheimer" userId="0bc5b4da-4472-4765-be32-514c3730ecac" providerId="ADAL" clId="{F864D311-0F5D-434E-A059-BAB124159377}" dt="2022-05-31T15:16:46.055" v="220" actId="478"/>
          <ac:spMkLst>
            <pc:docMk/>
            <pc:sldMk cId="0" sldId="544"/>
            <ac:spMk id="97283" creationId="{8A391F8A-3D6A-488C-9B56-297466154741}"/>
          </ac:spMkLst>
        </pc:spChg>
        <pc:picChg chg="del">
          <ac:chgData name="James Redelsheimer" userId="0bc5b4da-4472-4765-be32-514c3730ecac" providerId="ADAL" clId="{F864D311-0F5D-434E-A059-BAB124159377}" dt="2022-05-31T15:16:39.301" v="216" actId="478"/>
          <ac:picMkLst>
            <pc:docMk/>
            <pc:sldMk cId="0" sldId="544"/>
            <ac:picMk id="24578" creationId="{4B4F2A4D-CE03-4F71-8AA6-37FA1D79EAB2}"/>
          </ac:picMkLst>
        </pc:picChg>
        <pc:picChg chg="mod">
          <ac:chgData name="James Redelsheimer" userId="0bc5b4da-4472-4765-be32-514c3730ecac" providerId="ADAL" clId="{F864D311-0F5D-434E-A059-BAB124159377}" dt="2022-05-31T15:16:51.148" v="223" actId="14100"/>
          <ac:picMkLst>
            <pc:docMk/>
            <pc:sldMk cId="0" sldId="544"/>
            <ac:picMk id="24580" creationId="{378D1B21-A3AA-4B39-B67A-8015018A3A85}"/>
          </ac:picMkLst>
        </pc:picChg>
      </pc:sldChg>
      <pc:sldChg chg="del">
        <pc:chgData name="James Redelsheimer" userId="0bc5b4da-4472-4765-be32-514c3730ecac" providerId="ADAL" clId="{F864D311-0F5D-434E-A059-BAB124159377}" dt="2022-05-30T14:24:55.079" v="32" actId="47"/>
        <pc:sldMkLst>
          <pc:docMk/>
          <pc:sldMk cId="4070472852" sldId="544"/>
        </pc:sldMkLst>
      </pc:sldChg>
      <pc:sldChg chg="modSp add">
        <pc:chgData name="James Redelsheimer" userId="0bc5b4da-4472-4765-be32-514c3730ecac" providerId="ADAL" clId="{F864D311-0F5D-434E-A059-BAB124159377}" dt="2022-05-31T15:18:13.095" v="246" actId="1076"/>
        <pc:sldMkLst>
          <pc:docMk/>
          <pc:sldMk cId="0" sldId="545"/>
        </pc:sldMkLst>
        <pc:picChg chg="mod">
          <ac:chgData name="James Redelsheimer" userId="0bc5b4da-4472-4765-be32-514c3730ecac" providerId="ADAL" clId="{F864D311-0F5D-434E-A059-BAB124159377}" dt="2022-05-31T15:18:13.095" v="246" actId="1076"/>
          <ac:picMkLst>
            <pc:docMk/>
            <pc:sldMk cId="0" sldId="545"/>
            <ac:picMk id="25604" creationId="{3A895706-5E17-4E57-B009-99F85D9EA5E2}"/>
          </ac:picMkLst>
        </pc:picChg>
      </pc:sldChg>
      <pc:sldChg chg="del">
        <pc:chgData name="James Redelsheimer" userId="0bc5b4da-4472-4765-be32-514c3730ecac" providerId="ADAL" clId="{F864D311-0F5D-434E-A059-BAB124159377}" dt="2022-05-30T14:25:04.809" v="53" actId="47"/>
        <pc:sldMkLst>
          <pc:docMk/>
          <pc:sldMk cId="3177489763" sldId="545"/>
        </pc:sldMkLst>
      </pc:sldChg>
      <pc:sldChg chg="addSp delSp modSp add mod modAnim">
        <pc:chgData name="James Redelsheimer" userId="0bc5b4da-4472-4765-be32-514c3730ecac" providerId="ADAL" clId="{F864D311-0F5D-434E-A059-BAB124159377}" dt="2022-05-31T15:46:33.546" v="611" actId="478"/>
        <pc:sldMkLst>
          <pc:docMk/>
          <pc:sldMk cId="2933263191" sldId="546"/>
        </pc:sldMkLst>
        <pc:spChg chg="add mod">
          <ac:chgData name="James Redelsheimer" userId="0bc5b4da-4472-4765-be32-514c3730ecac" providerId="ADAL" clId="{F864D311-0F5D-434E-A059-BAB124159377}" dt="2022-05-31T15:28:34.199" v="439" actId="1076"/>
          <ac:spMkLst>
            <pc:docMk/>
            <pc:sldMk cId="2933263191" sldId="546"/>
            <ac:spMk id="7" creationId="{81BA5292-1A66-B39D-7748-10A9D2C9848E}"/>
          </ac:spMkLst>
        </pc:spChg>
        <pc:spChg chg="mod">
          <ac:chgData name="James Redelsheimer" userId="0bc5b4da-4472-4765-be32-514c3730ecac" providerId="ADAL" clId="{F864D311-0F5D-434E-A059-BAB124159377}" dt="2022-05-31T15:46:32.493" v="610" actId="20577"/>
          <ac:spMkLst>
            <pc:docMk/>
            <pc:sldMk cId="2933263191" sldId="546"/>
            <ac:spMk id="552" creationId="{00000000-0000-0000-0000-000000000000}"/>
          </ac:spMkLst>
        </pc:spChg>
        <pc:spChg chg="del">
          <ac:chgData name="James Redelsheimer" userId="0bc5b4da-4472-4765-be32-514c3730ecac" providerId="ADAL" clId="{F864D311-0F5D-434E-A059-BAB124159377}" dt="2022-05-31T15:46:33.546" v="611" actId="478"/>
          <ac:spMkLst>
            <pc:docMk/>
            <pc:sldMk cId="2933263191" sldId="546"/>
            <ac:spMk id="556" creationId="{00000000-0000-0000-0000-000000000000}"/>
          </ac:spMkLst>
        </pc:spChg>
        <pc:picChg chg="mod modCrop">
          <ac:chgData name="James Redelsheimer" userId="0bc5b4da-4472-4765-be32-514c3730ecac" providerId="ADAL" clId="{F864D311-0F5D-434E-A059-BAB124159377}" dt="2022-05-31T15:23:55.572" v="321" actId="732"/>
          <ac:picMkLst>
            <pc:docMk/>
            <pc:sldMk cId="2933263191" sldId="546"/>
            <ac:picMk id="554" creationId="{00000000-0000-0000-0000-000000000000}"/>
          </ac:picMkLst>
        </pc:picChg>
        <pc:picChg chg="del">
          <ac:chgData name="James Redelsheimer" userId="0bc5b4da-4472-4765-be32-514c3730ecac" providerId="ADAL" clId="{F864D311-0F5D-434E-A059-BAB124159377}" dt="2022-05-31T15:33:10.137" v="455" actId="478"/>
          <ac:picMkLst>
            <pc:docMk/>
            <pc:sldMk cId="2933263191" sldId="546"/>
            <ac:picMk id="555" creationId="{00000000-0000-0000-0000-000000000000}"/>
          </ac:picMkLst>
        </pc:picChg>
      </pc:sldChg>
      <pc:sldChg chg="del">
        <pc:chgData name="James Redelsheimer" userId="0bc5b4da-4472-4765-be32-514c3730ecac" providerId="ADAL" clId="{F864D311-0F5D-434E-A059-BAB124159377}" dt="2022-05-30T14:25:18.591" v="87" actId="47"/>
        <pc:sldMkLst>
          <pc:docMk/>
          <pc:sldMk cId="3079337900" sldId="546"/>
        </pc:sldMkLst>
      </pc:sldChg>
      <pc:sldChg chg="addSp delSp modSp add mod modAnim">
        <pc:chgData name="James Redelsheimer" userId="0bc5b4da-4472-4765-be32-514c3730ecac" providerId="ADAL" clId="{F864D311-0F5D-434E-A059-BAB124159377}" dt="2022-05-31T15:46:36.505" v="612" actId="478"/>
        <pc:sldMkLst>
          <pc:docMk/>
          <pc:sldMk cId="2051161394" sldId="547"/>
        </pc:sldMkLst>
        <pc:spChg chg="mod">
          <ac:chgData name="James Redelsheimer" userId="0bc5b4da-4472-4765-be32-514c3730ecac" providerId="ADAL" clId="{F864D311-0F5D-434E-A059-BAB124159377}" dt="2022-05-31T15:24:00.812" v="322" actId="20577"/>
          <ac:spMkLst>
            <pc:docMk/>
            <pc:sldMk cId="2051161394" sldId="547"/>
            <ac:spMk id="552" creationId="{00000000-0000-0000-0000-000000000000}"/>
          </ac:spMkLst>
        </pc:spChg>
        <pc:spChg chg="del">
          <ac:chgData name="James Redelsheimer" userId="0bc5b4da-4472-4765-be32-514c3730ecac" providerId="ADAL" clId="{F864D311-0F5D-434E-A059-BAB124159377}" dt="2022-05-31T15:46:36.505" v="612" actId="478"/>
          <ac:spMkLst>
            <pc:docMk/>
            <pc:sldMk cId="2051161394" sldId="547"/>
            <ac:spMk id="556" creationId="{00000000-0000-0000-0000-000000000000}"/>
          </ac:spMkLst>
        </pc:spChg>
        <pc:picChg chg="add mod">
          <ac:chgData name="James Redelsheimer" userId="0bc5b4da-4472-4765-be32-514c3730ecac" providerId="ADAL" clId="{F864D311-0F5D-434E-A059-BAB124159377}" dt="2022-05-31T15:43:43.694" v="458" actId="1076"/>
          <ac:picMkLst>
            <pc:docMk/>
            <pc:sldMk cId="2051161394" sldId="547"/>
            <ac:picMk id="2" creationId="{688DB622-37E5-7334-69DE-83A601D67A97}"/>
          </ac:picMkLst>
        </pc:picChg>
        <pc:picChg chg="mod modCrop">
          <ac:chgData name="James Redelsheimer" userId="0bc5b4da-4472-4765-be32-514c3730ecac" providerId="ADAL" clId="{F864D311-0F5D-434E-A059-BAB124159377}" dt="2022-05-31T15:24:10.311" v="323" actId="732"/>
          <ac:picMkLst>
            <pc:docMk/>
            <pc:sldMk cId="2051161394" sldId="547"/>
            <ac:picMk id="554" creationId="{00000000-0000-0000-0000-000000000000}"/>
          </ac:picMkLst>
        </pc:picChg>
        <pc:picChg chg="del">
          <ac:chgData name="James Redelsheimer" userId="0bc5b4da-4472-4765-be32-514c3730ecac" providerId="ADAL" clId="{F864D311-0F5D-434E-A059-BAB124159377}" dt="2022-05-31T15:33:04.737" v="453" actId="478"/>
          <ac:picMkLst>
            <pc:docMk/>
            <pc:sldMk cId="2051161394" sldId="547"/>
            <ac:picMk id="555" creationId="{00000000-0000-0000-0000-000000000000}"/>
          </ac:picMkLst>
        </pc:picChg>
      </pc:sldChg>
      <pc:sldChg chg="del">
        <pc:chgData name="James Redelsheimer" userId="0bc5b4da-4472-4765-be32-514c3730ecac" providerId="ADAL" clId="{F864D311-0F5D-434E-A059-BAB124159377}" dt="2022-05-30T14:25:18.294" v="86" actId="47"/>
        <pc:sldMkLst>
          <pc:docMk/>
          <pc:sldMk cId="3812820887" sldId="547"/>
        </pc:sldMkLst>
      </pc:sldChg>
      <pc:sldChg chg="del">
        <pc:chgData name="James Redelsheimer" userId="0bc5b4da-4472-4765-be32-514c3730ecac" providerId="ADAL" clId="{F864D311-0F5D-434E-A059-BAB124159377}" dt="2022-05-30T14:25:17.966" v="85" actId="47"/>
        <pc:sldMkLst>
          <pc:docMk/>
          <pc:sldMk cId="1377435784" sldId="548"/>
        </pc:sldMkLst>
      </pc:sldChg>
      <pc:sldChg chg="addSp delSp modSp add mod delAnim modAnim">
        <pc:chgData name="James Redelsheimer" userId="0bc5b4da-4472-4765-be32-514c3730ecac" providerId="ADAL" clId="{F864D311-0F5D-434E-A059-BAB124159377}" dt="2022-05-31T15:46:30.278" v="609" actId="478"/>
        <pc:sldMkLst>
          <pc:docMk/>
          <pc:sldMk cId="1930777189" sldId="548"/>
        </pc:sldMkLst>
        <pc:spChg chg="add mod">
          <ac:chgData name="James Redelsheimer" userId="0bc5b4da-4472-4765-be32-514c3730ecac" providerId="ADAL" clId="{F864D311-0F5D-434E-A059-BAB124159377}" dt="2022-05-31T15:27:53.614" v="391" actId="1076"/>
          <ac:spMkLst>
            <pc:docMk/>
            <pc:sldMk cId="1930777189" sldId="548"/>
            <ac:spMk id="3" creationId="{C007D7D5-C5A8-2F4E-89F8-731FA2D087E2}"/>
          </ac:spMkLst>
        </pc:spChg>
        <pc:spChg chg="mod">
          <ac:chgData name="James Redelsheimer" userId="0bc5b4da-4472-4765-be32-514c3730ecac" providerId="ADAL" clId="{F864D311-0F5D-434E-A059-BAB124159377}" dt="2022-05-31T15:46:28.809" v="608" actId="20577"/>
          <ac:spMkLst>
            <pc:docMk/>
            <pc:sldMk cId="1930777189" sldId="548"/>
            <ac:spMk id="552" creationId="{00000000-0000-0000-0000-000000000000}"/>
          </ac:spMkLst>
        </pc:spChg>
        <pc:spChg chg="del">
          <ac:chgData name="James Redelsheimer" userId="0bc5b4da-4472-4765-be32-514c3730ecac" providerId="ADAL" clId="{F864D311-0F5D-434E-A059-BAB124159377}" dt="2022-05-31T15:46:30.278" v="609" actId="478"/>
          <ac:spMkLst>
            <pc:docMk/>
            <pc:sldMk cId="1930777189" sldId="548"/>
            <ac:spMk id="556" creationId="{00000000-0000-0000-0000-000000000000}"/>
          </ac:spMkLst>
        </pc:spChg>
        <pc:picChg chg="add del mod">
          <ac:chgData name="James Redelsheimer" userId="0bc5b4da-4472-4765-be32-514c3730ecac" providerId="ADAL" clId="{F864D311-0F5D-434E-A059-BAB124159377}" dt="2022-05-31T15:27:50.255" v="390" actId="478"/>
          <ac:picMkLst>
            <pc:docMk/>
            <pc:sldMk cId="1930777189" sldId="548"/>
            <ac:picMk id="2" creationId="{89746D6E-3348-459C-0C1C-1EA1CAC83CC9}"/>
          </ac:picMkLst>
        </pc:picChg>
        <pc:picChg chg="mod modCrop">
          <ac:chgData name="James Redelsheimer" userId="0bc5b4da-4472-4765-be32-514c3730ecac" providerId="ADAL" clId="{F864D311-0F5D-434E-A059-BAB124159377}" dt="2022-05-31T15:23:47.545" v="320" actId="732"/>
          <ac:picMkLst>
            <pc:docMk/>
            <pc:sldMk cId="1930777189" sldId="548"/>
            <ac:picMk id="554" creationId="{00000000-0000-0000-0000-000000000000}"/>
          </ac:picMkLst>
        </pc:picChg>
        <pc:picChg chg="del">
          <ac:chgData name="James Redelsheimer" userId="0bc5b4da-4472-4765-be32-514c3730ecac" providerId="ADAL" clId="{F864D311-0F5D-434E-A059-BAB124159377}" dt="2022-05-31T15:33:07.870" v="454" actId="478"/>
          <ac:picMkLst>
            <pc:docMk/>
            <pc:sldMk cId="1930777189" sldId="548"/>
            <ac:picMk id="555" creationId="{00000000-0000-0000-0000-000000000000}"/>
          </ac:picMkLst>
        </pc:picChg>
      </pc:sldChg>
      <pc:sldChg chg="del">
        <pc:chgData name="James Redelsheimer" userId="0bc5b4da-4472-4765-be32-514c3730ecac" providerId="ADAL" clId="{F864D311-0F5D-434E-A059-BAB124159377}" dt="2022-05-30T14:25:17.716" v="84" actId="47"/>
        <pc:sldMkLst>
          <pc:docMk/>
          <pc:sldMk cId="528219748" sldId="549"/>
        </pc:sldMkLst>
      </pc:sldChg>
      <pc:sldChg chg="addSp delSp modSp add mod modAnim">
        <pc:chgData name="James Redelsheimer" userId="0bc5b4da-4472-4765-be32-514c3730ecac" providerId="ADAL" clId="{F864D311-0F5D-434E-A059-BAB124159377}" dt="2022-05-31T15:46:38.529" v="613" actId="20577"/>
        <pc:sldMkLst>
          <pc:docMk/>
          <pc:sldMk cId="1788051792" sldId="549"/>
        </pc:sldMkLst>
        <pc:spChg chg="add mod">
          <ac:chgData name="James Redelsheimer" userId="0bc5b4da-4472-4765-be32-514c3730ecac" providerId="ADAL" clId="{F864D311-0F5D-434E-A059-BAB124159377}" dt="2022-05-31T15:45:41.052" v="600" actId="14100"/>
          <ac:spMkLst>
            <pc:docMk/>
            <pc:sldMk cId="1788051792" sldId="549"/>
            <ac:spMk id="7" creationId="{151F7F9F-4BFC-570C-A57D-CEBB5C486236}"/>
          </ac:spMkLst>
        </pc:spChg>
        <pc:spChg chg="mod">
          <ac:chgData name="James Redelsheimer" userId="0bc5b4da-4472-4765-be32-514c3730ecac" providerId="ADAL" clId="{F864D311-0F5D-434E-A059-BAB124159377}" dt="2022-05-31T15:46:38.529" v="613" actId="20577"/>
          <ac:spMkLst>
            <pc:docMk/>
            <pc:sldMk cId="1788051792" sldId="549"/>
            <ac:spMk id="552" creationId="{00000000-0000-0000-0000-000000000000}"/>
          </ac:spMkLst>
        </pc:spChg>
        <pc:spChg chg="del">
          <ac:chgData name="James Redelsheimer" userId="0bc5b4da-4472-4765-be32-514c3730ecac" providerId="ADAL" clId="{F864D311-0F5D-434E-A059-BAB124159377}" dt="2022-05-31T15:45:42.989" v="601" actId="478"/>
          <ac:spMkLst>
            <pc:docMk/>
            <pc:sldMk cId="1788051792" sldId="549"/>
            <ac:spMk id="556" creationId="{00000000-0000-0000-0000-000000000000}"/>
          </ac:spMkLst>
        </pc:spChg>
        <pc:picChg chg="mod modCrop">
          <ac:chgData name="James Redelsheimer" userId="0bc5b4da-4472-4765-be32-514c3730ecac" providerId="ADAL" clId="{F864D311-0F5D-434E-A059-BAB124159377}" dt="2022-05-31T15:24:39.706" v="326" actId="732"/>
          <ac:picMkLst>
            <pc:docMk/>
            <pc:sldMk cId="1788051792" sldId="549"/>
            <ac:picMk id="554" creationId="{00000000-0000-0000-0000-000000000000}"/>
          </ac:picMkLst>
        </pc:picChg>
      </pc:sldChg>
      <pc:sldChg chg="del">
        <pc:chgData name="James Redelsheimer" userId="0bc5b4da-4472-4765-be32-514c3730ecac" providerId="ADAL" clId="{F864D311-0F5D-434E-A059-BAB124159377}" dt="2022-05-30T14:25:19.185" v="88" actId="47"/>
        <pc:sldMkLst>
          <pc:docMk/>
          <pc:sldMk cId="3799237008" sldId="550"/>
        </pc:sldMkLst>
      </pc:sldChg>
      <pc:sldChg chg="add del">
        <pc:chgData name="James Redelsheimer" userId="0bc5b4da-4472-4765-be32-514c3730ecac" providerId="ADAL" clId="{F864D311-0F5D-434E-A059-BAB124159377}" dt="2022-05-31T15:33:28.875" v="456" actId="47"/>
        <pc:sldMkLst>
          <pc:docMk/>
          <pc:sldMk cId="4152409958" sldId="550"/>
        </pc:sldMkLst>
      </pc:sldChg>
      <pc:sldChg chg="add del ord">
        <pc:chgData name="James Redelsheimer" userId="0bc5b4da-4472-4765-be32-514c3730ecac" providerId="ADAL" clId="{F864D311-0F5D-434E-A059-BAB124159377}" dt="2022-05-31T15:31:57.326" v="440" actId="47"/>
        <pc:sldMkLst>
          <pc:docMk/>
          <pc:sldMk cId="648168132" sldId="551"/>
        </pc:sldMkLst>
      </pc:sldChg>
      <pc:sldChg chg="del">
        <pc:chgData name="James Redelsheimer" userId="0bc5b4da-4472-4765-be32-514c3730ecac" providerId="ADAL" clId="{F864D311-0F5D-434E-A059-BAB124159377}" dt="2022-05-30T14:25:09.613" v="67" actId="47"/>
        <pc:sldMkLst>
          <pc:docMk/>
          <pc:sldMk cId="868041208" sldId="551"/>
        </pc:sldMkLst>
      </pc:sldChg>
      <pc:sldChg chg="delSp modSp add del mod">
        <pc:chgData name="James Redelsheimer" userId="0bc5b4da-4472-4765-be32-514c3730ecac" providerId="ADAL" clId="{F864D311-0F5D-434E-A059-BAB124159377}" dt="2022-05-31T15:45:47.109" v="603" actId="47"/>
        <pc:sldMkLst>
          <pc:docMk/>
          <pc:sldMk cId="1971118363" sldId="551"/>
        </pc:sldMkLst>
        <pc:picChg chg="del mod modCrop">
          <ac:chgData name="James Redelsheimer" userId="0bc5b4da-4472-4765-be32-514c3730ecac" providerId="ADAL" clId="{F864D311-0F5D-434E-A059-BAB124159377}" dt="2022-05-31T15:32:43.211" v="445" actId="21"/>
          <ac:picMkLst>
            <pc:docMk/>
            <pc:sldMk cId="1971118363" sldId="551"/>
            <ac:picMk id="569" creationId="{00000000-0000-0000-0000-000000000000}"/>
          </ac:picMkLst>
        </pc:picChg>
      </pc:sldChg>
      <pc:sldChg chg="delSp modSp add del mod ord">
        <pc:chgData name="James Redelsheimer" userId="0bc5b4da-4472-4765-be32-514c3730ecac" providerId="ADAL" clId="{F864D311-0F5D-434E-A059-BAB124159377}" dt="2022-05-31T15:26:55.830" v="358" actId="47"/>
        <pc:sldMkLst>
          <pc:docMk/>
          <pc:sldMk cId="307524225" sldId="552"/>
        </pc:sldMkLst>
        <pc:picChg chg="del mod modCrop">
          <ac:chgData name="James Redelsheimer" userId="0bc5b4da-4472-4765-be32-514c3730ecac" providerId="ADAL" clId="{F864D311-0F5D-434E-A059-BAB124159377}" dt="2022-05-31T15:26:33.939" v="352" actId="21"/>
          <ac:picMkLst>
            <pc:docMk/>
            <pc:sldMk cId="307524225" sldId="552"/>
            <ac:picMk id="564" creationId="{00000000-0000-0000-0000-000000000000}"/>
          </ac:picMkLst>
        </pc:picChg>
      </pc:sldChg>
      <pc:sldChg chg="del">
        <pc:chgData name="James Redelsheimer" userId="0bc5b4da-4472-4765-be32-514c3730ecac" providerId="ADAL" clId="{F864D311-0F5D-434E-A059-BAB124159377}" dt="2022-05-30T14:25:10.230" v="68" actId="47"/>
        <pc:sldMkLst>
          <pc:docMk/>
          <pc:sldMk cId="3288649044" sldId="552"/>
        </pc:sldMkLst>
      </pc:sldChg>
      <pc:sldChg chg="del">
        <pc:chgData name="James Redelsheimer" userId="0bc5b4da-4472-4765-be32-514c3730ecac" providerId="ADAL" clId="{F864D311-0F5D-434E-A059-BAB124159377}" dt="2022-05-30T14:25:10.667" v="69" actId="47"/>
        <pc:sldMkLst>
          <pc:docMk/>
          <pc:sldMk cId="3397805186" sldId="553"/>
        </pc:sldMkLst>
      </pc:sldChg>
      <pc:sldChg chg="del">
        <pc:chgData name="James Redelsheimer" userId="0bc5b4da-4472-4765-be32-514c3730ecac" providerId="ADAL" clId="{F864D311-0F5D-434E-A059-BAB124159377}" dt="2022-05-30T14:25:07.394" v="63" actId="47"/>
        <pc:sldMkLst>
          <pc:docMk/>
          <pc:sldMk cId="2633229670" sldId="554"/>
        </pc:sldMkLst>
      </pc:sldChg>
      <pc:sldChg chg="del">
        <pc:chgData name="James Redelsheimer" userId="0bc5b4da-4472-4765-be32-514c3730ecac" providerId="ADAL" clId="{F864D311-0F5D-434E-A059-BAB124159377}" dt="2022-05-30T14:25:13.576" v="73" actId="47"/>
        <pc:sldMkLst>
          <pc:docMk/>
          <pc:sldMk cId="712755840" sldId="555"/>
        </pc:sldMkLst>
      </pc:sldChg>
      <pc:sldChg chg="del">
        <pc:chgData name="James Redelsheimer" userId="0bc5b4da-4472-4765-be32-514c3730ecac" providerId="ADAL" clId="{F864D311-0F5D-434E-A059-BAB124159377}" dt="2022-05-30T14:25:14.982" v="76" actId="47"/>
        <pc:sldMkLst>
          <pc:docMk/>
          <pc:sldMk cId="2574623422" sldId="561"/>
        </pc:sldMkLst>
      </pc:sldChg>
      <pc:sldChg chg="del">
        <pc:chgData name="James Redelsheimer" userId="0bc5b4da-4472-4765-be32-514c3730ecac" providerId="ADAL" clId="{F864D311-0F5D-434E-A059-BAB124159377}" dt="2022-05-30T14:25:13.904" v="74" actId="47"/>
        <pc:sldMkLst>
          <pc:docMk/>
          <pc:sldMk cId="2715368976" sldId="562"/>
        </pc:sldMkLst>
      </pc:sldChg>
      <pc:sldChg chg="del">
        <pc:chgData name="James Redelsheimer" userId="0bc5b4da-4472-4765-be32-514c3730ecac" providerId="ADAL" clId="{F864D311-0F5D-434E-A059-BAB124159377}" dt="2022-05-30T14:25:14.341" v="75" actId="47"/>
        <pc:sldMkLst>
          <pc:docMk/>
          <pc:sldMk cId="657851072" sldId="563"/>
        </pc:sldMkLst>
      </pc:sldChg>
      <pc:sldChg chg="del">
        <pc:chgData name="James Redelsheimer" userId="0bc5b4da-4472-4765-be32-514c3730ecac" providerId="ADAL" clId="{F864D311-0F5D-434E-A059-BAB124159377}" dt="2022-05-30T14:25:13.074" v="72" actId="47"/>
        <pc:sldMkLst>
          <pc:docMk/>
          <pc:sldMk cId="3175001813" sldId="564"/>
        </pc:sldMkLst>
      </pc:sldChg>
      <pc:sldChg chg="del">
        <pc:chgData name="James Redelsheimer" userId="0bc5b4da-4472-4765-be32-514c3730ecac" providerId="ADAL" clId="{F864D311-0F5D-434E-A059-BAB124159377}" dt="2022-05-30T14:25:11.073" v="70" actId="47"/>
        <pc:sldMkLst>
          <pc:docMk/>
          <pc:sldMk cId="1075559103" sldId="565"/>
        </pc:sldMkLst>
      </pc:sldChg>
      <pc:sldChg chg="del">
        <pc:chgData name="James Redelsheimer" userId="0bc5b4da-4472-4765-be32-514c3730ecac" providerId="ADAL" clId="{F864D311-0F5D-434E-A059-BAB124159377}" dt="2022-05-30T14:25:12.643" v="71" actId="47"/>
        <pc:sldMkLst>
          <pc:docMk/>
          <pc:sldMk cId="2214587624" sldId="566"/>
        </pc:sldMkLst>
      </pc:sldChg>
      <pc:sldMasterChg chg="modSp setBg modSldLayout">
        <pc:chgData name="James Redelsheimer" userId="0bc5b4da-4472-4765-be32-514c3730ecac" providerId="ADAL" clId="{F864D311-0F5D-434E-A059-BAB124159377}" dt="2022-05-30T14:58:50.071" v="164"/>
        <pc:sldMasterMkLst>
          <pc:docMk/>
          <pc:sldMasterMk cId="3213141262" sldId="2147483688"/>
        </pc:sldMasterMkLst>
        <pc:spChg chg="mod">
          <ac:chgData name="James Redelsheimer" userId="0bc5b4da-4472-4765-be32-514c3730ecac" providerId="ADAL" clId="{F864D311-0F5D-434E-A059-BAB124159377}" dt="2022-05-30T14:50:47.905" v="153"/>
          <ac:spMkLst>
            <pc:docMk/>
            <pc:sldMasterMk cId="3213141262" sldId="2147483688"/>
            <ac:spMk id="6" creationId="{00000000-0000-0000-0000-000000000000}"/>
          </ac:spMkLst>
        </pc:spChg>
        <pc:spChg chg="mod">
          <ac:chgData name="James Redelsheimer" userId="0bc5b4da-4472-4765-be32-514c3730ecac" providerId="ADAL" clId="{F864D311-0F5D-434E-A059-BAB124159377}" dt="2022-05-30T14:50:47.905" v="153"/>
          <ac:spMkLst>
            <pc:docMk/>
            <pc:sldMasterMk cId="3213141262" sldId="2147483688"/>
            <ac:spMk id="7" creationId="{00000000-0000-0000-0000-000000000000}"/>
          </ac:spMkLst>
        </pc:spChg>
        <pc:spChg chg="mod">
          <ac:chgData name="James Redelsheimer" userId="0bc5b4da-4472-4765-be32-514c3730ecac" providerId="ADAL" clId="{F864D311-0F5D-434E-A059-BAB124159377}" dt="2022-05-30T14:50:47.905" v="153"/>
          <ac:spMkLst>
            <pc:docMk/>
            <pc:sldMasterMk cId="3213141262" sldId="2147483688"/>
            <ac:spMk id="8" creationId="{00000000-0000-0000-0000-000000000000}"/>
          </ac:spMkLst>
        </pc:spChg>
        <pc:sldLayoutChg chg="modSp setBg">
          <pc:chgData name="James Redelsheimer" userId="0bc5b4da-4472-4765-be32-514c3730ecac" providerId="ADAL" clId="{F864D311-0F5D-434E-A059-BAB124159377}" dt="2022-05-30T14:58:50.071" v="164"/>
          <pc:sldLayoutMkLst>
            <pc:docMk/>
            <pc:sldMasterMk cId="3213141262" sldId="2147483688"/>
            <pc:sldLayoutMk cId="326874219" sldId="2147483689"/>
          </pc:sldLayoutMkLst>
          <pc:spChg chg="mod">
            <ac:chgData name="James Redelsheimer" userId="0bc5b4da-4472-4765-be32-514c3730ecac" providerId="ADAL" clId="{F864D311-0F5D-434E-A059-BAB124159377}" dt="2022-05-30T14:50:47.905" v="153"/>
            <ac:spMkLst>
              <pc:docMk/>
              <pc:sldMasterMk cId="3213141262" sldId="2147483688"/>
              <pc:sldLayoutMk cId="326874219" sldId="2147483689"/>
              <ac:spMk id="10" creationId="{00000000-0000-0000-0000-000000000000}"/>
            </ac:spMkLst>
          </pc:spChg>
          <pc:spChg chg="mod">
            <ac:chgData name="James Redelsheimer" userId="0bc5b4da-4472-4765-be32-514c3730ecac" providerId="ADAL" clId="{F864D311-0F5D-434E-A059-BAB124159377}" dt="2022-05-30T14:50:47.905" v="153"/>
            <ac:spMkLst>
              <pc:docMk/>
              <pc:sldMasterMk cId="3213141262" sldId="2147483688"/>
              <pc:sldLayoutMk cId="326874219" sldId="2147483689"/>
              <ac:spMk id="11" creationId="{00000000-0000-0000-0000-000000000000}"/>
            </ac:spMkLst>
          </pc:spChg>
          <pc:spChg chg="mod">
            <ac:chgData name="James Redelsheimer" userId="0bc5b4da-4472-4765-be32-514c3730ecac" providerId="ADAL" clId="{F864D311-0F5D-434E-A059-BAB124159377}" dt="2022-05-30T14:50:47.905" v="153"/>
            <ac:spMkLst>
              <pc:docMk/>
              <pc:sldMasterMk cId="3213141262" sldId="2147483688"/>
              <pc:sldLayoutMk cId="326874219" sldId="2147483689"/>
              <ac:spMk id="12" creationId="{00000000-0000-0000-0000-000000000000}"/>
            </ac:spMkLst>
          </pc:spChg>
        </pc:sldLayoutChg>
        <pc:sldLayoutChg chg="modSp setBg">
          <pc:chgData name="James Redelsheimer" userId="0bc5b4da-4472-4765-be32-514c3730ecac" providerId="ADAL" clId="{F864D311-0F5D-434E-A059-BAB124159377}" dt="2022-05-30T14:58:50.071" v="164"/>
          <pc:sldLayoutMkLst>
            <pc:docMk/>
            <pc:sldMasterMk cId="3213141262" sldId="2147483688"/>
            <pc:sldLayoutMk cId="609116323" sldId="2147483690"/>
          </pc:sldLayoutMkLst>
          <pc:spChg chg="mod">
            <ac:chgData name="James Redelsheimer" userId="0bc5b4da-4472-4765-be32-514c3730ecac" providerId="ADAL" clId="{F864D311-0F5D-434E-A059-BAB124159377}" dt="2022-05-30T14:50:47.905" v="153"/>
            <ac:spMkLst>
              <pc:docMk/>
              <pc:sldMasterMk cId="3213141262" sldId="2147483688"/>
              <pc:sldLayoutMk cId="609116323" sldId="2147483690"/>
              <ac:spMk id="14" creationId="{00000000-0000-0000-0000-000000000000}"/>
            </ac:spMkLst>
          </pc:spChg>
          <pc:spChg chg="mod">
            <ac:chgData name="James Redelsheimer" userId="0bc5b4da-4472-4765-be32-514c3730ecac" providerId="ADAL" clId="{F864D311-0F5D-434E-A059-BAB124159377}" dt="2022-05-30T14:50:47.905" v="153"/>
            <ac:spMkLst>
              <pc:docMk/>
              <pc:sldMasterMk cId="3213141262" sldId="2147483688"/>
              <pc:sldLayoutMk cId="609116323" sldId="2147483690"/>
              <ac:spMk id="15" creationId="{00000000-0000-0000-0000-000000000000}"/>
            </ac:spMkLst>
          </pc:spChg>
        </pc:sldLayoutChg>
        <pc:sldLayoutChg chg="modSp setBg">
          <pc:chgData name="James Redelsheimer" userId="0bc5b4da-4472-4765-be32-514c3730ecac" providerId="ADAL" clId="{F864D311-0F5D-434E-A059-BAB124159377}" dt="2022-05-30T14:58:50.071" v="164"/>
          <pc:sldLayoutMkLst>
            <pc:docMk/>
            <pc:sldMasterMk cId="3213141262" sldId="2147483688"/>
            <pc:sldLayoutMk cId="1115986467" sldId="2147483691"/>
          </pc:sldLayoutMkLst>
          <pc:spChg chg="mod">
            <ac:chgData name="James Redelsheimer" userId="0bc5b4da-4472-4765-be32-514c3730ecac" providerId="ADAL" clId="{F864D311-0F5D-434E-A059-BAB124159377}" dt="2022-05-30T14:50:47.905" v="153"/>
            <ac:spMkLst>
              <pc:docMk/>
              <pc:sldMasterMk cId="3213141262" sldId="2147483688"/>
              <pc:sldLayoutMk cId="1115986467" sldId="2147483691"/>
              <ac:spMk id="17" creationId="{00000000-0000-0000-0000-000000000000}"/>
            </ac:spMkLst>
          </pc:spChg>
          <pc:spChg chg="mod">
            <ac:chgData name="James Redelsheimer" userId="0bc5b4da-4472-4765-be32-514c3730ecac" providerId="ADAL" clId="{F864D311-0F5D-434E-A059-BAB124159377}" dt="2022-05-30T14:50:47.905" v="153"/>
            <ac:spMkLst>
              <pc:docMk/>
              <pc:sldMasterMk cId="3213141262" sldId="2147483688"/>
              <pc:sldLayoutMk cId="1115986467" sldId="2147483691"/>
              <ac:spMk id="18" creationId="{00000000-0000-0000-0000-000000000000}"/>
            </ac:spMkLst>
          </pc:spChg>
          <pc:spChg chg="mod">
            <ac:chgData name="James Redelsheimer" userId="0bc5b4da-4472-4765-be32-514c3730ecac" providerId="ADAL" clId="{F864D311-0F5D-434E-A059-BAB124159377}" dt="2022-05-30T14:50:47.905" v="153"/>
            <ac:spMkLst>
              <pc:docMk/>
              <pc:sldMasterMk cId="3213141262" sldId="2147483688"/>
              <pc:sldLayoutMk cId="1115986467" sldId="2147483691"/>
              <ac:spMk id="19" creationId="{00000000-0000-0000-0000-000000000000}"/>
            </ac:spMkLst>
          </pc:spChg>
        </pc:sldLayoutChg>
        <pc:sldLayoutChg chg="modSp setBg">
          <pc:chgData name="James Redelsheimer" userId="0bc5b4da-4472-4765-be32-514c3730ecac" providerId="ADAL" clId="{F864D311-0F5D-434E-A059-BAB124159377}" dt="2022-05-30T14:58:50.071" v="164"/>
          <pc:sldLayoutMkLst>
            <pc:docMk/>
            <pc:sldMasterMk cId="3213141262" sldId="2147483688"/>
            <pc:sldLayoutMk cId="532734622" sldId="2147483692"/>
          </pc:sldLayoutMkLst>
          <pc:spChg chg="mod">
            <ac:chgData name="James Redelsheimer" userId="0bc5b4da-4472-4765-be32-514c3730ecac" providerId="ADAL" clId="{F864D311-0F5D-434E-A059-BAB124159377}" dt="2022-05-30T14:50:47.905" v="153"/>
            <ac:spMkLst>
              <pc:docMk/>
              <pc:sldMasterMk cId="3213141262" sldId="2147483688"/>
              <pc:sldLayoutMk cId="532734622" sldId="2147483692"/>
              <ac:spMk id="21" creationId="{00000000-0000-0000-0000-000000000000}"/>
            </ac:spMkLst>
          </pc:spChg>
          <pc:spChg chg="mod">
            <ac:chgData name="James Redelsheimer" userId="0bc5b4da-4472-4765-be32-514c3730ecac" providerId="ADAL" clId="{F864D311-0F5D-434E-A059-BAB124159377}" dt="2022-05-30T14:50:47.905" v="153"/>
            <ac:spMkLst>
              <pc:docMk/>
              <pc:sldMasterMk cId="3213141262" sldId="2147483688"/>
              <pc:sldLayoutMk cId="532734622" sldId="2147483692"/>
              <ac:spMk id="22" creationId="{00000000-0000-0000-0000-000000000000}"/>
            </ac:spMkLst>
          </pc:spChg>
          <pc:spChg chg="mod">
            <ac:chgData name="James Redelsheimer" userId="0bc5b4da-4472-4765-be32-514c3730ecac" providerId="ADAL" clId="{F864D311-0F5D-434E-A059-BAB124159377}" dt="2022-05-30T14:50:47.905" v="153"/>
            <ac:spMkLst>
              <pc:docMk/>
              <pc:sldMasterMk cId="3213141262" sldId="2147483688"/>
              <pc:sldLayoutMk cId="532734622" sldId="2147483692"/>
              <ac:spMk id="23" creationId="{00000000-0000-0000-0000-000000000000}"/>
            </ac:spMkLst>
          </pc:spChg>
          <pc:spChg chg="mod">
            <ac:chgData name="James Redelsheimer" userId="0bc5b4da-4472-4765-be32-514c3730ecac" providerId="ADAL" clId="{F864D311-0F5D-434E-A059-BAB124159377}" dt="2022-05-30T14:50:47.905" v="153"/>
            <ac:spMkLst>
              <pc:docMk/>
              <pc:sldMasterMk cId="3213141262" sldId="2147483688"/>
              <pc:sldLayoutMk cId="532734622" sldId="2147483692"/>
              <ac:spMk id="24" creationId="{00000000-0000-0000-0000-000000000000}"/>
            </ac:spMkLst>
          </pc:spChg>
        </pc:sldLayoutChg>
        <pc:sldLayoutChg chg="modSp setBg">
          <pc:chgData name="James Redelsheimer" userId="0bc5b4da-4472-4765-be32-514c3730ecac" providerId="ADAL" clId="{F864D311-0F5D-434E-A059-BAB124159377}" dt="2022-05-30T14:58:50.071" v="164"/>
          <pc:sldLayoutMkLst>
            <pc:docMk/>
            <pc:sldMasterMk cId="3213141262" sldId="2147483688"/>
            <pc:sldLayoutMk cId="603346922" sldId="2147483693"/>
          </pc:sldLayoutMkLst>
          <pc:spChg chg="mod">
            <ac:chgData name="James Redelsheimer" userId="0bc5b4da-4472-4765-be32-514c3730ecac" providerId="ADAL" clId="{F864D311-0F5D-434E-A059-BAB124159377}" dt="2022-05-30T14:50:47.905" v="153"/>
            <ac:spMkLst>
              <pc:docMk/>
              <pc:sldMasterMk cId="3213141262" sldId="2147483688"/>
              <pc:sldLayoutMk cId="603346922" sldId="2147483693"/>
              <ac:spMk id="26" creationId="{00000000-0000-0000-0000-000000000000}"/>
            </ac:spMkLst>
          </pc:spChg>
          <pc:spChg chg="mod">
            <ac:chgData name="James Redelsheimer" userId="0bc5b4da-4472-4765-be32-514c3730ecac" providerId="ADAL" clId="{F864D311-0F5D-434E-A059-BAB124159377}" dt="2022-05-30T14:50:47.905" v="153"/>
            <ac:spMkLst>
              <pc:docMk/>
              <pc:sldMasterMk cId="3213141262" sldId="2147483688"/>
              <pc:sldLayoutMk cId="603346922" sldId="2147483693"/>
              <ac:spMk id="27" creationId="{00000000-0000-0000-0000-000000000000}"/>
            </ac:spMkLst>
          </pc:spChg>
        </pc:sldLayoutChg>
        <pc:sldLayoutChg chg="modSp setBg">
          <pc:chgData name="James Redelsheimer" userId="0bc5b4da-4472-4765-be32-514c3730ecac" providerId="ADAL" clId="{F864D311-0F5D-434E-A059-BAB124159377}" dt="2022-05-30T14:58:50.071" v="164"/>
          <pc:sldLayoutMkLst>
            <pc:docMk/>
            <pc:sldMasterMk cId="3213141262" sldId="2147483688"/>
            <pc:sldLayoutMk cId="2590225289" sldId="2147483694"/>
          </pc:sldLayoutMkLst>
          <pc:spChg chg="mod">
            <ac:chgData name="James Redelsheimer" userId="0bc5b4da-4472-4765-be32-514c3730ecac" providerId="ADAL" clId="{F864D311-0F5D-434E-A059-BAB124159377}" dt="2022-05-30T14:50:47.905" v="153"/>
            <ac:spMkLst>
              <pc:docMk/>
              <pc:sldMasterMk cId="3213141262" sldId="2147483688"/>
              <pc:sldLayoutMk cId="2590225289" sldId="2147483694"/>
              <ac:spMk id="29" creationId="{00000000-0000-0000-0000-000000000000}"/>
            </ac:spMkLst>
          </pc:spChg>
          <pc:spChg chg="mod">
            <ac:chgData name="James Redelsheimer" userId="0bc5b4da-4472-4765-be32-514c3730ecac" providerId="ADAL" clId="{F864D311-0F5D-434E-A059-BAB124159377}" dt="2022-05-30T14:50:47.905" v="153"/>
            <ac:spMkLst>
              <pc:docMk/>
              <pc:sldMasterMk cId="3213141262" sldId="2147483688"/>
              <pc:sldLayoutMk cId="2590225289" sldId="2147483694"/>
              <ac:spMk id="30" creationId="{00000000-0000-0000-0000-000000000000}"/>
            </ac:spMkLst>
          </pc:spChg>
          <pc:spChg chg="mod">
            <ac:chgData name="James Redelsheimer" userId="0bc5b4da-4472-4765-be32-514c3730ecac" providerId="ADAL" clId="{F864D311-0F5D-434E-A059-BAB124159377}" dt="2022-05-30T14:50:47.905" v="153"/>
            <ac:spMkLst>
              <pc:docMk/>
              <pc:sldMasterMk cId="3213141262" sldId="2147483688"/>
              <pc:sldLayoutMk cId="2590225289" sldId="2147483694"/>
              <ac:spMk id="31" creationId="{00000000-0000-0000-0000-000000000000}"/>
            </ac:spMkLst>
          </pc:spChg>
        </pc:sldLayoutChg>
        <pc:sldLayoutChg chg="modSp setBg">
          <pc:chgData name="James Redelsheimer" userId="0bc5b4da-4472-4765-be32-514c3730ecac" providerId="ADAL" clId="{F864D311-0F5D-434E-A059-BAB124159377}" dt="2022-05-30T14:58:50.071" v="164"/>
          <pc:sldLayoutMkLst>
            <pc:docMk/>
            <pc:sldMasterMk cId="3213141262" sldId="2147483688"/>
            <pc:sldLayoutMk cId="260438567" sldId="2147483695"/>
          </pc:sldLayoutMkLst>
          <pc:spChg chg="mod">
            <ac:chgData name="James Redelsheimer" userId="0bc5b4da-4472-4765-be32-514c3730ecac" providerId="ADAL" clId="{F864D311-0F5D-434E-A059-BAB124159377}" dt="2022-05-30T14:50:47.905" v="153"/>
            <ac:spMkLst>
              <pc:docMk/>
              <pc:sldMasterMk cId="3213141262" sldId="2147483688"/>
              <pc:sldLayoutMk cId="260438567" sldId="2147483695"/>
              <ac:spMk id="33" creationId="{00000000-0000-0000-0000-000000000000}"/>
            </ac:spMkLst>
          </pc:spChg>
          <pc:spChg chg="mod">
            <ac:chgData name="James Redelsheimer" userId="0bc5b4da-4472-4765-be32-514c3730ecac" providerId="ADAL" clId="{F864D311-0F5D-434E-A059-BAB124159377}" dt="2022-05-30T14:50:47.905" v="153"/>
            <ac:spMkLst>
              <pc:docMk/>
              <pc:sldMasterMk cId="3213141262" sldId="2147483688"/>
              <pc:sldLayoutMk cId="260438567" sldId="2147483695"/>
              <ac:spMk id="34" creationId="{00000000-0000-0000-0000-000000000000}"/>
            </ac:spMkLst>
          </pc:spChg>
        </pc:sldLayoutChg>
        <pc:sldLayoutChg chg="modSp setBg">
          <pc:chgData name="James Redelsheimer" userId="0bc5b4da-4472-4765-be32-514c3730ecac" providerId="ADAL" clId="{F864D311-0F5D-434E-A059-BAB124159377}" dt="2022-05-30T14:58:50.071" v="164"/>
          <pc:sldLayoutMkLst>
            <pc:docMk/>
            <pc:sldMasterMk cId="3213141262" sldId="2147483688"/>
            <pc:sldLayoutMk cId="718671324" sldId="2147483696"/>
          </pc:sldLayoutMkLst>
          <pc:spChg chg="mod">
            <ac:chgData name="James Redelsheimer" userId="0bc5b4da-4472-4765-be32-514c3730ecac" providerId="ADAL" clId="{F864D311-0F5D-434E-A059-BAB124159377}" dt="2022-05-30T14:50:47.905" v="153"/>
            <ac:spMkLst>
              <pc:docMk/>
              <pc:sldMasterMk cId="3213141262" sldId="2147483688"/>
              <pc:sldLayoutMk cId="718671324" sldId="2147483696"/>
              <ac:spMk id="36" creationId="{00000000-0000-0000-0000-000000000000}"/>
            </ac:spMkLst>
          </pc:spChg>
          <pc:spChg chg="mod">
            <ac:chgData name="James Redelsheimer" userId="0bc5b4da-4472-4765-be32-514c3730ecac" providerId="ADAL" clId="{F864D311-0F5D-434E-A059-BAB124159377}" dt="2022-05-30T14:50:47.905" v="153"/>
            <ac:spMkLst>
              <pc:docMk/>
              <pc:sldMasterMk cId="3213141262" sldId="2147483688"/>
              <pc:sldLayoutMk cId="718671324" sldId="2147483696"/>
              <ac:spMk id="37" creationId="{00000000-0000-0000-0000-000000000000}"/>
            </ac:spMkLst>
          </pc:spChg>
          <pc:spChg chg="mod">
            <ac:chgData name="James Redelsheimer" userId="0bc5b4da-4472-4765-be32-514c3730ecac" providerId="ADAL" clId="{F864D311-0F5D-434E-A059-BAB124159377}" dt="2022-05-30T14:50:47.905" v="153"/>
            <ac:spMkLst>
              <pc:docMk/>
              <pc:sldMasterMk cId="3213141262" sldId="2147483688"/>
              <pc:sldLayoutMk cId="718671324" sldId="2147483696"/>
              <ac:spMk id="38" creationId="{00000000-0000-0000-0000-000000000000}"/>
            </ac:spMkLst>
          </pc:spChg>
          <pc:spChg chg="mod">
            <ac:chgData name="James Redelsheimer" userId="0bc5b4da-4472-4765-be32-514c3730ecac" providerId="ADAL" clId="{F864D311-0F5D-434E-A059-BAB124159377}" dt="2022-05-30T14:50:47.905" v="153"/>
            <ac:spMkLst>
              <pc:docMk/>
              <pc:sldMasterMk cId="3213141262" sldId="2147483688"/>
              <pc:sldLayoutMk cId="718671324" sldId="2147483696"/>
              <ac:spMk id="39" creationId="{00000000-0000-0000-0000-000000000000}"/>
            </ac:spMkLst>
          </pc:spChg>
          <pc:spChg chg="mod">
            <ac:chgData name="James Redelsheimer" userId="0bc5b4da-4472-4765-be32-514c3730ecac" providerId="ADAL" clId="{F864D311-0F5D-434E-A059-BAB124159377}" dt="2022-05-30T14:50:47.905" v="153"/>
            <ac:spMkLst>
              <pc:docMk/>
              <pc:sldMasterMk cId="3213141262" sldId="2147483688"/>
              <pc:sldLayoutMk cId="718671324" sldId="2147483696"/>
              <ac:spMk id="40" creationId="{00000000-0000-0000-0000-000000000000}"/>
            </ac:spMkLst>
          </pc:spChg>
        </pc:sldLayoutChg>
        <pc:sldLayoutChg chg="modSp setBg">
          <pc:chgData name="James Redelsheimer" userId="0bc5b4da-4472-4765-be32-514c3730ecac" providerId="ADAL" clId="{F864D311-0F5D-434E-A059-BAB124159377}" dt="2022-05-30T14:58:50.071" v="164"/>
          <pc:sldLayoutMkLst>
            <pc:docMk/>
            <pc:sldMasterMk cId="3213141262" sldId="2147483688"/>
            <pc:sldLayoutMk cId="835224754" sldId="2147483697"/>
          </pc:sldLayoutMkLst>
          <pc:spChg chg="mod">
            <ac:chgData name="James Redelsheimer" userId="0bc5b4da-4472-4765-be32-514c3730ecac" providerId="ADAL" clId="{F864D311-0F5D-434E-A059-BAB124159377}" dt="2022-05-30T14:50:47.905" v="153"/>
            <ac:spMkLst>
              <pc:docMk/>
              <pc:sldMasterMk cId="3213141262" sldId="2147483688"/>
              <pc:sldLayoutMk cId="835224754" sldId="2147483697"/>
              <ac:spMk id="42" creationId="{00000000-0000-0000-0000-000000000000}"/>
            </ac:spMkLst>
          </pc:spChg>
          <pc:spChg chg="mod">
            <ac:chgData name="James Redelsheimer" userId="0bc5b4da-4472-4765-be32-514c3730ecac" providerId="ADAL" clId="{F864D311-0F5D-434E-A059-BAB124159377}" dt="2022-05-30T14:50:47.905" v="153"/>
            <ac:spMkLst>
              <pc:docMk/>
              <pc:sldMasterMk cId="3213141262" sldId="2147483688"/>
              <pc:sldLayoutMk cId="835224754" sldId="2147483697"/>
              <ac:spMk id="43" creationId="{00000000-0000-0000-0000-000000000000}"/>
            </ac:spMkLst>
          </pc:spChg>
        </pc:sldLayoutChg>
        <pc:sldLayoutChg chg="modSp setBg">
          <pc:chgData name="James Redelsheimer" userId="0bc5b4da-4472-4765-be32-514c3730ecac" providerId="ADAL" clId="{F864D311-0F5D-434E-A059-BAB124159377}" dt="2022-05-30T14:58:50.071" v="164"/>
          <pc:sldLayoutMkLst>
            <pc:docMk/>
            <pc:sldMasterMk cId="3213141262" sldId="2147483688"/>
            <pc:sldLayoutMk cId="1570081581" sldId="2147483698"/>
          </pc:sldLayoutMkLst>
          <pc:spChg chg="mod">
            <ac:chgData name="James Redelsheimer" userId="0bc5b4da-4472-4765-be32-514c3730ecac" providerId="ADAL" clId="{F864D311-0F5D-434E-A059-BAB124159377}" dt="2022-05-30T14:50:47.905" v="153"/>
            <ac:spMkLst>
              <pc:docMk/>
              <pc:sldMasterMk cId="3213141262" sldId="2147483688"/>
              <pc:sldLayoutMk cId="1570081581" sldId="2147483698"/>
              <ac:spMk id="45" creationId="{00000000-0000-0000-0000-000000000000}"/>
            </ac:spMkLst>
          </pc:spChg>
          <pc:spChg chg="mod">
            <ac:chgData name="James Redelsheimer" userId="0bc5b4da-4472-4765-be32-514c3730ecac" providerId="ADAL" clId="{F864D311-0F5D-434E-A059-BAB124159377}" dt="2022-05-30T14:50:47.905" v="153"/>
            <ac:spMkLst>
              <pc:docMk/>
              <pc:sldMasterMk cId="3213141262" sldId="2147483688"/>
              <pc:sldLayoutMk cId="1570081581" sldId="2147483698"/>
              <ac:spMk id="46" creationId="{00000000-0000-0000-0000-000000000000}"/>
            </ac:spMkLst>
          </pc:spChg>
          <pc:spChg chg="mod">
            <ac:chgData name="James Redelsheimer" userId="0bc5b4da-4472-4765-be32-514c3730ecac" providerId="ADAL" clId="{F864D311-0F5D-434E-A059-BAB124159377}" dt="2022-05-30T14:50:47.905" v="153"/>
            <ac:spMkLst>
              <pc:docMk/>
              <pc:sldMasterMk cId="3213141262" sldId="2147483688"/>
              <pc:sldLayoutMk cId="1570081581" sldId="2147483698"/>
              <ac:spMk id="47" creationId="{00000000-0000-0000-0000-000000000000}"/>
            </ac:spMkLst>
          </pc:spChg>
        </pc:sldLayoutChg>
        <pc:sldLayoutChg chg="modSp setBg">
          <pc:chgData name="James Redelsheimer" userId="0bc5b4da-4472-4765-be32-514c3730ecac" providerId="ADAL" clId="{F864D311-0F5D-434E-A059-BAB124159377}" dt="2022-05-30T14:58:50.071" v="164"/>
          <pc:sldLayoutMkLst>
            <pc:docMk/>
            <pc:sldMasterMk cId="3213141262" sldId="2147483688"/>
            <pc:sldLayoutMk cId="145116483" sldId="2147483699"/>
          </pc:sldLayoutMkLst>
          <pc:spChg chg="mod">
            <ac:chgData name="James Redelsheimer" userId="0bc5b4da-4472-4765-be32-514c3730ecac" providerId="ADAL" clId="{F864D311-0F5D-434E-A059-BAB124159377}" dt="2022-05-30T14:50:47.905" v="153"/>
            <ac:spMkLst>
              <pc:docMk/>
              <pc:sldMasterMk cId="3213141262" sldId="2147483688"/>
              <pc:sldLayoutMk cId="145116483" sldId="2147483699"/>
              <ac:spMk id="49" creationId="{00000000-0000-0000-0000-000000000000}"/>
            </ac:spMkLst>
          </pc:spChg>
        </pc:sldLayoutChg>
      </pc:sldMasterChg>
      <pc:sldMasterChg chg="modSp setBg modSldLayout">
        <pc:chgData name="James Redelsheimer" userId="0bc5b4da-4472-4765-be32-514c3730ecac" providerId="ADAL" clId="{F864D311-0F5D-434E-A059-BAB124159377}" dt="2022-05-30T14:58:50.071" v="164"/>
        <pc:sldMasterMkLst>
          <pc:docMk/>
          <pc:sldMasterMk cId="2671961540" sldId="2147483700"/>
        </pc:sldMasterMkLst>
        <pc:spChg chg="mod">
          <ac:chgData name="James Redelsheimer" userId="0bc5b4da-4472-4765-be32-514c3730ecac" providerId="ADAL" clId="{F864D311-0F5D-434E-A059-BAB124159377}" dt="2022-05-30T14:50:47.905" v="153"/>
          <ac:spMkLst>
            <pc:docMk/>
            <pc:sldMasterMk cId="2671961540" sldId="2147483700"/>
            <ac:spMk id="51" creationId="{00000000-0000-0000-0000-000000000000}"/>
          </ac:spMkLst>
        </pc:spChg>
        <pc:spChg chg="mod">
          <ac:chgData name="James Redelsheimer" userId="0bc5b4da-4472-4765-be32-514c3730ecac" providerId="ADAL" clId="{F864D311-0F5D-434E-A059-BAB124159377}" dt="2022-05-30T14:50:47.905" v="153"/>
          <ac:spMkLst>
            <pc:docMk/>
            <pc:sldMasterMk cId="2671961540" sldId="2147483700"/>
            <ac:spMk id="52" creationId="{00000000-0000-0000-0000-000000000000}"/>
          </ac:spMkLst>
        </pc:spChg>
        <pc:spChg chg="mod">
          <ac:chgData name="James Redelsheimer" userId="0bc5b4da-4472-4765-be32-514c3730ecac" providerId="ADAL" clId="{F864D311-0F5D-434E-A059-BAB124159377}" dt="2022-05-30T14:50:47.905" v="153"/>
          <ac:spMkLst>
            <pc:docMk/>
            <pc:sldMasterMk cId="2671961540" sldId="2147483700"/>
            <ac:spMk id="53" creationId="{00000000-0000-0000-0000-000000000000}"/>
          </ac:spMkLst>
        </pc:spChg>
        <pc:sldLayoutChg chg="modSp setBg">
          <pc:chgData name="James Redelsheimer" userId="0bc5b4da-4472-4765-be32-514c3730ecac" providerId="ADAL" clId="{F864D311-0F5D-434E-A059-BAB124159377}" dt="2022-05-30T14:58:50.071" v="164"/>
          <pc:sldLayoutMkLst>
            <pc:docMk/>
            <pc:sldMasterMk cId="2671961540" sldId="2147483700"/>
            <pc:sldLayoutMk cId="1535435335" sldId="2147483701"/>
          </pc:sldLayoutMkLst>
          <pc:spChg chg="mod">
            <ac:chgData name="James Redelsheimer" userId="0bc5b4da-4472-4765-be32-514c3730ecac" providerId="ADAL" clId="{F864D311-0F5D-434E-A059-BAB124159377}" dt="2022-05-30T14:50:47.905" v="153"/>
            <ac:spMkLst>
              <pc:docMk/>
              <pc:sldMasterMk cId="2671961540" sldId="2147483700"/>
              <pc:sldLayoutMk cId="1535435335" sldId="2147483701"/>
              <ac:spMk id="55" creationId="{00000000-0000-0000-0000-000000000000}"/>
            </ac:spMkLst>
          </pc:spChg>
          <pc:spChg chg="mod">
            <ac:chgData name="James Redelsheimer" userId="0bc5b4da-4472-4765-be32-514c3730ecac" providerId="ADAL" clId="{F864D311-0F5D-434E-A059-BAB124159377}" dt="2022-05-30T14:50:47.905" v="153"/>
            <ac:spMkLst>
              <pc:docMk/>
              <pc:sldMasterMk cId="2671961540" sldId="2147483700"/>
              <pc:sldLayoutMk cId="1535435335" sldId="2147483701"/>
              <ac:spMk id="56" creationId="{00000000-0000-0000-0000-000000000000}"/>
            </ac:spMkLst>
          </pc:spChg>
          <pc:spChg chg="mod">
            <ac:chgData name="James Redelsheimer" userId="0bc5b4da-4472-4765-be32-514c3730ecac" providerId="ADAL" clId="{F864D311-0F5D-434E-A059-BAB124159377}" dt="2022-05-30T14:50:47.905" v="153"/>
            <ac:spMkLst>
              <pc:docMk/>
              <pc:sldMasterMk cId="2671961540" sldId="2147483700"/>
              <pc:sldLayoutMk cId="1535435335" sldId="2147483701"/>
              <ac:spMk id="57" creationId="{00000000-0000-0000-0000-000000000000}"/>
            </ac:spMkLst>
          </pc:spChg>
          <pc:spChg chg="mod">
            <ac:chgData name="James Redelsheimer" userId="0bc5b4da-4472-4765-be32-514c3730ecac" providerId="ADAL" clId="{F864D311-0F5D-434E-A059-BAB124159377}" dt="2022-05-30T14:50:47.905" v="153"/>
            <ac:spMkLst>
              <pc:docMk/>
              <pc:sldMasterMk cId="2671961540" sldId="2147483700"/>
              <pc:sldLayoutMk cId="1535435335" sldId="2147483701"/>
              <ac:spMk id="58" creationId="{00000000-0000-0000-0000-000000000000}"/>
            </ac:spMkLst>
          </pc:spChg>
          <pc:spChg chg="mod">
            <ac:chgData name="James Redelsheimer" userId="0bc5b4da-4472-4765-be32-514c3730ecac" providerId="ADAL" clId="{F864D311-0F5D-434E-A059-BAB124159377}" dt="2022-05-30T14:50:47.905" v="153"/>
            <ac:spMkLst>
              <pc:docMk/>
              <pc:sldMasterMk cId="2671961540" sldId="2147483700"/>
              <pc:sldLayoutMk cId="1535435335" sldId="2147483701"/>
              <ac:spMk id="59" creationId="{00000000-0000-0000-0000-000000000000}"/>
            </ac:spMkLst>
          </pc:spChg>
          <pc:picChg chg="mod">
            <ac:chgData name="James Redelsheimer" userId="0bc5b4da-4472-4765-be32-514c3730ecac" providerId="ADAL" clId="{F864D311-0F5D-434E-A059-BAB124159377}" dt="2022-05-30T14:50:47.905" v="153"/>
            <ac:picMkLst>
              <pc:docMk/>
              <pc:sldMasterMk cId="2671961540" sldId="2147483700"/>
              <pc:sldLayoutMk cId="1535435335" sldId="2147483701"/>
              <ac:picMk id="60" creationId="{00000000-0000-0000-0000-000000000000}"/>
            </ac:picMkLst>
          </pc:picChg>
        </pc:sldLayoutChg>
        <pc:sldLayoutChg chg="modSp setBg">
          <pc:chgData name="James Redelsheimer" userId="0bc5b4da-4472-4765-be32-514c3730ecac" providerId="ADAL" clId="{F864D311-0F5D-434E-A059-BAB124159377}" dt="2022-05-30T14:58:50.071" v="164"/>
          <pc:sldLayoutMkLst>
            <pc:docMk/>
            <pc:sldMasterMk cId="2671961540" sldId="2147483700"/>
            <pc:sldLayoutMk cId="99120944" sldId="2147483702"/>
          </pc:sldLayoutMkLst>
          <pc:spChg chg="mod">
            <ac:chgData name="James Redelsheimer" userId="0bc5b4da-4472-4765-be32-514c3730ecac" providerId="ADAL" clId="{F864D311-0F5D-434E-A059-BAB124159377}" dt="2022-05-30T14:50:47.905" v="153"/>
            <ac:spMkLst>
              <pc:docMk/>
              <pc:sldMasterMk cId="2671961540" sldId="2147483700"/>
              <pc:sldLayoutMk cId="99120944" sldId="2147483702"/>
              <ac:spMk id="62" creationId="{00000000-0000-0000-0000-000000000000}"/>
            </ac:spMkLst>
          </pc:spChg>
          <pc:spChg chg="mod">
            <ac:chgData name="James Redelsheimer" userId="0bc5b4da-4472-4765-be32-514c3730ecac" providerId="ADAL" clId="{F864D311-0F5D-434E-A059-BAB124159377}" dt="2022-05-30T14:50:47.905" v="153"/>
            <ac:spMkLst>
              <pc:docMk/>
              <pc:sldMasterMk cId="2671961540" sldId="2147483700"/>
              <pc:sldLayoutMk cId="99120944" sldId="2147483702"/>
              <ac:spMk id="63" creationId="{00000000-0000-0000-0000-000000000000}"/>
            </ac:spMkLst>
          </pc:spChg>
          <pc:spChg chg="mod">
            <ac:chgData name="James Redelsheimer" userId="0bc5b4da-4472-4765-be32-514c3730ecac" providerId="ADAL" clId="{F864D311-0F5D-434E-A059-BAB124159377}" dt="2022-05-30T14:50:47.905" v="153"/>
            <ac:spMkLst>
              <pc:docMk/>
              <pc:sldMasterMk cId="2671961540" sldId="2147483700"/>
              <pc:sldLayoutMk cId="99120944" sldId="2147483702"/>
              <ac:spMk id="64" creationId="{00000000-0000-0000-0000-000000000000}"/>
            </ac:spMkLst>
          </pc:spChg>
          <pc:picChg chg="mod">
            <ac:chgData name="James Redelsheimer" userId="0bc5b4da-4472-4765-be32-514c3730ecac" providerId="ADAL" clId="{F864D311-0F5D-434E-A059-BAB124159377}" dt="2022-05-30T14:50:47.905" v="153"/>
            <ac:picMkLst>
              <pc:docMk/>
              <pc:sldMasterMk cId="2671961540" sldId="2147483700"/>
              <pc:sldLayoutMk cId="99120944" sldId="2147483702"/>
              <ac:picMk id="65" creationId="{00000000-0000-0000-0000-000000000000}"/>
            </ac:picMkLst>
          </pc:picChg>
        </pc:sldLayoutChg>
        <pc:sldLayoutChg chg="modSp setBg">
          <pc:chgData name="James Redelsheimer" userId="0bc5b4da-4472-4765-be32-514c3730ecac" providerId="ADAL" clId="{F864D311-0F5D-434E-A059-BAB124159377}" dt="2022-05-30T14:58:50.071" v="164"/>
          <pc:sldLayoutMkLst>
            <pc:docMk/>
            <pc:sldMasterMk cId="2671961540" sldId="2147483700"/>
            <pc:sldLayoutMk cId="3427260981" sldId="2147483703"/>
          </pc:sldLayoutMkLst>
          <pc:spChg chg="mod">
            <ac:chgData name="James Redelsheimer" userId="0bc5b4da-4472-4765-be32-514c3730ecac" providerId="ADAL" clId="{F864D311-0F5D-434E-A059-BAB124159377}" dt="2022-05-30T14:50:47.905" v="153"/>
            <ac:spMkLst>
              <pc:docMk/>
              <pc:sldMasterMk cId="2671961540" sldId="2147483700"/>
              <pc:sldLayoutMk cId="3427260981" sldId="2147483703"/>
              <ac:spMk id="68" creationId="{00000000-0000-0000-0000-000000000000}"/>
            </ac:spMkLst>
          </pc:spChg>
          <pc:spChg chg="mod">
            <ac:chgData name="James Redelsheimer" userId="0bc5b4da-4472-4765-be32-514c3730ecac" providerId="ADAL" clId="{F864D311-0F5D-434E-A059-BAB124159377}" dt="2022-05-30T14:50:47.905" v="153"/>
            <ac:spMkLst>
              <pc:docMk/>
              <pc:sldMasterMk cId="2671961540" sldId="2147483700"/>
              <pc:sldLayoutMk cId="3427260981" sldId="2147483703"/>
              <ac:spMk id="69" creationId="{00000000-0000-0000-0000-000000000000}"/>
            </ac:spMkLst>
          </pc:spChg>
          <pc:spChg chg="mod">
            <ac:chgData name="James Redelsheimer" userId="0bc5b4da-4472-4765-be32-514c3730ecac" providerId="ADAL" clId="{F864D311-0F5D-434E-A059-BAB124159377}" dt="2022-05-30T14:50:47.905" v="153"/>
            <ac:spMkLst>
              <pc:docMk/>
              <pc:sldMasterMk cId="2671961540" sldId="2147483700"/>
              <pc:sldLayoutMk cId="3427260981" sldId="2147483703"/>
              <ac:spMk id="70" creationId="{00000000-0000-0000-0000-000000000000}"/>
            </ac:spMkLst>
          </pc:spChg>
          <pc:picChg chg="mod">
            <ac:chgData name="James Redelsheimer" userId="0bc5b4da-4472-4765-be32-514c3730ecac" providerId="ADAL" clId="{F864D311-0F5D-434E-A059-BAB124159377}" dt="2022-05-30T14:50:47.905" v="153"/>
            <ac:picMkLst>
              <pc:docMk/>
              <pc:sldMasterMk cId="2671961540" sldId="2147483700"/>
              <pc:sldLayoutMk cId="3427260981" sldId="2147483703"/>
              <ac:picMk id="71" creationId="{00000000-0000-0000-0000-000000000000}"/>
            </ac:picMkLst>
          </pc:picChg>
          <pc:cxnChg chg="mod">
            <ac:chgData name="James Redelsheimer" userId="0bc5b4da-4472-4765-be32-514c3730ecac" providerId="ADAL" clId="{F864D311-0F5D-434E-A059-BAB124159377}" dt="2022-05-30T14:50:47.905" v="153"/>
            <ac:cxnSpMkLst>
              <pc:docMk/>
              <pc:sldMasterMk cId="2671961540" sldId="2147483700"/>
              <pc:sldLayoutMk cId="3427260981" sldId="2147483703"/>
              <ac:cxnSpMk id="67" creationId="{00000000-0000-0000-0000-000000000000}"/>
            </ac:cxnSpMkLst>
          </pc:cxnChg>
        </pc:sldLayoutChg>
        <pc:sldLayoutChg chg="modSp setBg">
          <pc:chgData name="James Redelsheimer" userId="0bc5b4da-4472-4765-be32-514c3730ecac" providerId="ADAL" clId="{F864D311-0F5D-434E-A059-BAB124159377}" dt="2022-05-30T14:58:50.071" v="164"/>
          <pc:sldLayoutMkLst>
            <pc:docMk/>
            <pc:sldMasterMk cId="2671961540" sldId="2147483700"/>
            <pc:sldLayoutMk cId="2895112290" sldId="2147483704"/>
          </pc:sldLayoutMkLst>
          <pc:spChg chg="mod">
            <ac:chgData name="James Redelsheimer" userId="0bc5b4da-4472-4765-be32-514c3730ecac" providerId="ADAL" clId="{F864D311-0F5D-434E-A059-BAB124159377}" dt="2022-05-30T14:50:47.905" v="153"/>
            <ac:spMkLst>
              <pc:docMk/>
              <pc:sldMasterMk cId="2671961540" sldId="2147483700"/>
              <pc:sldLayoutMk cId="2895112290" sldId="2147483704"/>
              <ac:spMk id="74" creationId="{00000000-0000-0000-0000-000000000000}"/>
            </ac:spMkLst>
          </pc:spChg>
          <pc:spChg chg="mod">
            <ac:chgData name="James Redelsheimer" userId="0bc5b4da-4472-4765-be32-514c3730ecac" providerId="ADAL" clId="{F864D311-0F5D-434E-A059-BAB124159377}" dt="2022-05-30T14:50:47.905" v="153"/>
            <ac:spMkLst>
              <pc:docMk/>
              <pc:sldMasterMk cId="2671961540" sldId="2147483700"/>
              <pc:sldLayoutMk cId="2895112290" sldId="2147483704"/>
              <ac:spMk id="75" creationId="{00000000-0000-0000-0000-000000000000}"/>
            </ac:spMkLst>
          </pc:spChg>
          <pc:spChg chg="mod">
            <ac:chgData name="James Redelsheimer" userId="0bc5b4da-4472-4765-be32-514c3730ecac" providerId="ADAL" clId="{F864D311-0F5D-434E-A059-BAB124159377}" dt="2022-05-30T14:50:47.905" v="153"/>
            <ac:spMkLst>
              <pc:docMk/>
              <pc:sldMasterMk cId="2671961540" sldId="2147483700"/>
              <pc:sldLayoutMk cId="2895112290" sldId="2147483704"/>
              <ac:spMk id="76" creationId="{00000000-0000-0000-0000-000000000000}"/>
            </ac:spMkLst>
          </pc:spChg>
          <pc:spChg chg="mod">
            <ac:chgData name="James Redelsheimer" userId="0bc5b4da-4472-4765-be32-514c3730ecac" providerId="ADAL" clId="{F864D311-0F5D-434E-A059-BAB124159377}" dt="2022-05-30T14:50:47.905" v="153"/>
            <ac:spMkLst>
              <pc:docMk/>
              <pc:sldMasterMk cId="2671961540" sldId="2147483700"/>
              <pc:sldLayoutMk cId="2895112290" sldId="2147483704"/>
              <ac:spMk id="77" creationId="{00000000-0000-0000-0000-000000000000}"/>
            </ac:spMkLst>
          </pc:spChg>
          <pc:picChg chg="mod">
            <ac:chgData name="James Redelsheimer" userId="0bc5b4da-4472-4765-be32-514c3730ecac" providerId="ADAL" clId="{F864D311-0F5D-434E-A059-BAB124159377}" dt="2022-05-30T14:50:47.905" v="153"/>
            <ac:picMkLst>
              <pc:docMk/>
              <pc:sldMasterMk cId="2671961540" sldId="2147483700"/>
              <pc:sldLayoutMk cId="2895112290" sldId="2147483704"/>
              <ac:picMk id="78" creationId="{00000000-0000-0000-0000-000000000000}"/>
            </ac:picMkLst>
          </pc:picChg>
          <pc:cxnChg chg="mod">
            <ac:chgData name="James Redelsheimer" userId="0bc5b4da-4472-4765-be32-514c3730ecac" providerId="ADAL" clId="{F864D311-0F5D-434E-A059-BAB124159377}" dt="2022-05-30T14:50:47.905" v="153"/>
            <ac:cxnSpMkLst>
              <pc:docMk/>
              <pc:sldMasterMk cId="2671961540" sldId="2147483700"/>
              <pc:sldLayoutMk cId="2895112290" sldId="2147483704"/>
              <ac:cxnSpMk id="73" creationId="{00000000-0000-0000-0000-000000000000}"/>
            </ac:cxnSpMkLst>
          </pc:cxnChg>
        </pc:sldLayoutChg>
        <pc:sldLayoutChg chg="modSp setBg">
          <pc:chgData name="James Redelsheimer" userId="0bc5b4da-4472-4765-be32-514c3730ecac" providerId="ADAL" clId="{F864D311-0F5D-434E-A059-BAB124159377}" dt="2022-05-30T14:58:50.071" v="164"/>
          <pc:sldLayoutMkLst>
            <pc:docMk/>
            <pc:sldMasterMk cId="2671961540" sldId="2147483700"/>
            <pc:sldLayoutMk cId="3387807339" sldId="2147483705"/>
          </pc:sldLayoutMkLst>
          <pc:spChg chg="mod">
            <ac:chgData name="James Redelsheimer" userId="0bc5b4da-4472-4765-be32-514c3730ecac" providerId="ADAL" clId="{F864D311-0F5D-434E-A059-BAB124159377}" dt="2022-05-30T14:50:47.905" v="153"/>
            <ac:spMkLst>
              <pc:docMk/>
              <pc:sldMasterMk cId="2671961540" sldId="2147483700"/>
              <pc:sldLayoutMk cId="3387807339" sldId="2147483705"/>
              <ac:spMk id="80" creationId="{00000000-0000-0000-0000-000000000000}"/>
            </ac:spMkLst>
          </pc:spChg>
          <pc:spChg chg="mod">
            <ac:chgData name="James Redelsheimer" userId="0bc5b4da-4472-4765-be32-514c3730ecac" providerId="ADAL" clId="{F864D311-0F5D-434E-A059-BAB124159377}" dt="2022-05-30T14:50:47.905" v="153"/>
            <ac:spMkLst>
              <pc:docMk/>
              <pc:sldMasterMk cId="2671961540" sldId="2147483700"/>
              <pc:sldLayoutMk cId="3387807339" sldId="2147483705"/>
              <ac:spMk id="81" creationId="{00000000-0000-0000-0000-000000000000}"/>
            </ac:spMkLst>
          </pc:spChg>
          <pc:picChg chg="mod">
            <ac:chgData name="James Redelsheimer" userId="0bc5b4da-4472-4765-be32-514c3730ecac" providerId="ADAL" clId="{F864D311-0F5D-434E-A059-BAB124159377}" dt="2022-05-30T14:50:47.905" v="153"/>
            <ac:picMkLst>
              <pc:docMk/>
              <pc:sldMasterMk cId="2671961540" sldId="2147483700"/>
              <pc:sldLayoutMk cId="3387807339" sldId="2147483705"/>
              <ac:picMk id="82" creationId="{00000000-0000-0000-0000-000000000000}"/>
            </ac:picMkLst>
          </pc:picChg>
        </pc:sldLayoutChg>
        <pc:sldLayoutChg chg="modSp setBg">
          <pc:chgData name="James Redelsheimer" userId="0bc5b4da-4472-4765-be32-514c3730ecac" providerId="ADAL" clId="{F864D311-0F5D-434E-A059-BAB124159377}" dt="2022-05-30T14:58:50.071" v="164"/>
          <pc:sldLayoutMkLst>
            <pc:docMk/>
            <pc:sldMasterMk cId="2671961540" sldId="2147483700"/>
            <pc:sldLayoutMk cId="1883912406" sldId="2147483706"/>
          </pc:sldLayoutMkLst>
          <pc:spChg chg="mod">
            <ac:chgData name="James Redelsheimer" userId="0bc5b4da-4472-4765-be32-514c3730ecac" providerId="ADAL" clId="{F864D311-0F5D-434E-A059-BAB124159377}" dt="2022-05-30T14:50:47.905" v="153"/>
            <ac:spMkLst>
              <pc:docMk/>
              <pc:sldMasterMk cId="2671961540" sldId="2147483700"/>
              <pc:sldLayoutMk cId="1883912406" sldId="2147483706"/>
              <ac:spMk id="85" creationId="{00000000-0000-0000-0000-000000000000}"/>
            </ac:spMkLst>
          </pc:spChg>
          <pc:spChg chg="mod">
            <ac:chgData name="James Redelsheimer" userId="0bc5b4da-4472-4765-be32-514c3730ecac" providerId="ADAL" clId="{F864D311-0F5D-434E-A059-BAB124159377}" dt="2022-05-30T14:50:47.905" v="153"/>
            <ac:spMkLst>
              <pc:docMk/>
              <pc:sldMasterMk cId="2671961540" sldId="2147483700"/>
              <pc:sldLayoutMk cId="1883912406" sldId="2147483706"/>
              <ac:spMk id="86" creationId="{00000000-0000-0000-0000-000000000000}"/>
            </ac:spMkLst>
          </pc:spChg>
          <pc:spChg chg="mod">
            <ac:chgData name="James Redelsheimer" userId="0bc5b4da-4472-4765-be32-514c3730ecac" providerId="ADAL" clId="{F864D311-0F5D-434E-A059-BAB124159377}" dt="2022-05-30T14:50:47.905" v="153"/>
            <ac:spMkLst>
              <pc:docMk/>
              <pc:sldMasterMk cId="2671961540" sldId="2147483700"/>
              <pc:sldLayoutMk cId="1883912406" sldId="2147483706"/>
              <ac:spMk id="87" creationId="{00000000-0000-0000-0000-000000000000}"/>
            </ac:spMkLst>
          </pc:spChg>
          <pc:picChg chg="mod">
            <ac:chgData name="James Redelsheimer" userId="0bc5b4da-4472-4765-be32-514c3730ecac" providerId="ADAL" clId="{F864D311-0F5D-434E-A059-BAB124159377}" dt="2022-05-30T14:50:47.905" v="153"/>
            <ac:picMkLst>
              <pc:docMk/>
              <pc:sldMasterMk cId="2671961540" sldId="2147483700"/>
              <pc:sldLayoutMk cId="1883912406" sldId="2147483706"/>
              <ac:picMk id="88" creationId="{00000000-0000-0000-0000-000000000000}"/>
            </ac:picMkLst>
          </pc:picChg>
          <pc:cxnChg chg="mod">
            <ac:chgData name="James Redelsheimer" userId="0bc5b4da-4472-4765-be32-514c3730ecac" providerId="ADAL" clId="{F864D311-0F5D-434E-A059-BAB124159377}" dt="2022-05-30T14:50:47.905" v="153"/>
            <ac:cxnSpMkLst>
              <pc:docMk/>
              <pc:sldMasterMk cId="2671961540" sldId="2147483700"/>
              <pc:sldLayoutMk cId="1883912406" sldId="2147483706"/>
              <ac:cxnSpMk id="84" creationId="{00000000-0000-0000-0000-000000000000}"/>
            </ac:cxnSpMkLst>
          </pc:cxnChg>
        </pc:sldLayoutChg>
        <pc:sldLayoutChg chg="modSp setBg">
          <pc:chgData name="James Redelsheimer" userId="0bc5b4da-4472-4765-be32-514c3730ecac" providerId="ADAL" clId="{F864D311-0F5D-434E-A059-BAB124159377}" dt="2022-05-30T14:58:50.071" v="164"/>
          <pc:sldLayoutMkLst>
            <pc:docMk/>
            <pc:sldMasterMk cId="2671961540" sldId="2147483700"/>
            <pc:sldLayoutMk cId="1932440398" sldId="2147483707"/>
          </pc:sldLayoutMkLst>
          <pc:spChg chg="mod">
            <ac:chgData name="James Redelsheimer" userId="0bc5b4da-4472-4765-be32-514c3730ecac" providerId="ADAL" clId="{F864D311-0F5D-434E-A059-BAB124159377}" dt="2022-05-30T14:50:47.905" v="153"/>
            <ac:spMkLst>
              <pc:docMk/>
              <pc:sldMasterMk cId="2671961540" sldId="2147483700"/>
              <pc:sldLayoutMk cId="1932440398" sldId="2147483707"/>
              <ac:spMk id="90" creationId="{00000000-0000-0000-0000-000000000000}"/>
            </ac:spMkLst>
          </pc:spChg>
          <pc:spChg chg="mod">
            <ac:chgData name="James Redelsheimer" userId="0bc5b4da-4472-4765-be32-514c3730ecac" providerId="ADAL" clId="{F864D311-0F5D-434E-A059-BAB124159377}" dt="2022-05-30T14:50:47.905" v="153"/>
            <ac:spMkLst>
              <pc:docMk/>
              <pc:sldMasterMk cId="2671961540" sldId="2147483700"/>
              <pc:sldLayoutMk cId="1932440398" sldId="2147483707"/>
              <ac:spMk id="91" creationId="{00000000-0000-0000-0000-000000000000}"/>
            </ac:spMkLst>
          </pc:spChg>
          <pc:picChg chg="mod">
            <ac:chgData name="James Redelsheimer" userId="0bc5b4da-4472-4765-be32-514c3730ecac" providerId="ADAL" clId="{F864D311-0F5D-434E-A059-BAB124159377}" dt="2022-05-30T14:50:47.905" v="153"/>
            <ac:picMkLst>
              <pc:docMk/>
              <pc:sldMasterMk cId="2671961540" sldId="2147483700"/>
              <pc:sldLayoutMk cId="1932440398" sldId="2147483707"/>
              <ac:picMk id="92" creationId="{00000000-0000-0000-0000-000000000000}"/>
            </ac:picMkLst>
          </pc:picChg>
          <pc:picChg chg="mod">
            <ac:chgData name="James Redelsheimer" userId="0bc5b4da-4472-4765-be32-514c3730ecac" providerId="ADAL" clId="{F864D311-0F5D-434E-A059-BAB124159377}" dt="2022-05-30T14:50:47.905" v="153"/>
            <ac:picMkLst>
              <pc:docMk/>
              <pc:sldMasterMk cId="2671961540" sldId="2147483700"/>
              <pc:sldLayoutMk cId="1932440398" sldId="2147483707"/>
              <ac:picMk id="93" creationId="{00000000-0000-0000-0000-000000000000}"/>
            </ac:picMkLst>
          </pc:picChg>
        </pc:sldLayoutChg>
        <pc:sldLayoutChg chg="modSp setBg">
          <pc:chgData name="James Redelsheimer" userId="0bc5b4da-4472-4765-be32-514c3730ecac" providerId="ADAL" clId="{F864D311-0F5D-434E-A059-BAB124159377}" dt="2022-05-30T14:58:50.071" v="164"/>
          <pc:sldLayoutMkLst>
            <pc:docMk/>
            <pc:sldMasterMk cId="2671961540" sldId="2147483700"/>
            <pc:sldLayoutMk cId="2912459750" sldId="2147483708"/>
          </pc:sldLayoutMkLst>
          <pc:spChg chg="mod">
            <ac:chgData name="James Redelsheimer" userId="0bc5b4da-4472-4765-be32-514c3730ecac" providerId="ADAL" clId="{F864D311-0F5D-434E-A059-BAB124159377}" dt="2022-05-30T14:50:47.905" v="153"/>
            <ac:spMkLst>
              <pc:docMk/>
              <pc:sldMasterMk cId="2671961540" sldId="2147483700"/>
              <pc:sldLayoutMk cId="2912459750" sldId="2147483708"/>
              <ac:spMk id="95" creationId="{00000000-0000-0000-0000-000000000000}"/>
            </ac:spMkLst>
          </pc:spChg>
          <pc:spChg chg="mod">
            <ac:chgData name="James Redelsheimer" userId="0bc5b4da-4472-4765-be32-514c3730ecac" providerId="ADAL" clId="{F864D311-0F5D-434E-A059-BAB124159377}" dt="2022-05-30T14:50:47.905" v="153"/>
            <ac:spMkLst>
              <pc:docMk/>
              <pc:sldMasterMk cId="2671961540" sldId="2147483700"/>
              <pc:sldLayoutMk cId="2912459750" sldId="2147483708"/>
              <ac:spMk id="97" creationId="{00000000-0000-0000-0000-000000000000}"/>
            </ac:spMkLst>
          </pc:spChg>
          <pc:spChg chg="mod">
            <ac:chgData name="James Redelsheimer" userId="0bc5b4da-4472-4765-be32-514c3730ecac" providerId="ADAL" clId="{F864D311-0F5D-434E-A059-BAB124159377}" dt="2022-05-30T14:50:47.905" v="153"/>
            <ac:spMkLst>
              <pc:docMk/>
              <pc:sldMasterMk cId="2671961540" sldId="2147483700"/>
              <pc:sldLayoutMk cId="2912459750" sldId="2147483708"/>
              <ac:spMk id="98" creationId="{00000000-0000-0000-0000-000000000000}"/>
            </ac:spMkLst>
          </pc:spChg>
          <pc:spChg chg="mod">
            <ac:chgData name="James Redelsheimer" userId="0bc5b4da-4472-4765-be32-514c3730ecac" providerId="ADAL" clId="{F864D311-0F5D-434E-A059-BAB124159377}" dt="2022-05-30T14:50:47.905" v="153"/>
            <ac:spMkLst>
              <pc:docMk/>
              <pc:sldMasterMk cId="2671961540" sldId="2147483700"/>
              <pc:sldLayoutMk cId="2912459750" sldId="2147483708"/>
              <ac:spMk id="99" creationId="{00000000-0000-0000-0000-000000000000}"/>
            </ac:spMkLst>
          </pc:spChg>
          <pc:spChg chg="mod">
            <ac:chgData name="James Redelsheimer" userId="0bc5b4da-4472-4765-be32-514c3730ecac" providerId="ADAL" clId="{F864D311-0F5D-434E-A059-BAB124159377}" dt="2022-05-30T14:50:47.905" v="153"/>
            <ac:spMkLst>
              <pc:docMk/>
              <pc:sldMasterMk cId="2671961540" sldId="2147483700"/>
              <pc:sldLayoutMk cId="2912459750" sldId="2147483708"/>
              <ac:spMk id="100" creationId="{00000000-0000-0000-0000-000000000000}"/>
            </ac:spMkLst>
          </pc:spChg>
          <pc:picChg chg="mod">
            <ac:chgData name="James Redelsheimer" userId="0bc5b4da-4472-4765-be32-514c3730ecac" providerId="ADAL" clId="{F864D311-0F5D-434E-A059-BAB124159377}" dt="2022-05-30T14:50:47.905" v="153"/>
            <ac:picMkLst>
              <pc:docMk/>
              <pc:sldMasterMk cId="2671961540" sldId="2147483700"/>
              <pc:sldLayoutMk cId="2912459750" sldId="2147483708"/>
              <ac:picMk id="101" creationId="{00000000-0000-0000-0000-000000000000}"/>
            </ac:picMkLst>
          </pc:picChg>
          <pc:cxnChg chg="mod">
            <ac:chgData name="James Redelsheimer" userId="0bc5b4da-4472-4765-be32-514c3730ecac" providerId="ADAL" clId="{F864D311-0F5D-434E-A059-BAB124159377}" dt="2022-05-30T14:50:47.905" v="153"/>
            <ac:cxnSpMkLst>
              <pc:docMk/>
              <pc:sldMasterMk cId="2671961540" sldId="2147483700"/>
              <pc:sldLayoutMk cId="2912459750" sldId="2147483708"/>
              <ac:cxnSpMk id="96" creationId="{00000000-0000-0000-0000-000000000000}"/>
            </ac:cxnSpMkLst>
          </pc:cxnChg>
        </pc:sldLayoutChg>
        <pc:sldLayoutChg chg="modSp setBg">
          <pc:chgData name="James Redelsheimer" userId="0bc5b4da-4472-4765-be32-514c3730ecac" providerId="ADAL" clId="{F864D311-0F5D-434E-A059-BAB124159377}" dt="2022-05-30T14:58:50.071" v="164"/>
          <pc:sldLayoutMkLst>
            <pc:docMk/>
            <pc:sldMasterMk cId="2671961540" sldId="2147483700"/>
            <pc:sldLayoutMk cId="603508738" sldId="2147483709"/>
          </pc:sldLayoutMkLst>
          <pc:spChg chg="mod">
            <ac:chgData name="James Redelsheimer" userId="0bc5b4da-4472-4765-be32-514c3730ecac" providerId="ADAL" clId="{F864D311-0F5D-434E-A059-BAB124159377}" dt="2022-05-30T14:50:47.905" v="153"/>
            <ac:spMkLst>
              <pc:docMk/>
              <pc:sldMasterMk cId="2671961540" sldId="2147483700"/>
              <pc:sldLayoutMk cId="603508738" sldId="2147483709"/>
              <ac:spMk id="103" creationId="{00000000-0000-0000-0000-000000000000}"/>
            </ac:spMkLst>
          </pc:spChg>
          <pc:spChg chg="mod">
            <ac:chgData name="James Redelsheimer" userId="0bc5b4da-4472-4765-be32-514c3730ecac" providerId="ADAL" clId="{F864D311-0F5D-434E-A059-BAB124159377}" dt="2022-05-30T14:50:47.905" v="153"/>
            <ac:spMkLst>
              <pc:docMk/>
              <pc:sldMasterMk cId="2671961540" sldId="2147483700"/>
              <pc:sldLayoutMk cId="603508738" sldId="2147483709"/>
              <ac:spMk id="104" creationId="{00000000-0000-0000-0000-000000000000}"/>
            </ac:spMkLst>
          </pc:spChg>
          <pc:picChg chg="mod">
            <ac:chgData name="James Redelsheimer" userId="0bc5b4da-4472-4765-be32-514c3730ecac" providerId="ADAL" clId="{F864D311-0F5D-434E-A059-BAB124159377}" dt="2022-05-30T14:50:47.905" v="153"/>
            <ac:picMkLst>
              <pc:docMk/>
              <pc:sldMasterMk cId="2671961540" sldId="2147483700"/>
              <pc:sldLayoutMk cId="603508738" sldId="2147483709"/>
              <ac:picMk id="105" creationId="{00000000-0000-0000-0000-000000000000}"/>
            </ac:picMkLst>
          </pc:picChg>
        </pc:sldLayoutChg>
        <pc:sldLayoutChg chg="modSp setBg">
          <pc:chgData name="James Redelsheimer" userId="0bc5b4da-4472-4765-be32-514c3730ecac" providerId="ADAL" clId="{F864D311-0F5D-434E-A059-BAB124159377}" dt="2022-05-30T14:58:50.071" v="164"/>
          <pc:sldLayoutMkLst>
            <pc:docMk/>
            <pc:sldMasterMk cId="2671961540" sldId="2147483700"/>
            <pc:sldLayoutMk cId="2664600728" sldId="2147483710"/>
          </pc:sldLayoutMkLst>
          <pc:spChg chg="mod">
            <ac:chgData name="James Redelsheimer" userId="0bc5b4da-4472-4765-be32-514c3730ecac" providerId="ADAL" clId="{F864D311-0F5D-434E-A059-BAB124159377}" dt="2022-05-30T14:50:47.905" v="153"/>
            <ac:spMkLst>
              <pc:docMk/>
              <pc:sldMasterMk cId="2671961540" sldId="2147483700"/>
              <pc:sldLayoutMk cId="2664600728" sldId="2147483710"/>
              <ac:spMk id="108" creationId="{00000000-0000-0000-0000-000000000000}"/>
            </ac:spMkLst>
          </pc:spChg>
          <pc:spChg chg="mod">
            <ac:chgData name="James Redelsheimer" userId="0bc5b4da-4472-4765-be32-514c3730ecac" providerId="ADAL" clId="{F864D311-0F5D-434E-A059-BAB124159377}" dt="2022-05-30T14:50:47.905" v="153"/>
            <ac:spMkLst>
              <pc:docMk/>
              <pc:sldMasterMk cId="2671961540" sldId="2147483700"/>
              <pc:sldLayoutMk cId="2664600728" sldId="2147483710"/>
              <ac:spMk id="109" creationId="{00000000-0000-0000-0000-000000000000}"/>
            </ac:spMkLst>
          </pc:spChg>
          <pc:spChg chg="mod">
            <ac:chgData name="James Redelsheimer" userId="0bc5b4da-4472-4765-be32-514c3730ecac" providerId="ADAL" clId="{F864D311-0F5D-434E-A059-BAB124159377}" dt="2022-05-30T14:50:47.905" v="153"/>
            <ac:spMkLst>
              <pc:docMk/>
              <pc:sldMasterMk cId="2671961540" sldId="2147483700"/>
              <pc:sldLayoutMk cId="2664600728" sldId="2147483710"/>
              <ac:spMk id="110" creationId="{00000000-0000-0000-0000-000000000000}"/>
            </ac:spMkLst>
          </pc:spChg>
          <pc:picChg chg="mod">
            <ac:chgData name="James Redelsheimer" userId="0bc5b4da-4472-4765-be32-514c3730ecac" providerId="ADAL" clId="{F864D311-0F5D-434E-A059-BAB124159377}" dt="2022-05-30T14:50:47.905" v="153"/>
            <ac:picMkLst>
              <pc:docMk/>
              <pc:sldMasterMk cId="2671961540" sldId="2147483700"/>
              <pc:sldLayoutMk cId="2664600728" sldId="2147483710"/>
              <ac:picMk id="111" creationId="{00000000-0000-0000-0000-000000000000}"/>
            </ac:picMkLst>
          </pc:picChg>
          <pc:cxnChg chg="mod">
            <ac:chgData name="James Redelsheimer" userId="0bc5b4da-4472-4765-be32-514c3730ecac" providerId="ADAL" clId="{F864D311-0F5D-434E-A059-BAB124159377}" dt="2022-05-30T14:50:47.905" v="153"/>
            <ac:cxnSpMkLst>
              <pc:docMk/>
              <pc:sldMasterMk cId="2671961540" sldId="2147483700"/>
              <pc:sldLayoutMk cId="2664600728" sldId="2147483710"/>
              <ac:cxnSpMk id="107" creationId="{00000000-0000-0000-0000-000000000000}"/>
            </ac:cxnSpMkLst>
          </pc:cxnChg>
        </pc:sldLayoutChg>
        <pc:sldLayoutChg chg="modSp setBg">
          <pc:chgData name="James Redelsheimer" userId="0bc5b4da-4472-4765-be32-514c3730ecac" providerId="ADAL" clId="{F864D311-0F5D-434E-A059-BAB124159377}" dt="2022-05-30T14:58:50.071" v="164"/>
          <pc:sldLayoutMkLst>
            <pc:docMk/>
            <pc:sldMasterMk cId="2671961540" sldId="2147483700"/>
            <pc:sldLayoutMk cId="2206871796" sldId="2147483711"/>
          </pc:sldLayoutMkLst>
          <pc:spChg chg="mod">
            <ac:chgData name="James Redelsheimer" userId="0bc5b4da-4472-4765-be32-514c3730ecac" providerId="ADAL" clId="{F864D311-0F5D-434E-A059-BAB124159377}" dt="2022-05-30T14:50:47.905" v="153"/>
            <ac:spMkLst>
              <pc:docMk/>
              <pc:sldMasterMk cId="2671961540" sldId="2147483700"/>
              <pc:sldLayoutMk cId="2206871796" sldId="2147483711"/>
              <ac:spMk id="113" creationId="{00000000-0000-0000-0000-000000000000}"/>
            </ac:spMkLst>
          </pc:spChg>
          <pc:picChg chg="mod">
            <ac:chgData name="James Redelsheimer" userId="0bc5b4da-4472-4765-be32-514c3730ecac" providerId="ADAL" clId="{F864D311-0F5D-434E-A059-BAB124159377}" dt="2022-05-30T14:50:47.905" v="153"/>
            <ac:picMkLst>
              <pc:docMk/>
              <pc:sldMasterMk cId="2671961540" sldId="2147483700"/>
              <pc:sldLayoutMk cId="2206871796" sldId="2147483711"/>
              <ac:picMk id="114" creationId="{00000000-0000-0000-0000-000000000000}"/>
            </ac:picMkLst>
          </pc:picChg>
        </pc:sldLayoutChg>
        <pc:sldLayoutChg chg="modSp setBg">
          <pc:chgData name="James Redelsheimer" userId="0bc5b4da-4472-4765-be32-514c3730ecac" providerId="ADAL" clId="{F864D311-0F5D-434E-A059-BAB124159377}" dt="2022-05-30T14:58:50.071" v="164"/>
          <pc:sldLayoutMkLst>
            <pc:docMk/>
            <pc:sldMasterMk cId="2671961540" sldId="2147483700"/>
            <pc:sldLayoutMk cId="3200229030" sldId="2147483753"/>
          </pc:sldLayoutMkLst>
          <pc:spChg chg="mod">
            <ac:chgData name="James Redelsheimer" userId="0bc5b4da-4472-4765-be32-514c3730ecac" providerId="ADAL" clId="{F864D311-0F5D-434E-A059-BAB124159377}" dt="2022-05-30T14:50:47.905" v="153"/>
            <ac:spMkLst>
              <pc:docMk/>
              <pc:sldMasterMk cId="2671961540" sldId="2147483700"/>
              <pc:sldLayoutMk cId="3200229030" sldId="2147483753"/>
              <ac:spMk id="34" creationId="{00000000-0000-0000-0000-000000000000}"/>
            </ac:spMkLst>
          </pc:spChg>
          <pc:spChg chg="mod">
            <ac:chgData name="James Redelsheimer" userId="0bc5b4da-4472-4765-be32-514c3730ecac" providerId="ADAL" clId="{F864D311-0F5D-434E-A059-BAB124159377}" dt="2022-05-30T14:50:47.905" v="153"/>
            <ac:spMkLst>
              <pc:docMk/>
              <pc:sldMasterMk cId="2671961540" sldId="2147483700"/>
              <pc:sldLayoutMk cId="3200229030" sldId="2147483753"/>
              <ac:spMk id="35" creationId="{00000000-0000-0000-0000-000000000000}"/>
            </ac:spMkLst>
          </pc:spChg>
          <pc:spChg chg="mod">
            <ac:chgData name="James Redelsheimer" userId="0bc5b4da-4472-4765-be32-514c3730ecac" providerId="ADAL" clId="{F864D311-0F5D-434E-A059-BAB124159377}" dt="2022-05-30T14:50:47.905" v="153"/>
            <ac:spMkLst>
              <pc:docMk/>
              <pc:sldMasterMk cId="2671961540" sldId="2147483700"/>
              <pc:sldLayoutMk cId="3200229030" sldId="2147483753"/>
              <ac:spMk id="36" creationId="{00000000-0000-0000-0000-000000000000}"/>
            </ac:spMkLst>
          </pc:spChg>
          <pc:spChg chg="mod">
            <ac:chgData name="James Redelsheimer" userId="0bc5b4da-4472-4765-be32-514c3730ecac" providerId="ADAL" clId="{F864D311-0F5D-434E-A059-BAB124159377}" dt="2022-05-30T14:50:47.905" v="153"/>
            <ac:spMkLst>
              <pc:docMk/>
              <pc:sldMasterMk cId="2671961540" sldId="2147483700"/>
              <pc:sldLayoutMk cId="3200229030" sldId="2147483753"/>
              <ac:spMk id="37" creationId="{00000000-0000-0000-0000-000000000000}"/>
            </ac:spMkLst>
          </pc:spChg>
          <pc:spChg chg="mod">
            <ac:chgData name="James Redelsheimer" userId="0bc5b4da-4472-4765-be32-514c3730ecac" providerId="ADAL" clId="{F864D311-0F5D-434E-A059-BAB124159377}" dt="2022-05-30T14:50:47.905" v="153"/>
            <ac:spMkLst>
              <pc:docMk/>
              <pc:sldMasterMk cId="2671961540" sldId="2147483700"/>
              <pc:sldLayoutMk cId="3200229030" sldId="2147483753"/>
              <ac:spMk id="38" creationId="{00000000-0000-0000-0000-000000000000}"/>
            </ac:spMkLst>
          </pc:spChg>
        </pc:sldLayoutChg>
      </pc:sldMasterChg>
      <pc:sldMasterChg chg="modSp setBg delSldLayout modSldLayout">
        <pc:chgData name="James Redelsheimer" userId="0bc5b4da-4472-4765-be32-514c3730ecac" providerId="ADAL" clId="{F864D311-0F5D-434E-A059-BAB124159377}" dt="2022-05-30T14:58:50.071" v="164"/>
        <pc:sldMasterMkLst>
          <pc:docMk/>
          <pc:sldMasterMk cId="2983321969" sldId="2147483712"/>
        </pc:sldMasterMkLst>
        <pc:spChg chg="mod">
          <ac:chgData name="James Redelsheimer" userId="0bc5b4da-4472-4765-be32-514c3730ecac" providerId="ADAL" clId="{F864D311-0F5D-434E-A059-BAB124159377}" dt="2022-05-30T14:50:47.905" v="153"/>
          <ac:spMkLst>
            <pc:docMk/>
            <pc:sldMasterMk cId="2983321969" sldId="2147483712"/>
            <ac:spMk id="116" creationId="{00000000-0000-0000-0000-000000000000}"/>
          </ac:spMkLst>
        </pc:spChg>
        <pc:spChg chg="mod">
          <ac:chgData name="James Redelsheimer" userId="0bc5b4da-4472-4765-be32-514c3730ecac" providerId="ADAL" clId="{F864D311-0F5D-434E-A059-BAB124159377}" dt="2022-05-30T14:50:47.905" v="153"/>
          <ac:spMkLst>
            <pc:docMk/>
            <pc:sldMasterMk cId="2983321969" sldId="2147483712"/>
            <ac:spMk id="117" creationId="{00000000-0000-0000-0000-000000000000}"/>
          </ac:spMkLst>
        </pc:spChg>
        <pc:spChg chg="mod">
          <ac:chgData name="James Redelsheimer" userId="0bc5b4da-4472-4765-be32-514c3730ecac" providerId="ADAL" clId="{F864D311-0F5D-434E-A059-BAB124159377}" dt="2022-05-30T14:50:47.905" v="153"/>
          <ac:spMkLst>
            <pc:docMk/>
            <pc:sldMasterMk cId="2983321969" sldId="2147483712"/>
            <ac:spMk id="118" creationId="{00000000-0000-0000-0000-000000000000}"/>
          </ac:spMkLst>
        </pc:spChg>
        <pc:sldLayoutChg chg="modSp setBg">
          <pc:chgData name="James Redelsheimer" userId="0bc5b4da-4472-4765-be32-514c3730ecac" providerId="ADAL" clId="{F864D311-0F5D-434E-A059-BAB124159377}" dt="2022-05-30T14:58:50.071" v="164"/>
          <pc:sldLayoutMkLst>
            <pc:docMk/>
            <pc:sldMasterMk cId="2983321969" sldId="2147483712"/>
            <pc:sldLayoutMk cId="408354067" sldId="2147483713"/>
          </pc:sldLayoutMkLst>
          <pc:spChg chg="mod">
            <ac:chgData name="James Redelsheimer" userId="0bc5b4da-4472-4765-be32-514c3730ecac" providerId="ADAL" clId="{F864D311-0F5D-434E-A059-BAB124159377}" dt="2022-05-30T14:50:47.905" v="153"/>
            <ac:spMkLst>
              <pc:docMk/>
              <pc:sldMasterMk cId="2983321969" sldId="2147483712"/>
              <pc:sldLayoutMk cId="408354067" sldId="2147483713"/>
              <ac:spMk id="120" creationId="{00000000-0000-0000-0000-000000000000}"/>
            </ac:spMkLst>
          </pc:spChg>
          <pc:spChg chg="mod">
            <ac:chgData name="James Redelsheimer" userId="0bc5b4da-4472-4765-be32-514c3730ecac" providerId="ADAL" clId="{F864D311-0F5D-434E-A059-BAB124159377}" dt="2022-05-30T14:50:47.905" v="153"/>
            <ac:spMkLst>
              <pc:docMk/>
              <pc:sldMasterMk cId="2983321969" sldId="2147483712"/>
              <pc:sldLayoutMk cId="408354067" sldId="2147483713"/>
              <ac:spMk id="121" creationId="{00000000-0000-0000-0000-000000000000}"/>
            </ac:spMkLst>
          </pc:spChg>
          <pc:spChg chg="mod">
            <ac:chgData name="James Redelsheimer" userId="0bc5b4da-4472-4765-be32-514c3730ecac" providerId="ADAL" clId="{F864D311-0F5D-434E-A059-BAB124159377}" dt="2022-05-30T14:50:47.905" v="153"/>
            <ac:spMkLst>
              <pc:docMk/>
              <pc:sldMasterMk cId="2983321969" sldId="2147483712"/>
              <pc:sldLayoutMk cId="408354067" sldId="2147483713"/>
              <ac:spMk id="122" creationId="{00000000-0000-0000-0000-000000000000}"/>
            </ac:spMkLst>
          </pc:spChg>
          <pc:spChg chg="mod">
            <ac:chgData name="James Redelsheimer" userId="0bc5b4da-4472-4765-be32-514c3730ecac" providerId="ADAL" clId="{F864D311-0F5D-434E-A059-BAB124159377}" dt="2022-05-30T14:50:47.905" v="153"/>
            <ac:spMkLst>
              <pc:docMk/>
              <pc:sldMasterMk cId="2983321969" sldId="2147483712"/>
              <pc:sldLayoutMk cId="408354067" sldId="2147483713"/>
              <ac:spMk id="123" creationId="{00000000-0000-0000-0000-000000000000}"/>
            </ac:spMkLst>
          </pc:spChg>
          <pc:spChg chg="mod">
            <ac:chgData name="James Redelsheimer" userId="0bc5b4da-4472-4765-be32-514c3730ecac" providerId="ADAL" clId="{F864D311-0F5D-434E-A059-BAB124159377}" dt="2022-05-30T14:50:47.905" v="153"/>
            <ac:spMkLst>
              <pc:docMk/>
              <pc:sldMasterMk cId="2983321969" sldId="2147483712"/>
              <pc:sldLayoutMk cId="408354067" sldId="2147483713"/>
              <ac:spMk id="124" creationId="{00000000-0000-0000-0000-000000000000}"/>
            </ac:spMkLst>
          </pc:spChg>
          <pc:picChg chg="mod">
            <ac:chgData name="James Redelsheimer" userId="0bc5b4da-4472-4765-be32-514c3730ecac" providerId="ADAL" clId="{F864D311-0F5D-434E-A059-BAB124159377}" dt="2022-05-30T14:50:47.905" v="153"/>
            <ac:picMkLst>
              <pc:docMk/>
              <pc:sldMasterMk cId="2983321969" sldId="2147483712"/>
              <pc:sldLayoutMk cId="408354067" sldId="2147483713"/>
              <ac:picMk id="125" creationId="{00000000-0000-0000-0000-000000000000}"/>
            </ac:picMkLst>
          </pc:picChg>
        </pc:sldLayoutChg>
        <pc:sldLayoutChg chg="modSp setBg">
          <pc:chgData name="James Redelsheimer" userId="0bc5b4da-4472-4765-be32-514c3730ecac" providerId="ADAL" clId="{F864D311-0F5D-434E-A059-BAB124159377}" dt="2022-05-30T14:58:50.071" v="164"/>
          <pc:sldLayoutMkLst>
            <pc:docMk/>
            <pc:sldMasterMk cId="2983321969" sldId="2147483712"/>
            <pc:sldLayoutMk cId="1357290614" sldId="2147483714"/>
          </pc:sldLayoutMkLst>
          <pc:spChg chg="mod">
            <ac:chgData name="James Redelsheimer" userId="0bc5b4da-4472-4765-be32-514c3730ecac" providerId="ADAL" clId="{F864D311-0F5D-434E-A059-BAB124159377}" dt="2022-05-30T14:50:47.905" v="153"/>
            <ac:spMkLst>
              <pc:docMk/>
              <pc:sldMasterMk cId="2983321969" sldId="2147483712"/>
              <pc:sldLayoutMk cId="1357290614" sldId="2147483714"/>
              <ac:spMk id="127" creationId="{00000000-0000-0000-0000-000000000000}"/>
            </ac:spMkLst>
          </pc:spChg>
          <pc:spChg chg="mod">
            <ac:chgData name="James Redelsheimer" userId="0bc5b4da-4472-4765-be32-514c3730ecac" providerId="ADAL" clId="{F864D311-0F5D-434E-A059-BAB124159377}" dt="2022-05-30T14:50:47.905" v="153"/>
            <ac:spMkLst>
              <pc:docMk/>
              <pc:sldMasterMk cId="2983321969" sldId="2147483712"/>
              <pc:sldLayoutMk cId="1357290614" sldId="2147483714"/>
              <ac:spMk id="128" creationId="{00000000-0000-0000-0000-000000000000}"/>
            </ac:spMkLst>
          </pc:spChg>
          <pc:spChg chg="mod">
            <ac:chgData name="James Redelsheimer" userId="0bc5b4da-4472-4765-be32-514c3730ecac" providerId="ADAL" clId="{F864D311-0F5D-434E-A059-BAB124159377}" dt="2022-05-30T14:50:47.905" v="153"/>
            <ac:spMkLst>
              <pc:docMk/>
              <pc:sldMasterMk cId="2983321969" sldId="2147483712"/>
              <pc:sldLayoutMk cId="1357290614" sldId="2147483714"/>
              <ac:spMk id="129" creationId="{00000000-0000-0000-0000-000000000000}"/>
            </ac:spMkLst>
          </pc:spChg>
          <pc:picChg chg="mod">
            <ac:chgData name="James Redelsheimer" userId="0bc5b4da-4472-4765-be32-514c3730ecac" providerId="ADAL" clId="{F864D311-0F5D-434E-A059-BAB124159377}" dt="2022-05-30T14:50:47.905" v="153"/>
            <ac:picMkLst>
              <pc:docMk/>
              <pc:sldMasterMk cId="2983321969" sldId="2147483712"/>
              <pc:sldLayoutMk cId="1357290614" sldId="2147483714"/>
              <ac:picMk id="130" creationId="{00000000-0000-0000-0000-000000000000}"/>
            </ac:picMkLst>
          </pc:picChg>
        </pc:sldLayoutChg>
        <pc:sldLayoutChg chg="modSp setBg">
          <pc:chgData name="James Redelsheimer" userId="0bc5b4da-4472-4765-be32-514c3730ecac" providerId="ADAL" clId="{F864D311-0F5D-434E-A059-BAB124159377}" dt="2022-05-30T14:58:50.071" v="164"/>
          <pc:sldLayoutMkLst>
            <pc:docMk/>
            <pc:sldMasterMk cId="2983321969" sldId="2147483712"/>
            <pc:sldLayoutMk cId="975287746" sldId="2147483715"/>
          </pc:sldLayoutMkLst>
          <pc:spChg chg="mod">
            <ac:chgData name="James Redelsheimer" userId="0bc5b4da-4472-4765-be32-514c3730ecac" providerId="ADAL" clId="{F864D311-0F5D-434E-A059-BAB124159377}" dt="2022-05-30T14:50:47.905" v="153"/>
            <ac:spMkLst>
              <pc:docMk/>
              <pc:sldMasterMk cId="2983321969" sldId="2147483712"/>
              <pc:sldLayoutMk cId="975287746" sldId="2147483715"/>
              <ac:spMk id="133" creationId="{00000000-0000-0000-0000-000000000000}"/>
            </ac:spMkLst>
          </pc:spChg>
          <pc:spChg chg="mod">
            <ac:chgData name="James Redelsheimer" userId="0bc5b4da-4472-4765-be32-514c3730ecac" providerId="ADAL" clId="{F864D311-0F5D-434E-A059-BAB124159377}" dt="2022-05-30T14:50:47.905" v="153"/>
            <ac:spMkLst>
              <pc:docMk/>
              <pc:sldMasterMk cId="2983321969" sldId="2147483712"/>
              <pc:sldLayoutMk cId="975287746" sldId="2147483715"/>
              <ac:spMk id="134" creationId="{00000000-0000-0000-0000-000000000000}"/>
            </ac:spMkLst>
          </pc:spChg>
          <pc:spChg chg="mod">
            <ac:chgData name="James Redelsheimer" userId="0bc5b4da-4472-4765-be32-514c3730ecac" providerId="ADAL" clId="{F864D311-0F5D-434E-A059-BAB124159377}" dt="2022-05-30T14:50:47.905" v="153"/>
            <ac:spMkLst>
              <pc:docMk/>
              <pc:sldMasterMk cId="2983321969" sldId="2147483712"/>
              <pc:sldLayoutMk cId="975287746" sldId="2147483715"/>
              <ac:spMk id="135" creationId="{00000000-0000-0000-0000-000000000000}"/>
            </ac:spMkLst>
          </pc:spChg>
          <pc:picChg chg="mod">
            <ac:chgData name="James Redelsheimer" userId="0bc5b4da-4472-4765-be32-514c3730ecac" providerId="ADAL" clId="{F864D311-0F5D-434E-A059-BAB124159377}" dt="2022-05-30T14:50:47.905" v="153"/>
            <ac:picMkLst>
              <pc:docMk/>
              <pc:sldMasterMk cId="2983321969" sldId="2147483712"/>
              <pc:sldLayoutMk cId="975287746" sldId="2147483715"/>
              <ac:picMk id="136" creationId="{00000000-0000-0000-0000-000000000000}"/>
            </ac:picMkLst>
          </pc:picChg>
          <pc:cxnChg chg="mod">
            <ac:chgData name="James Redelsheimer" userId="0bc5b4da-4472-4765-be32-514c3730ecac" providerId="ADAL" clId="{F864D311-0F5D-434E-A059-BAB124159377}" dt="2022-05-30T14:50:47.905" v="153"/>
            <ac:cxnSpMkLst>
              <pc:docMk/>
              <pc:sldMasterMk cId="2983321969" sldId="2147483712"/>
              <pc:sldLayoutMk cId="975287746" sldId="2147483715"/>
              <ac:cxnSpMk id="132" creationId="{00000000-0000-0000-0000-000000000000}"/>
            </ac:cxnSpMkLst>
          </pc:cxnChg>
        </pc:sldLayoutChg>
        <pc:sldLayoutChg chg="modSp setBg">
          <pc:chgData name="James Redelsheimer" userId="0bc5b4da-4472-4765-be32-514c3730ecac" providerId="ADAL" clId="{F864D311-0F5D-434E-A059-BAB124159377}" dt="2022-05-30T14:58:50.071" v="164"/>
          <pc:sldLayoutMkLst>
            <pc:docMk/>
            <pc:sldMasterMk cId="2983321969" sldId="2147483712"/>
            <pc:sldLayoutMk cId="1858782853" sldId="2147483716"/>
          </pc:sldLayoutMkLst>
          <pc:spChg chg="mod">
            <ac:chgData name="James Redelsheimer" userId="0bc5b4da-4472-4765-be32-514c3730ecac" providerId="ADAL" clId="{F864D311-0F5D-434E-A059-BAB124159377}" dt="2022-05-30T14:50:47.905" v="153"/>
            <ac:spMkLst>
              <pc:docMk/>
              <pc:sldMasterMk cId="2983321969" sldId="2147483712"/>
              <pc:sldLayoutMk cId="1858782853" sldId="2147483716"/>
              <ac:spMk id="139" creationId="{00000000-0000-0000-0000-000000000000}"/>
            </ac:spMkLst>
          </pc:spChg>
          <pc:spChg chg="mod">
            <ac:chgData name="James Redelsheimer" userId="0bc5b4da-4472-4765-be32-514c3730ecac" providerId="ADAL" clId="{F864D311-0F5D-434E-A059-BAB124159377}" dt="2022-05-30T14:50:47.905" v="153"/>
            <ac:spMkLst>
              <pc:docMk/>
              <pc:sldMasterMk cId="2983321969" sldId="2147483712"/>
              <pc:sldLayoutMk cId="1858782853" sldId="2147483716"/>
              <ac:spMk id="140" creationId="{00000000-0000-0000-0000-000000000000}"/>
            </ac:spMkLst>
          </pc:spChg>
          <pc:spChg chg="mod">
            <ac:chgData name="James Redelsheimer" userId="0bc5b4da-4472-4765-be32-514c3730ecac" providerId="ADAL" clId="{F864D311-0F5D-434E-A059-BAB124159377}" dt="2022-05-30T14:50:47.905" v="153"/>
            <ac:spMkLst>
              <pc:docMk/>
              <pc:sldMasterMk cId="2983321969" sldId="2147483712"/>
              <pc:sldLayoutMk cId="1858782853" sldId="2147483716"/>
              <ac:spMk id="141" creationId="{00000000-0000-0000-0000-000000000000}"/>
            </ac:spMkLst>
          </pc:spChg>
          <pc:spChg chg="mod">
            <ac:chgData name="James Redelsheimer" userId="0bc5b4da-4472-4765-be32-514c3730ecac" providerId="ADAL" clId="{F864D311-0F5D-434E-A059-BAB124159377}" dt="2022-05-30T14:50:47.905" v="153"/>
            <ac:spMkLst>
              <pc:docMk/>
              <pc:sldMasterMk cId="2983321969" sldId="2147483712"/>
              <pc:sldLayoutMk cId="1858782853" sldId="2147483716"/>
              <ac:spMk id="142" creationId="{00000000-0000-0000-0000-000000000000}"/>
            </ac:spMkLst>
          </pc:spChg>
          <pc:picChg chg="mod">
            <ac:chgData name="James Redelsheimer" userId="0bc5b4da-4472-4765-be32-514c3730ecac" providerId="ADAL" clId="{F864D311-0F5D-434E-A059-BAB124159377}" dt="2022-05-30T14:50:47.905" v="153"/>
            <ac:picMkLst>
              <pc:docMk/>
              <pc:sldMasterMk cId="2983321969" sldId="2147483712"/>
              <pc:sldLayoutMk cId="1858782853" sldId="2147483716"/>
              <ac:picMk id="143" creationId="{00000000-0000-0000-0000-000000000000}"/>
            </ac:picMkLst>
          </pc:picChg>
          <pc:cxnChg chg="mod">
            <ac:chgData name="James Redelsheimer" userId="0bc5b4da-4472-4765-be32-514c3730ecac" providerId="ADAL" clId="{F864D311-0F5D-434E-A059-BAB124159377}" dt="2022-05-30T14:50:47.905" v="153"/>
            <ac:cxnSpMkLst>
              <pc:docMk/>
              <pc:sldMasterMk cId="2983321969" sldId="2147483712"/>
              <pc:sldLayoutMk cId="1858782853" sldId="2147483716"/>
              <ac:cxnSpMk id="138" creationId="{00000000-0000-0000-0000-000000000000}"/>
            </ac:cxnSpMkLst>
          </pc:cxnChg>
        </pc:sldLayoutChg>
        <pc:sldLayoutChg chg="modSp setBg">
          <pc:chgData name="James Redelsheimer" userId="0bc5b4da-4472-4765-be32-514c3730ecac" providerId="ADAL" clId="{F864D311-0F5D-434E-A059-BAB124159377}" dt="2022-05-30T14:58:50.071" v="164"/>
          <pc:sldLayoutMkLst>
            <pc:docMk/>
            <pc:sldMasterMk cId="2983321969" sldId="2147483712"/>
            <pc:sldLayoutMk cId="991703974" sldId="2147483717"/>
          </pc:sldLayoutMkLst>
          <pc:spChg chg="mod">
            <ac:chgData name="James Redelsheimer" userId="0bc5b4da-4472-4765-be32-514c3730ecac" providerId="ADAL" clId="{F864D311-0F5D-434E-A059-BAB124159377}" dt="2022-05-30T14:50:47.905" v="153"/>
            <ac:spMkLst>
              <pc:docMk/>
              <pc:sldMasterMk cId="2983321969" sldId="2147483712"/>
              <pc:sldLayoutMk cId="991703974" sldId="2147483717"/>
              <ac:spMk id="145" creationId="{00000000-0000-0000-0000-000000000000}"/>
            </ac:spMkLst>
          </pc:spChg>
          <pc:spChg chg="mod">
            <ac:chgData name="James Redelsheimer" userId="0bc5b4da-4472-4765-be32-514c3730ecac" providerId="ADAL" clId="{F864D311-0F5D-434E-A059-BAB124159377}" dt="2022-05-30T14:50:47.905" v="153"/>
            <ac:spMkLst>
              <pc:docMk/>
              <pc:sldMasterMk cId="2983321969" sldId="2147483712"/>
              <pc:sldLayoutMk cId="991703974" sldId="2147483717"/>
              <ac:spMk id="146" creationId="{00000000-0000-0000-0000-000000000000}"/>
            </ac:spMkLst>
          </pc:spChg>
          <pc:picChg chg="mod">
            <ac:chgData name="James Redelsheimer" userId="0bc5b4da-4472-4765-be32-514c3730ecac" providerId="ADAL" clId="{F864D311-0F5D-434E-A059-BAB124159377}" dt="2022-05-30T14:50:47.905" v="153"/>
            <ac:picMkLst>
              <pc:docMk/>
              <pc:sldMasterMk cId="2983321969" sldId="2147483712"/>
              <pc:sldLayoutMk cId="991703974" sldId="2147483717"/>
              <ac:picMk id="147" creationId="{00000000-0000-0000-0000-000000000000}"/>
            </ac:picMkLst>
          </pc:picChg>
        </pc:sldLayoutChg>
        <pc:sldLayoutChg chg="modSp setBg">
          <pc:chgData name="James Redelsheimer" userId="0bc5b4da-4472-4765-be32-514c3730ecac" providerId="ADAL" clId="{F864D311-0F5D-434E-A059-BAB124159377}" dt="2022-05-30T14:58:50.071" v="164"/>
          <pc:sldLayoutMkLst>
            <pc:docMk/>
            <pc:sldMasterMk cId="2983321969" sldId="2147483712"/>
            <pc:sldLayoutMk cId="86141138" sldId="2147483718"/>
          </pc:sldLayoutMkLst>
          <pc:spChg chg="mod">
            <ac:chgData name="James Redelsheimer" userId="0bc5b4da-4472-4765-be32-514c3730ecac" providerId="ADAL" clId="{F864D311-0F5D-434E-A059-BAB124159377}" dt="2022-05-30T14:50:47.905" v="153"/>
            <ac:spMkLst>
              <pc:docMk/>
              <pc:sldMasterMk cId="2983321969" sldId="2147483712"/>
              <pc:sldLayoutMk cId="86141138" sldId="2147483718"/>
              <ac:spMk id="150" creationId="{00000000-0000-0000-0000-000000000000}"/>
            </ac:spMkLst>
          </pc:spChg>
          <pc:spChg chg="mod">
            <ac:chgData name="James Redelsheimer" userId="0bc5b4da-4472-4765-be32-514c3730ecac" providerId="ADAL" clId="{F864D311-0F5D-434E-A059-BAB124159377}" dt="2022-05-30T14:50:47.905" v="153"/>
            <ac:spMkLst>
              <pc:docMk/>
              <pc:sldMasterMk cId="2983321969" sldId="2147483712"/>
              <pc:sldLayoutMk cId="86141138" sldId="2147483718"/>
              <ac:spMk id="151" creationId="{00000000-0000-0000-0000-000000000000}"/>
            </ac:spMkLst>
          </pc:spChg>
          <pc:spChg chg="mod">
            <ac:chgData name="James Redelsheimer" userId="0bc5b4da-4472-4765-be32-514c3730ecac" providerId="ADAL" clId="{F864D311-0F5D-434E-A059-BAB124159377}" dt="2022-05-30T14:50:47.905" v="153"/>
            <ac:spMkLst>
              <pc:docMk/>
              <pc:sldMasterMk cId="2983321969" sldId="2147483712"/>
              <pc:sldLayoutMk cId="86141138" sldId="2147483718"/>
              <ac:spMk id="152" creationId="{00000000-0000-0000-0000-000000000000}"/>
            </ac:spMkLst>
          </pc:spChg>
          <pc:picChg chg="mod">
            <ac:chgData name="James Redelsheimer" userId="0bc5b4da-4472-4765-be32-514c3730ecac" providerId="ADAL" clId="{F864D311-0F5D-434E-A059-BAB124159377}" dt="2022-05-30T14:50:47.905" v="153"/>
            <ac:picMkLst>
              <pc:docMk/>
              <pc:sldMasterMk cId="2983321969" sldId="2147483712"/>
              <pc:sldLayoutMk cId="86141138" sldId="2147483718"/>
              <ac:picMk id="153" creationId="{00000000-0000-0000-0000-000000000000}"/>
            </ac:picMkLst>
          </pc:picChg>
          <pc:cxnChg chg="mod">
            <ac:chgData name="James Redelsheimer" userId="0bc5b4da-4472-4765-be32-514c3730ecac" providerId="ADAL" clId="{F864D311-0F5D-434E-A059-BAB124159377}" dt="2022-05-30T14:50:47.905" v="153"/>
            <ac:cxnSpMkLst>
              <pc:docMk/>
              <pc:sldMasterMk cId="2983321969" sldId="2147483712"/>
              <pc:sldLayoutMk cId="86141138" sldId="2147483718"/>
              <ac:cxnSpMk id="149" creationId="{00000000-0000-0000-0000-000000000000}"/>
            </ac:cxnSpMkLst>
          </pc:cxnChg>
        </pc:sldLayoutChg>
        <pc:sldLayoutChg chg="modSp setBg">
          <pc:chgData name="James Redelsheimer" userId="0bc5b4da-4472-4765-be32-514c3730ecac" providerId="ADAL" clId="{F864D311-0F5D-434E-A059-BAB124159377}" dt="2022-05-30T14:58:50.071" v="164"/>
          <pc:sldLayoutMkLst>
            <pc:docMk/>
            <pc:sldMasterMk cId="2983321969" sldId="2147483712"/>
            <pc:sldLayoutMk cId="1724070970" sldId="2147483719"/>
          </pc:sldLayoutMkLst>
          <pc:spChg chg="mod">
            <ac:chgData name="James Redelsheimer" userId="0bc5b4da-4472-4765-be32-514c3730ecac" providerId="ADAL" clId="{F864D311-0F5D-434E-A059-BAB124159377}" dt="2022-05-30T14:50:47.905" v="153"/>
            <ac:spMkLst>
              <pc:docMk/>
              <pc:sldMasterMk cId="2983321969" sldId="2147483712"/>
              <pc:sldLayoutMk cId="1724070970" sldId="2147483719"/>
              <ac:spMk id="155" creationId="{00000000-0000-0000-0000-000000000000}"/>
            </ac:spMkLst>
          </pc:spChg>
          <pc:spChg chg="mod">
            <ac:chgData name="James Redelsheimer" userId="0bc5b4da-4472-4765-be32-514c3730ecac" providerId="ADAL" clId="{F864D311-0F5D-434E-A059-BAB124159377}" dt="2022-05-30T14:50:47.905" v="153"/>
            <ac:spMkLst>
              <pc:docMk/>
              <pc:sldMasterMk cId="2983321969" sldId="2147483712"/>
              <pc:sldLayoutMk cId="1724070970" sldId="2147483719"/>
              <ac:spMk id="156" creationId="{00000000-0000-0000-0000-000000000000}"/>
            </ac:spMkLst>
          </pc:spChg>
          <pc:picChg chg="mod">
            <ac:chgData name="James Redelsheimer" userId="0bc5b4da-4472-4765-be32-514c3730ecac" providerId="ADAL" clId="{F864D311-0F5D-434E-A059-BAB124159377}" dt="2022-05-30T14:50:47.905" v="153"/>
            <ac:picMkLst>
              <pc:docMk/>
              <pc:sldMasterMk cId="2983321969" sldId="2147483712"/>
              <pc:sldLayoutMk cId="1724070970" sldId="2147483719"/>
              <ac:picMk id="157" creationId="{00000000-0000-0000-0000-000000000000}"/>
            </ac:picMkLst>
          </pc:picChg>
          <pc:picChg chg="mod">
            <ac:chgData name="James Redelsheimer" userId="0bc5b4da-4472-4765-be32-514c3730ecac" providerId="ADAL" clId="{F864D311-0F5D-434E-A059-BAB124159377}" dt="2022-05-30T14:50:47.905" v="153"/>
            <ac:picMkLst>
              <pc:docMk/>
              <pc:sldMasterMk cId="2983321969" sldId="2147483712"/>
              <pc:sldLayoutMk cId="1724070970" sldId="2147483719"/>
              <ac:picMk id="158" creationId="{00000000-0000-0000-0000-000000000000}"/>
            </ac:picMkLst>
          </pc:picChg>
        </pc:sldLayoutChg>
        <pc:sldLayoutChg chg="modSp setBg">
          <pc:chgData name="James Redelsheimer" userId="0bc5b4da-4472-4765-be32-514c3730ecac" providerId="ADAL" clId="{F864D311-0F5D-434E-A059-BAB124159377}" dt="2022-05-30T14:58:50.071" v="164"/>
          <pc:sldLayoutMkLst>
            <pc:docMk/>
            <pc:sldMasterMk cId="2983321969" sldId="2147483712"/>
            <pc:sldLayoutMk cId="3832763258" sldId="2147483720"/>
          </pc:sldLayoutMkLst>
          <pc:spChg chg="mod">
            <ac:chgData name="James Redelsheimer" userId="0bc5b4da-4472-4765-be32-514c3730ecac" providerId="ADAL" clId="{F864D311-0F5D-434E-A059-BAB124159377}" dt="2022-05-30T14:50:47.905" v="153"/>
            <ac:spMkLst>
              <pc:docMk/>
              <pc:sldMasterMk cId="2983321969" sldId="2147483712"/>
              <pc:sldLayoutMk cId="3832763258" sldId="2147483720"/>
              <ac:spMk id="160" creationId="{00000000-0000-0000-0000-000000000000}"/>
            </ac:spMkLst>
          </pc:spChg>
          <pc:spChg chg="mod">
            <ac:chgData name="James Redelsheimer" userId="0bc5b4da-4472-4765-be32-514c3730ecac" providerId="ADAL" clId="{F864D311-0F5D-434E-A059-BAB124159377}" dt="2022-05-30T14:50:47.905" v="153"/>
            <ac:spMkLst>
              <pc:docMk/>
              <pc:sldMasterMk cId="2983321969" sldId="2147483712"/>
              <pc:sldLayoutMk cId="3832763258" sldId="2147483720"/>
              <ac:spMk id="162" creationId="{00000000-0000-0000-0000-000000000000}"/>
            </ac:spMkLst>
          </pc:spChg>
          <pc:spChg chg="mod">
            <ac:chgData name="James Redelsheimer" userId="0bc5b4da-4472-4765-be32-514c3730ecac" providerId="ADAL" clId="{F864D311-0F5D-434E-A059-BAB124159377}" dt="2022-05-30T14:50:47.905" v="153"/>
            <ac:spMkLst>
              <pc:docMk/>
              <pc:sldMasterMk cId="2983321969" sldId="2147483712"/>
              <pc:sldLayoutMk cId="3832763258" sldId="2147483720"/>
              <ac:spMk id="163" creationId="{00000000-0000-0000-0000-000000000000}"/>
            </ac:spMkLst>
          </pc:spChg>
          <pc:spChg chg="mod">
            <ac:chgData name="James Redelsheimer" userId="0bc5b4da-4472-4765-be32-514c3730ecac" providerId="ADAL" clId="{F864D311-0F5D-434E-A059-BAB124159377}" dt="2022-05-30T14:50:47.905" v="153"/>
            <ac:spMkLst>
              <pc:docMk/>
              <pc:sldMasterMk cId="2983321969" sldId="2147483712"/>
              <pc:sldLayoutMk cId="3832763258" sldId="2147483720"/>
              <ac:spMk id="164" creationId="{00000000-0000-0000-0000-000000000000}"/>
            </ac:spMkLst>
          </pc:spChg>
          <pc:spChg chg="mod">
            <ac:chgData name="James Redelsheimer" userId="0bc5b4da-4472-4765-be32-514c3730ecac" providerId="ADAL" clId="{F864D311-0F5D-434E-A059-BAB124159377}" dt="2022-05-30T14:50:47.905" v="153"/>
            <ac:spMkLst>
              <pc:docMk/>
              <pc:sldMasterMk cId="2983321969" sldId="2147483712"/>
              <pc:sldLayoutMk cId="3832763258" sldId="2147483720"/>
              <ac:spMk id="165" creationId="{00000000-0000-0000-0000-000000000000}"/>
            </ac:spMkLst>
          </pc:spChg>
          <pc:picChg chg="mod">
            <ac:chgData name="James Redelsheimer" userId="0bc5b4da-4472-4765-be32-514c3730ecac" providerId="ADAL" clId="{F864D311-0F5D-434E-A059-BAB124159377}" dt="2022-05-30T14:50:47.905" v="153"/>
            <ac:picMkLst>
              <pc:docMk/>
              <pc:sldMasterMk cId="2983321969" sldId="2147483712"/>
              <pc:sldLayoutMk cId="3832763258" sldId="2147483720"/>
              <ac:picMk id="166" creationId="{00000000-0000-0000-0000-000000000000}"/>
            </ac:picMkLst>
          </pc:picChg>
          <pc:picChg chg="mod">
            <ac:chgData name="James Redelsheimer" userId="0bc5b4da-4472-4765-be32-514c3730ecac" providerId="ADAL" clId="{F864D311-0F5D-434E-A059-BAB124159377}" dt="2022-05-30T14:50:47.905" v="153"/>
            <ac:picMkLst>
              <pc:docMk/>
              <pc:sldMasterMk cId="2983321969" sldId="2147483712"/>
              <pc:sldLayoutMk cId="3832763258" sldId="2147483720"/>
              <ac:picMk id="167" creationId="{00000000-0000-0000-0000-000000000000}"/>
            </ac:picMkLst>
          </pc:picChg>
          <pc:cxnChg chg="mod">
            <ac:chgData name="James Redelsheimer" userId="0bc5b4da-4472-4765-be32-514c3730ecac" providerId="ADAL" clId="{F864D311-0F5D-434E-A059-BAB124159377}" dt="2022-05-30T14:50:47.905" v="153"/>
            <ac:cxnSpMkLst>
              <pc:docMk/>
              <pc:sldMasterMk cId="2983321969" sldId="2147483712"/>
              <pc:sldLayoutMk cId="3832763258" sldId="2147483720"/>
              <ac:cxnSpMk id="161" creationId="{00000000-0000-0000-0000-000000000000}"/>
            </ac:cxnSpMkLst>
          </pc:cxnChg>
        </pc:sldLayoutChg>
        <pc:sldLayoutChg chg="modSp setBg">
          <pc:chgData name="James Redelsheimer" userId="0bc5b4da-4472-4765-be32-514c3730ecac" providerId="ADAL" clId="{F864D311-0F5D-434E-A059-BAB124159377}" dt="2022-05-30T14:58:50.071" v="164"/>
          <pc:sldLayoutMkLst>
            <pc:docMk/>
            <pc:sldMasterMk cId="2983321969" sldId="2147483712"/>
            <pc:sldLayoutMk cId="4278259794" sldId="2147483721"/>
          </pc:sldLayoutMkLst>
          <pc:spChg chg="mod">
            <ac:chgData name="James Redelsheimer" userId="0bc5b4da-4472-4765-be32-514c3730ecac" providerId="ADAL" clId="{F864D311-0F5D-434E-A059-BAB124159377}" dt="2022-05-30T14:50:47.905" v="153"/>
            <ac:spMkLst>
              <pc:docMk/>
              <pc:sldMasterMk cId="2983321969" sldId="2147483712"/>
              <pc:sldLayoutMk cId="4278259794" sldId="2147483721"/>
              <ac:spMk id="169" creationId="{00000000-0000-0000-0000-000000000000}"/>
            </ac:spMkLst>
          </pc:spChg>
          <pc:spChg chg="mod">
            <ac:chgData name="James Redelsheimer" userId="0bc5b4da-4472-4765-be32-514c3730ecac" providerId="ADAL" clId="{F864D311-0F5D-434E-A059-BAB124159377}" dt="2022-05-30T14:50:47.905" v="153"/>
            <ac:spMkLst>
              <pc:docMk/>
              <pc:sldMasterMk cId="2983321969" sldId="2147483712"/>
              <pc:sldLayoutMk cId="4278259794" sldId="2147483721"/>
              <ac:spMk id="170" creationId="{00000000-0000-0000-0000-000000000000}"/>
            </ac:spMkLst>
          </pc:spChg>
          <pc:picChg chg="mod">
            <ac:chgData name="James Redelsheimer" userId="0bc5b4da-4472-4765-be32-514c3730ecac" providerId="ADAL" clId="{F864D311-0F5D-434E-A059-BAB124159377}" dt="2022-05-30T14:50:47.905" v="153"/>
            <ac:picMkLst>
              <pc:docMk/>
              <pc:sldMasterMk cId="2983321969" sldId="2147483712"/>
              <pc:sldLayoutMk cId="4278259794" sldId="2147483721"/>
              <ac:picMk id="171" creationId="{00000000-0000-0000-0000-000000000000}"/>
            </ac:picMkLst>
          </pc:picChg>
        </pc:sldLayoutChg>
        <pc:sldLayoutChg chg="modSp setBg">
          <pc:chgData name="James Redelsheimer" userId="0bc5b4da-4472-4765-be32-514c3730ecac" providerId="ADAL" clId="{F864D311-0F5D-434E-A059-BAB124159377}" dt="2022-05-30T14:58:50.071" v="164"/>
          <pc:sldLayoutMkLst>
            <pc:docMk/>
            <pc:sldMasterMk cId="2983321969" sldId="2147483712"/>
            <pc:sldLayoutMk cId="3617428605" sldId="2147483722"/>
          </pc:sldLayoutMkLst>
          <pc:spChg chg="mod">
            <ac:chgData name="James Redelsheimer" userId="0bc5b4da-4472-4765-be32-514c3730ecac" providerId="ADAL" clId="{F864D311-0F5D-434E-A059-BAB124159377}" dt="2022-05-30T14:50:47.905" v="153"/>
            <ac:spMkLst>
              <pc:docMk/>
              <pc:sldMasterMk cId="2983321969" sldId="2147483712"/>
              <pc:sldLayoutMk cId="3617428605" sldId="2147483722"/>
              <ac:spMk id="174" creationId="{00000000-0000-0000-0000-000000000000}"/>
            </ac:spMkLst>
          </pc:spChg>
          <pc:spChg chg="mod">
            <ac:chgData name="James Redelsheimer" userId="0bc5b4da-4472-4765-be32-514c3730ecac" providerId="ADAL" clId="{F864D311-0F5D-434E-A059-BAB124159377}" dt="2022-05-30T14:50:47.905" v="153"/>
            <ac:spMkLst>
              <pc:docMk/>
              <pc:sldMasterMk cId="2983321969" sldId="2147483712"/>
              <pc:sldLayoutMk cId="3617428605" sldId="2147483722"/>
              <ac:spMk id="175" creationId="{00000000-0000-0000-0000-000000000000}"/>
            </ac:spMkLst>
          </pc:spChg>
          <pc:spChg chg="mod">
            <ac:chgData name="James Redelsheimer" userId="0bc5b4da-4472-4765-be32-514c3730ecac" providerId="ADAL" clId="{F864D311-0F5D-434E-A059-BAB124159377}" dt="2022-05-30T14:50:47.905" v="153"/>
            <ac:spMkLst>
              <pc:docMk/>
              <pc:sldMasterMk cId="2983321969" sldId="2147483712"/>
              <pc:sldLayoutMk cId="3617428605" sldId="2147483722"/>
              <ac:spMk id="176" creationId="{00000000-0000-0000-0000-000000000000}"/>
            </ac:spMkLst>
          </pc:spChg>
          <pc:picChg chg="mod">
            <ac:chgData name="James Redelsheimer" userId="0bc5b4da-4472-4765-be32-514c3730ecac" providerId="ADAL" clId="{F864D311-0F5D-434E-A059-BAB124159377}" dt="2022-05-30T14:50:47.905" v="153"/>
            <ac:picMkLst>
              <pc:docMk/>
              <pc:sldMasterMk cId="2983321969" sldId="2147483712"/>
              <pc:sldLayoutMk cId="3617428605" sldId="2147483722"/>
              <ac:picMk id="177" creationId="{00000000-0000-0000-0000-000000000000}"/>
            </ac:picMkLst>
          </pc:picChg>
          <pc:cxnChg chg="mod">
            <ac:chgData name="James Redelsheimer" userId="0bc5b4da-4472-4765-be32-514c3730ecac" providerId="ADAL" clId="{F864D311-0F5D-434E-A059-BAB124159377}" dt="2022-05-30T14:50:47.905" v="153"/>
            <ac:cxnSpMkLst>
              <pc:docMk/>
              <pc:sldMasterMk cId="2983321969" sldId="2147483712"/>
              <pc:sldLayoutMk cId="3617428605" sldId="2147483722"/>
              <ac:cxnSpMk id="173" creationId="{00000000-0000-0000-0000-000000000000}"/>
            </ac:cxnSpMkLst>
          </pc:cxnChg>
        </pc:sldLayoutChg>
        <pc:sldLayoutChg chg="modSp setBg">
          <pc:chgData name="James Redelsheimer" userId="0bc5b4da-4472-4765-be32-514c3730ecac" providerId="ADAL" clId="{F864D311-0F5D-434E-A059-BAB124159377}" dt="2022-05-30T14:58:50.071" v="164"/>
          <pc:sldLayoutMkLst>
            <pc:docMk/>
            <pc:sldMasterMk cId="2983321969" sldId="2147483712"/>
            <pc:sldLayoutMk cId="3372949251" sldId="2147483723"/>
          </pc:sldLayoutMkLst>
          <pc:spChg chg="mod">
            <ac:chgData name="James Redelsheimer" userId="0bc5b4da-4472-4765-be32-514c3730ecac" providerId="ADAL" clId="{F864D311-0F5D-434E-A059-BAB124159377}" dt="2022-05-30T14:50:47.905" v="153"/>
            <ac:spMkLst>
              <pc:docMk/>
              <pc:sldMasterMk cId="2983321969" sldId="2147483712"/>
              <pc:sldLayoutMk cId="3372949251" sldId="2147483723"/>
              <ac:spMk id="179" creationId="{00000000-0000-0000-0000-000000000000}"/>
            </ac:spMkLst>
          </pc:spChg>
          <pc:picChg chg="mod">
            <ac:chgData name="James Redelsheimer" userId="0bc5b4da-4472-4765-be32-514c3730ecac" providerId="ADAL" clId="{F864D311-0F5D-434E-A059-BAB124159377}" dt="2022-05-30T14:50:47.905" v="153"/>
            <ac:picMkLst>
              <pc:docMk/>
              <pc:sldMasterMk cId="2983321969" sldId="2147483712"/>
              <pc:sldLayoutMk cId="3372949251" sldId="2147483723"/>
              <ac:picMk id="180" creationId="{00000000-0000-0000-0000-000000000000}"/>
            </ac:picMkLst>
          </pc:picChg>
        </pc:sldLayoutChg>
        <pc:sldLayoutChg chg="modSp">
          <pc:chgData name="James Redelsheimer" userId="0bc5b4da-4472-4765-be32-514c3730ecac" providerId="ADAL" clId="{F864D311-0F5D-434E-A059-BAB124159377}" dt="2022-05-30T14:50:21.338" v="143"/>
          <pc:sldLayoutMkLst>
            <pc:docMk/>
            <pc:sldMasterMk cId="2983321969" sldId="2147483712"/>
            <pc:sldLayoutMk cId="438897614" sldId="2147483754"/>
          </pc:sldLayoutMkLst>
          <pc:spChg chg="mod">
            <ac:chgData name="James Redelsheimer" userId="0bc5b4da-4472-4765-be32-514c3730ecac" providerId="ADAL" clId="{F864D311-0F5D-434E-A059-BAB124159377}" dt="2022-05-30T14:50:21.338" v="143"/>
            <ac:spMkLst>
              <pc:docMk/>
              <pc:sldMasterMk cId="2983321969" sldId="2147483712"/>
              <pc:sldLayoutMk cId="438897614" sldId="2147483754"/>
              <ac:spMk id="54" creationId="{00000000-0000-0000-0000-000000000000}"/>
            </ac:spMkLst>
          </pc:spChg>
          <pc:spChg chg="mod">
            <ac:chgData name="James Redelsheimer" userId="0bc5b4da-4472-4765-be32-514c3730ecac" providerId="ADAL" clId="{F864D311-0F5D-434E-A059-BAB124159377}" dt="2022-05-30T14:50:21.338" v="143"/>
            <ac:spMkLst>
              <pc:docMk/>
              <pc:sldMasterMk cId="2983321969" sldId="2147483712"/>
              <pc:sldLayoutMk cId="438897614" sldId="2147483754"/>
              <ac:spMk id="55" creationId="{00000000-0000-0000-0000-000000000000}"/>
            </ac:spMkLst>
          </pc:spChg>
          <pc:spChg chg="mod">
            <ac:chgData name="James Redelsheimer" userId="0bc5b4da-4472-4765-be32-514c3730ecac" providerId="ADAL" clId="{F864D311-0F5D-434E-A059-BAB124159377}" dt="2022-05-30T14:50:21.338" v="143"/>
            <ac:spMkLst>
              <pc:docMk/>
              <pc:sldMasterMk cId="2983321969" sldId="2147483712"/>
              <pc:sldLayoutMk cId="438897614" sldId="2147483754"/>
              <ac:spMk id="56" creationId="{00000000-0000-0000-0000-000000000000}"/>
            </ac:spMkLst>
          </pc:spChg>
          <pc:spChg chg="mod">
            <ac:chgData name="James Redelsheimer" userId="0bc5b4da-4472-4765-be32-514c3730ecac" providerId="ADAL" clId="{F864D311-0F5D-434E-A059-BAB124159377}" dt="2022-05-30T14:50:21.338" v="143"/>
            <ac:spMkLst>
              <pc:docMk/>
              <pc:sldMasterMk cId="2983321969" sldId="2147483712"/>
              <pc:sldLayoutMk cId="438897614" sldId="2147483754"/>
              <ac:spMk id="57" creationId="{00000000-0000-0000-0000-000000000000}"/>
            </ac:spMkLst>
          </pc:spChg>
          <pc:spChg chg="mod">
            <ac:chgData name="James Redelsheimer" userId="0bc5b4da-4472-4765-be32-514c3730ecac" providerId="ADAL" clId="{F864D311-0F5D-434E-A059-BAB124159377}" dt="2022-05-30T14:50:21.338" v="143"/>
            <ac:spMkLst>
              <pc:docMk/>
              <pc:sldMasterMk cId="2983321969" sldId="2147483712"/>
              <pc:sldLayoutMk cId="438897614" sldId="2147483754"/>
              <ac:spMk id="58" creationId="{00000000-0000-0000-0000-000000000000}"/>
            </ac:spMkLst>
          </pc:spChg>
          <pc:spChg chg="mod">
            <ac:chgData name="James Redelsheimer" userId="0bc5b4da-4472-4765-be32-514c3730ecac" providerId="ADAL" clId="{F864D311-0F5D-434E-A059-BAB124159377}" dt="2022-05-30T14:50:21.338" v="143"/>
            <ac:spMkLst>
              <pc:docMk/>
              <pc:sldMasterMk cId="2983321969" sldId="2147483712"/>
              <pc:sldLayoutMk cId="438897614" sldId="2147483754"/>
              <ac:spMk id="59" creationId="{00000000-0000-0000-0000-000000000000}"/>
            </ac:spMkLst>
          </pc:spChg>
        </pc:sldLayoutChg>
        <pc:sldLayoutChg chg="del">
          <pc:chgData name="James Redelsheimer" userId="0bc5b4da-4472-4765-be32-514c3730ecac" providerId="ADAL" clId="{F864D311-0F5D-434E-A059-BAB124159377}" dt="2022-05-30T14:25:01.096" v="40" actId="47"/>
          <pc:sldLayoutMkLst>
            <pc:docMk/>
            <pc:sldMasterMk cId="2983321969" sldId="2147483712"/>
            <pc:sldLayoutMk cId="1224274044" sldId="2147483754"/>
          </pc:sldLayoutMkLst>
        </pc:sldLayoutChg>
        <pc:sldLayoutChg chg="setBg">
          <pc:chgData name="James Redelsheimer" userId="0bc5b4da-4472-4765-be32-514c3730ecac" providerId="ADAL" clId="{F864D311-0F5D-434E-A059-BAB124159377}" dt="2022-05-30T14:58:50.071" v="164"/>
          <pc:sldLayoutMkLst>
            <pc:docMk/>
            <pc:sldMasterMk cId="2983321969" sldId="2147483712"/>
            <pc:sldLayoutMk cId="3147295198" sldId="2147483754"/>
          </pc:sldLayoutMkLst>
        </pc:sldLayoutChg>
        <pc:sldLayoutChg chg="modSp">
          <pc:chgData name="James Redelsheimer" userId="0bc5b4da-4472-4765-be32-514c3730ecac" providerId="ADAL" clId="{F864D311-0F5D-434E-A059-BAB124159377}" dt="2022-05-30T14:50:21.338" v="143"/>
          <pc:sldLayoutMkLst>
            <pc:docMk/>
            <pc:sldMasterMk cId="2983321969" sldId="2147483712"/>
            <pc:sldLayoutMk cId="1300163528" sldId="2147483755"/>
          </pc:sldLayoutMkLst>
          <pc:spChg chg="mod">
            <ac:chgData name="James Redelsheimer" userId="0bc5b4da-4472-4765-be32-514c3730ecac" providerId="ADAL" clId="{F864D311-0F5D-434E-A059-BAB124159377}" dt="2022-05-30T14:50:21.338" v="143"/>
            <ac:spMkLst>
              <pc:docMk/>
              <pc:sldMasterMk cId="2983321969" sldId="2147483712"/>
              <pc:sldLayoutMk cId="1300163528" sldId="2147483755"/>
              <ac:spMk id="42" creationId="{00000000-0000-0000-0000-000000000000}"/>
            </ac:spMkLst>
          </pc:spChg>
          <pc:spChg chg="mod">
            <ac:chgData name="James Redelsheimer" userId="0bc5b4da-4472-4765-be32-514c3730ecac" providerId="ADAL" clId="{F864D311-0F5D-434E-A059-BAB124159377}" dt="2022-05-30T14:50:21.338" v="143"/>
            <ac:spMkLst>
              <pc:docMk/>
              <pc:sldMasterMk cId="2983321969" sldId="2147483712"/>
              <pc:sldLayoutMk cId="1300163528" sldId="2147483755"/>
              <ac:spMk id="43" creationId="{00000000-0000-0000-0000-000000000000}"/>
            </ac:spMkLst>
          </pc:spChg>
          <pc:spChg chg="mod">
            <ac:chgData name="James Redelsheimer" userId="0bc5b4da-4472-4765-be32-514c3730ecac" providerId="ADAL" clId="{F864D311-0F5D-434E-A059-BAB124159377}" dt="2022-05-30T14:50:21.338" v="143"/>
            <ac:spMkLst>
              <pc:docMk/>
              <pc:sldMasterMk cId="2983321969" sldId="2147483712"/>
              <pc:sldLayoutMk cId="1300163528" sldId="2147483755"/>
              <ac:spMk id="44" creationId="{00000000-0000-0000-0000-000000000000}"/>
            </ac:spMkLst>
          </pc:spChg>
          <pc:spChg chg="mod">
            <ac:chgData name="James Redelsheimer" userId="0bc5b4da-4472-4765-be32-514c3730ecac" providerId="ADAL" clId="{F864D311-0F5D-434E-A059-BAB124159377}" dt="2022-05-30T14:50:21.338" v="143"/>
            <ac:spMkLst>
              <pc:docMk/>
              <pc:sldMasterMk cId="2983321969" sldId="2147483712"/>
              <pc:sldLayoutMk cId="1300163528" sldId="2147483755"/>
              <ac:spMk id="45" creationId="{00000000-0000-0000-0000-000000000000}"/>
            </ac:spMkLst>
          </pc:spChg>
          <pc:spChg chg="mod">
            <ac:chgData name="James Redelsheimer" userId="0bc5b4da-4472-4765-be32-514c3730ecac" providerId="ADAL" clId="{F864D311-0F5D-434E-A059-BAB124159377}" dt="2022-05-30T14:50:21.338" v="143"/>
            <ac:spMkLst>
              <pc:docMk/>
              <pc:sldMasterMk cId="2983321969" sldId="2147483712"/>
              <pc:sldLayoutMk cId="1300163528" sldId="2147483755"/>
              <ac:spMk id="46" creationId="{00000000-0000-0000-0000-000000000000}"/>
            </ac:spMkLst>
          </pc:spChg>
        </pc:sldLayoutChg>
        <pc:sldLayoutChg chg="setBg">
          <pc:chgData name="James Redelsheimer" userId="0bc5b4da-4472-4765-be32-514c3730ecac" providerId="ADAL" clId="{F864D311-0F5D-434E-A059-BAB124159377}" dt="2022-05-30T14:58:50.071" v="164"/>
          <pc:sldLayoutMkLst>
            <pc:docMk/>
            <pc:sldMasterMk cId="2983321969" sldId="2147483712"/>
            <pc:sldLayoutMk cId="3523928776" sldId="2147483755"/>
          </pc:sldLayoutMkLst>
        </pc:sldLayoutChg>
      </pc:sldMasterChg>
      <pc:sldMasterChg chg="modSp setBg modSldLayout">
        <pc:chgData name="James Redelsheimer" userId="0bc5b4da-4472-4765-be32-514c3730ecac" providerId="ADAL" clId="{F864D311-0F5D-434E-A059-BAB124159377}" dt="2022-05-30T14:58:50.071" v="164"/>
        <pc:sldMasterMkLst>
          <pc:docMk/>
          <pc:sldMasterMk cId="3111774021" sldId="2147483724"/>
        </pc:sldMasterMkLst>
        <pc:spChg chg="mod">
          <ac:chgData name="James Redelsheimer" userId="0bc5b4da-4472-4765-be32-514c3730ecac" providerId="ADAL" clId="{F864D311-0F5D-434E-A059-BAB124159377}" dt="2022-05-30T14:50:47.905" v="153"/>
          <ac:spMkLst>
            <pc:docMk/>
            <pc:sldMasterMk cId="3111774021" sldId="2147483724"/>
            <ac:spMk id="51" creationId="{00000000-0000-0000-0000-000000000000}"/>
          </ac:spMkLst>
        </pc:spChg>
        <pc:spChg chg="mod">
          <ac:chgData name="James Redelsheimer" userId="0bc5b4da-4472-4765-be32-514c3730ecac" providerId="ADAL" clId="{F864D311-0F5D-434E-A059-BAB124159377}" dt="2022-05-30T14:50:47.905" v="153"/>
          <ac:spMkLst>
            <pc:docMk/>
            <pc:sldMasterMk cId="3111774021" sldId="2147483724"/>
            <ac:spMk id="52" creationId="{00000000-0000-0000-0000-000000000000}"/>
          </ac:spMkLst>
        </pc:spChg>
        <pc:spChg chg="mod">
          <ac:chgData name="James Redelsheimer" userId="0bc5b4da-4472-4765-be32-514c3730ecac" providerId="ADAL" clId="{F864D311-0F5D-434E-A059-BAB124159377}" dt="2022-05-30T14:50:47.905" v="153"/>
          <ac:spMkLst>
            <pc:docMk/>
            <pc:sldMasterMk cId="3111774021" sldId="2147483724"/>
            <ac:spMk id="53" creationId="{00000000-0000-0000-0000-000000000000}"/>
          </ac:spMkLst>
        </pc:spChg>
        <pc:sldLayoutChg chg="modSp setBg">
          <pc:chgData name="James Redelsheimer" userId="0bc5b4da-4472-4765-be32-514c3730ecac" providerId="ADAL" clId="{F864D311-0F5D-434E-A059-BAB124159377}" dt="2022-05-30T14:58:50.071" v="164"/>
          <pc:sldLayoutMkLst>
            <pc:docMk/>
            <pc:sldMasterMk cId="3111774021" sldId="2147483724"/>
            <pc:sldLayoutMk cId="957428180" sldId="2147483725"/>
          </pc:sldLayoutMkLst>
          <pc:spChg chg="mod">
            <ac:chgData name="James Redelsheimer" userId="0bc5b4da-4472-4765-be32-514c3730ecac" providerId="ADAL" clId="{F864D311-0F5D-434E-A059-BAB124159377}" dt="2022-05-30T14:50:47.905" v="153"/>
            <ac:spMkLst>
              <pc:docMk/>
              <pc:sldMasterMk cId="3111774021" sldId="2147483724"/>
              <pc:sldLayoutMk cId="957428180" sldId="2147483725"/>
              <ac:spMk id="55" creationId="{00000000-0000-0000-0000-000000000000}"/>
            </ac:spMkLst>
          </pc:spChg>
          <pc:spChg chg="mod">
            <ac:chgData name="James Redelsheimer" userId="0bc5b4da-4472-4765-be32-514c3730ecac" providerId="ADAL" clId="{F864D311-0F5D-434E-A059-BAB124159377}" dt="2022-05-30T14:50:47.905" v="153"/>
            <ac:spMkLst>
              <pc:docMk/>
              <pc:sldMasterMk cId="3111774021" sldId="2147483724"/>
              <pc:sldLayoutMk cId="957428180" sldId="2147483725"/>
              <ac:spMk id="56" creationId="{00000000-0000-0000-0000-000000000000}"/>
            </ac:spMkLst>
          </pc:spChg>
          <pc:spChg chg="mod">
            <ac:chgData name="James Redelsheimer" userId="0bc5b4da-4472-4765-be32-514c3730ecac" providerId="ADAL" clId="{F864D311-0F5D-434E-A059-BAB124159377}" dt="2022-05-30T14:50:47.905" v="153"/>
            <ac:spMkLst>
              <pc:docMk/>
              <pc:sldMasterMk cId="3111774021" sldId="2147483724"/>
              <pc:sldLayoutMk cId="957428180" sldId="2147483725"/>
              <ac:spMk id="57" creationId="{00000000-0000-0000-0000-000000000000}"/>
            </ac:spMkLst>
          </pc:spChg>
          <pc:spChg chg="mod">
            <ac:chgData name="James Redelsheimer" userId="0bc5b4da-4472-4765-be32-514c3730ecac" providerId="ADAL" clId="{F864D311-0F5D-434E-A059-BAB124159377}" dt="2022-05-30T14:50:47.905" v="153"/>
            <ac:spMkLst>
              <pc:docMk/>
              <pc:sldMasterMk cId="3111774021" sldId="2147483724"/>
              <pc:sldLayoutMk cId="957428180" sldId="2147483725"/>
              <ac:spMk id="58" creationId="{00000000-0000-0000-0000-000000000000}"/>
            </ac:spMkLst>
          </pc:spChg>
          <pc:spChg chg="mod">
            <ac:chgData name="James Redelsheimer" userId="0bc5b4da-4472-4765-be32-514c3730ecac" providerId="ADAL" clId="{F864D311-0F5D-434E-A059-BAB124159377}" dt="2022-05-30T14:50:47.905" v="153"/>
            <ac:spMkLst>
              <pc:docMk/>
              <pc:sldMasterMk cId="3111774021" sldId="2147483724"/>
              <pc:sldLayoutMk cId="957428180" sldId="2147483725"/>
              <ac:spMk id="59" creationId="{00000000-0000-0000-0000-000000000000}"/>
            </ac:spMkLst>
          </pc:spChg>
          <pc:picChg chg="mod">
            <ac:chgData name="James Redelsheimer" userId="0bc5b4da-4472-4765-be32-514c3730ecac" providerId="ADAL" clId="{F864D311-0F5D-434E-A059-BAB124159377}" dt="2022-05-30T14:50:47.905" v="153"/>
            <ac:picMkLst>
              <pc:docMk/>
              <pc:sldMasterMk cId="3111774021" sldId="2147483724"/>
              <pc:sldLayoutMk cId="957428180" sldId="2147483725"/>
              <ac:picMk id="60" creationId="{00000000-0000-0000-0000-000000000000}"/>
            </ac:picMkLst>
          </pc:picChg>
        </pc:sldLayoutChg>
        <pc:sldLayoutChg chg="modSp setBg">
          <pc:chgData name="James Redelsheimer" userId="0bc5b4da-4472-4765-be32-514c3730ecac" providerId="ADAL" clId="{F864D311-0F5D-434E-A059-BAB124159377}" dt="2022-05-30T14:58:50.071" v="164"/>
          <pc:sldLayoutMkLst>
            <pc:docMk/>
            <pc:sldMasterMk cId="3111774021" sldId="2147483724"/>
            <pc:sldLayoutMk cId="1733688188" sldId="2147483726"/>
          </pc:sldLayoutMkLst>
          <pc:spChg chg="mod">
            <ac:chgData name="James Redelsheimer" userId="0bc5b4da-4472-4765-be32-514c3730ecac" providerId="ADAL" clId="{F864D311-0F5D-434E-A059-BAB124159377}" dt="2022-05-30T14:50:47.905" v="153"/>
            <ac:spMkLst>
              <pc:docMk/>
              <pc:sldMasterMk cId="3111774021" sldId="2147483724"/>
              <pc:sldLayoutMk cId="1733688188" sldId="2147483726"/>
              <ac:spMk id="62" creationId="{00000000-0000-0000-0000-000000000000}"/>
            </ac:spMkLst>
          </pc:spChg>
          <pc:spChg chg="mod">
            <ac:chgData name="James Redelsheimer" userId="0bc5b4da-4472-4765-be32-514c3730ecac" providerId="ADAL" clId="{F864D311-0F5D-434E-A059-BAB124159377}" dt="2022-05-30T14:50:47.905" v="153"/>
            <ac:spMkLst>
              <pc:docMk/>
              <pc:sldMasterMk cId="3111774021" sldId="2147483724"/>
              <pc:sldLayoutMk cId="1733688188" sldId="2147483726"/>
              <ac:spMk id="63" creationId="{00000000-0000-0000-0000-000000000000}"/>
            </ac:spMkLst>
          </pc:spChg>
          <pc:spChg chg="mod">
            <ac:chgData name="James Redelsheimer" userId="0bc5b4da-4472-4765-be32-514c3730ecac" providerId="ADAL" clId="{F864D311-0F5D-434E-A059-BAB124159377}" dt="2022-05-30T14:50:47.905" v="153"/>
            <ac:spMkLst>
              <pc:docMk/>
              <pc:sldMasterMk cId="3111774021" sldId="2147483724"/>
              <pc:sldLayoutMk cId="1733688188" sldId="2147483726"/>
              <ac:spMk id="64" creationId="{00000000-0000-0000-0000-000000000000}"/>
            </ac:spMkLst>
          </pc:spChg>
          <pc:picChg chg="mod">
            <ac:chgData name="James Redelsheimer" userId="0bc5b4da-4472-4765-be32-514c3730ecac" providerId="ADAL" clId="{F864D311-0F5D-434E-A059-BAB124159377}" dt="2022-05-30T14:50:47.905" v="153"/>
            <ac:picMkLst>
              <pc:docMk/>
              <pc:sldMasterMk cId="3111774021" sldId="2147483724"/>
              <pc:sldLayoutMk cId="1733688188" sldId="2147483726"/>
              <ac:picMk id="65" creationId="{00000000-0000-0000-0000-000000000000}"/>
            </ac:picMkLst>
          </pc:picChg>
        </pc:sldLayoutChg>
        <pc:sldLayoutChg chg="modSp setBg">
          <pc:chgData name="James Redelsheimer" userId="0bc5b4da-4472-4765-be32-514c3730ecac" providerId="ADAL" clId="{F864D311-0F5D-434E-A059-BAB124159377}" dt="2022-05-30T14:58:50.071" v="164"/>
          <pc:sldLayoutMkLst>
            <pc:docMk/>
            <pc:sldMasterMk cId="3111774021" sldId="2147483724"/>
            <pc:sldLayoutMk cId="3674081903" sldId="2147483727"/>
          </pc:sldLayoutMkLst>
          <pc:spChg chg="mod">
            <ac:chgData name="James Redelsheimer" userId="0bc5b4da-4472-4765-be32-514c3730ecac" providerId="ADAL" clId="{F864D311-0F5D-434E-A059-BAB124159377}" dt="2022-05-30T14:50:47.905" v="153"/>
            <ac:spMkLst>
              <pc:docMk/>
              <pc:sldMasterMk cId="3111774021" sldId="2147483724"/>
              <pc:sldLayoutMk cId="3674081903" sldId="2147483727"/>
              <ac:spMk id="74" creationId="{00000000-0000-0000-0000-000000000000}"/>
            </ac:spMkLst>
          </pc:spChg>
          <pc:spChg chg="mod">
            <ac:chgData name="James Redelsheimer" userId="0bc5b4da-4472-4765-be32-514c3730ecac" providerId="ADAL" clId="{F864D311-0F5D-434E-A059-BAB124159377}" dt="2022-05-30T14:50:47.905" v="153"/>
            <ac:spMkLst>
              <pc:docMk/>
              <pc:sldMasterMk cId="3111774021" sldId="2147483724"/>
              <pc:sldLayoutMk cId="3674081903" sldId="2147483727"/>
              <ac:spMk id="75" creationId="{00000000-0000-0000-0000-000000000000}"/>
            </ac:spMkLst>
          </pc:spChg>
          <pc:spChg chg="mod">
            <ac:chgData name="James Redelsheimer" userId="0bc5b4da-4472-4765-be32-514c3730ecac" providerId="ADAL" clId="{F864D311-0F5D-434E-A059-BAB124159377}" dt="2022-05-30T14:50:47.905" v="153"/>
            <ac:spMkLst>
              <pc:docMk/>
              <pc:sldMasterMk cId="3111774021" sldId="2147483724"/>
              <pc:sldLayoutMk cId="3674081903" sldId="2147483727"/>
              <ac:spMk id="76" creationId="{00000000-0000-0000-0000-000000000000}"/>
            </ac:spMkLst>
          </pc:spChg>
          <pc:spChg chg="mod">
            <ac:chgData name="James Redelsheimer" userId="0bc5b4da-4472-4765-be32-514c3730ecac" providerId="ADAL" clId="{F864D311-0F5D-434E-A059-BAB124159377}" dt="2022-05-30T14:50:47.905" v="153"/>
            <ac:spMkLst>
              <pc:docMk/>
              <pc:sldMasterMk cId="3111774021" sldId="2147483724"/>
              <pc:sldLayoutMk cId="3674081903" sldId="2147483727"/>
              <ac:spMk id="77" creationId="{00000000-0000-0000-0000-000000000000}"/>
            </ac:spMkLst>
          </pc:spChg>
          <pc:picChg chg="mod">
            <ac:chgData name="James Redelsheimer" userId="0bc5b4da-4472-4765-be32-514c3730ecac" providerId="ADAL" clId="{F864D311-0F5D-434E-A059-BAB124159377}" dt="2022-05-30T14:50:47.905" v="153"/>
            <ac:picMkLst>
              <pc:docMk/>
              <pc:sldMasterMk cId="3111774021" sldId="2147483724"/>
              <pc:sldLayoutMk cId="3674081903" sldId="2147483727"/>
              <ac:picMk id="78" creationId="{00000000-0000-0000-0000-000000000000}"/>
            </ac:picMkLst>
          </pc:picChg>
          <pc:cxnChg chg="mod">
            <ac:chgData name="James Redelsheimer" userId="0bc5b4da-4472-4765-be32-514c3730ecac" providerId="ADAL" clId="{F864D311-0F5D-434E-A059-BAB124159377}" dt="2022-05-30T14:50:47.905" v="153"/>
            <ac:cxnSpMkLst>
              <pc:docMk/>
              <pc:sldMasterMk cId="3111774021" sldId="2147483724"/>
              <pc:sldLayoutMk cId="3674081903" sldId="2147483727"/>
              <ac:cxnSpMk id="73" creationId="{00000000-0000-0000-0000-000000000000}"/>
            </ac:cxnSpMkLst>
          </pc:cxnChg>
        </pc:sldLayoutChg>
        <pc:sldLayoutChg chg="modSp setBg">
          <pc:chgData name="James Redelsheimer" userId="0bc5b4da-4472-4765-be32-514c3730ecac" providerId="ADAL" clId="{F864D311-0F5D-434E-A059-BAB124159377}" dt="2022-05-30T14:58:50.071" v="164"/>
          <pc:sldLayoutMkLst>
            <pc:docMk/>
            <pc:sldMasterMk cId="3111774021" sldId="2147483724"/>
            <pc:sldLayoutMk cId="3768331375" sldId="2147483728"/>
          </pc:sldLayoutMkLst>
          <pc:spChg chg="mod">
            <ac:chgData name="James Redelsheimer" userId="0bc5b4da-4472-4765-be32-514c3730ecac" providerId="ADAL" clId="{F864D311-0F5D-434E-A059-BAB124159377}" dt="2022-05-30T14:50:47.905" v="153"/>
            <ac:spMkLst>
              <pc:docMk/>
              <pc:sldMasterMk cId="3111774021" sldId="2147483724"/>
              <pc:sldLayoutMk cId="3768331375" sldId="2147483728"/>
              <ac:spMk id="80" creationId="{00000000-0000-0000-0000-000000000000}"/>
            </ac:spMkLst>
          </pc:spChg>
          <pc:spChg chg="mod">
            <ac:chgData name="James Redelsheimer" userId="0bc5b4da-4472-4765-be32-514c3730ecac" providerId="ADAL" clId="{F864D311-0F5D-434E-A059-BAB124159377}" dt="2022-05-30T14:50:47.905" v="153"/>
            <ac:spMkLst>
              <pc:docMk/>
              <pc:sldMasterMk cId="3111774021" sldId="2147483724"/>
              <pc:sldLayoutMk cId="3768331375" sldId="2147483728"/>
              <ac:spMk id="81" creationId="{00000000-0000-0000-0000-000000000000}"/>
            </ac:spMkLst>
          </pc:spChg>
          <pc:picChg chg="mod">
            <ac:chgData name="James Redelsheimer" userId="0bc5b4da-4472-4765-be32-514c3730ecac" providerId="ADAL" clId="{F864D311-0F5D-434E-A059-BAB124159377}" dt="2022-05-30T14:50:47.905" v="153"/>
            <ac:picMkLst>
              <pc:docMk/>
              <pc:sldMasterMk cId="3111774021" sldId="2147483724"/>
              <pc:sldLayoutMk cId="3768331375" sldId="2147483728"/>
              <ac:picMk id="82" creationId="{00000000-0000-0000-0000-000000000000}"/>
            </ac:picMkLst>
          </pc:picChg>
        </pc:sldLayoutChg>
        <pc:sldLayoutChg chg="modSp setBg">
          <pc:chgData name="James Redelsheimer" userId="0bc5b4da-4472-4765-be32-514c3730ecac" providerId="ADAL" clId="{F864D311-0F5D-434E-A059-BAB124159377}" dt="2022-05-30T14:58:50.071" v="164"/>
          <pc:sldLayoutMkLst>
            <pc:docMk/>
            <pc:sldMasterMk cId="3111774021" sldId="2147483724"/>
            <pc:sldLayoutMk cId="3707530256" sldId="2147483729"/>
          </pc:sldLayoutMkLst>
          <pc:spChg chg="mod">
            <ac:chgData name="James Redelsheimer" userId="0bc5b4da-4472-4765-be32-514c3730ecac" providerId="ADAL" clId="{F864D311-0F5D-434E-A059-BAB124159377}" dt="2022-05-30T14:50:47.905" v="153"/>
            <ac:spMkLst>
              <pc:docMk/>
              <pc:sldMasterMk cId="3111774021" sldId="2147483724"/>
              <pc:sldLayoutMk cId="3707530256" sldId="2147483729"/>
              <ac:spMk id="85" creationId="{00000000-0000-0000-0000-000000000000}"/>
            </ac:spMkLst>
          </pc:spChg>
          <pc:spChg chg="mod">
            <ac:chgData name="James Redelsheimer" userId="0bc5b4da-4472-4765-be32-514c3730ecac" providerId="ADAL" clId="{F864D311-0F5D-434E-A059-BAB124159377}" dt="2022-05-30T14:50:47.905" v="153"/>
            <ac:spMkLst>
              <pc:docMk/>
              <pc:sldMasterMk cId="3111774021" sldId="2147483724"/>
              <pc:sldLayoutMk cId="3707530256" sldId="2147483729"/>
              <ac:spMk id="86" creationId="{00000000-0000-0000-0000-000000000000}"/>
            </ac:spMkLst>
          </pc:spChg>
          <pc:spChg chg="mod">
            <ac:chgData name="James Redelsheimer" userId="0bc5b4da-4472-4765-be32-514c3730ecac" providerId="ADAL" clId="{F864D311-0F5D-434E-A059-BAB124159377}" dt="2022-05-30T14:50:47.905" v="153"/>
            <ac:spMkLst>
              <pc:docMk/>
              <pc:sldMasterMk cId="3111774021" sldId="2147483724"/>
              <pc:sldLayoutMk cId="3707530256" sldId="2147483729"/>
              <ac:spMk id="87" creationId="{00000000-0000-0000-0000-000000000000}"/>
            </ac:spMkLst>
          </pc:spChg>
          <pc:picChg chg="mod">
            <ac:chgData name="James Redelsheimer" userId="0bc5b4da-4472-4765-be32-514c3730ecac" providerId="ADAL" clId="{F864D311-0F5D-434E-A059-BAB124159377}" dt="2022-05-30T14:50:47.905" v="153"/>
            <ac:picMkLst>
              <pc:docMk/>
              <pc:sldMasterMk cId="3111774021" sldId="2147483724"/>
              <pc:sldLayoutMk cId="3707530256" sldId="2147483729"/>
              <ac:picMk id="88" creationId="{00000000-0000-0000-0000-000000000000}"/>
            </ac:picMkLst>
          </pc:picChg>
          <pc:cxnChg chg="mod">
            <ac:chgData name="James Redelsheimer" userId="0bc5b4da-4472-4765-be32-514c3730ecac" providerId="ADAL" clId="{F864D311-0F5D-434E-A059-BAB124159377}" dt="2022-05-30T14:50:47.905" v="153"/>
            <ac:cxnSpMkLst>
              <pc:docMk/>
              <pc:sldMasterMk cId="3111774021" sldId="2147483724"/>
              <pc:sldLayoutMk cId="3707530256" sldId="2147483729"/>
              <ac:cxnSpMk id="84" creationId="{00000000-0000-0000-0000-000000000000}"/>
            </ac:cxnSpMkLst>
          </pc:cxnChg>
        </pc:sldLayoutChg>
        <pc:sldLayoutChg chg="modSp setBg">
          <pc:chgData name="James Redelsheimer" userId="0bc5b4da-4472-4765-be32-514c3730ecac" providerId="ADAL" clId="{F864D311-0F5D-434E-A059-BAB124159377}" dt="2022-05-30T14:58:50.071" v="164"/>
          <pc:sldLayoutMkLst>
            <pc:docMk/>
            <pc:sldMasterMk cId="3111774021" sldId="2147483724"/>
            <pc:sldLayoutMk cId="4044551453" sldId="2147483730"/>
          </pc:sldLayoutMkLst>
          <pc:spChg chg="mod">
            <ac:chgData name="James Redelsheimer" userId="0bc5b4da-4472-4765-be32-514c3730ecac" providerId="ADAL" clId="{F864D311-0F5D-434E-A059-BAB124159377}" dt="2022-05-30T14:50:47.905" v="153"/>
            <ac:spMkLst>
              <pc:docMk/>
              <pc:sldMasterMk cId="3111774021" sldId="2147483724"/>
              <pc:sldLayoutMk cId="4044551453" sldId="2147483730"/>
              <ac:spMk id="90" creationId="{00000000-0000-0000-0000-000000000000}"/>
            </ac:spMkLst>
          </pc:spChg>
          <pc:spChg chg="mod">
            <ac:chgData name="James Redelsheimer" userId="0bc5b4da-4472-4765-be32-514c3730ecac" providerId="ADAL" clId="{F864D311-0F5D-434E-A059-BAB124159377}" dt="2022-05-30T14:50:47.905" v="153"/>
            <ac:spMkLst>
              <pc:docMk/>
              <pc:sldMasterMk cId="3111774021" sldId="2147483724"/>
              <pc:sldLayoutMk cId="4044551453" sldId="2147483730"/>
              <ac:spMk id="91" creationId="{00000000-0000-0000-0000-000000000000}"/>
            </ac:spMkLst>
          </pc:spChg>
          <pc:picChg chg="mod">
            <ac:chgData name="James Redelsheimer" userId="0bc5b4da-4472-4765-be32-514c3730ecac" providerId="ADAL" clId="{F864D311-0F5D-434E-A059-BAB124159377}" dt="2022-05-30T14:50:47.905" v="153"/>
            <ac:picMkLst>
              <pc:docMk/>
              <pc:sldMasterMk cId="3111774021" sldId="2147483724"/>
              <pc:sldLayoutMk cId="4044551453" sldId="2147483730"/>
              <ac:picMk id="92" creationId="{00000000-0000-0000-0000-000000000000}"/>
            </ac:picMkLst>
          </pc:picChg>
          <pc:picChg chg="mod">
            <ac:chgData name="James Redelsheimer" userId="0bc5b4da-4472-4765-be32-514c3730ecac" providerId="ADAL" clId="{F864D311-0F5D-434E-A059-BAB124159377}" dt="2022-05-30T14:50:47.905" v="153"/>
            <ac:picMkLst>
              <pc:docMk/>
              <pc:sldMasterMk cId="3111774021" sldId="2147483724"/>
              <pc:sldLayoutMk cId="4044551453" sldId="2147483730"/>
              <ac:picMk id="93" creationId="{00000000-0000-0000-0000-000000000000}"/>
            </ac:picMkLst>
          </pc:picChg>
        </pc:sldLayoutChg>
        <pc:sldLayoutChg chg="modSp setBg">
          <pc:chgData name="James Redelsheimer" userId="0bc5b4da-4472-4765-be32-514c3730ecac" providerId="ADAL" clId="{F864D311-0F5D-434E-A059-BAB124159377}" dt="2022-05-30T14:58:50.071" v="164"/>
          <pc:sldLayoutMkLst>
            <pc:docMk/>
            <pc:sldMasterMk cId="3111774021" sldId="2147483724"/>
            <pc:sldLayoutMk cId="998066577" sldId="2147483731"/>
          </pc:sldLayoutMkLst>
          <pc:spChg chg="mod">
            <ac:chgData name="James Redelsheimer" userId="0bc5b4da-4472-4765-be32-514c3730ecac" providerId="ADAL" clId="{F864D311-0F5D-434E-A059-BAB124159377}" dt="2022-05-30T14:50:47.905" v="153"/>
            <ac:spMkLst>
              <pc:docMk/>
              <pc:sldMasterMk cId="3111774021" sldId="2147483724"/>
              <pc:sldLayoutMk cId="998066577" sldId="2147483731"/>
              <ac:spMk id="95" creationId="{00000000-0000-0000-0000-000000000000}"/>
            </ac:spMkLst>
          </pc:spChg>
          <pc:spChg chg="mod">
            <ac:chgData name="James Redelsheimer" userId="0bc5b4da-4472-4765-be32-514c3730ecac" providerId="ADAL" clId="{F864D311-0F5D-434E-A059-BAB124159377}" dt="2022-05-30T14:50:47.905" v="153"/>
            <ac:spMkLst>
              <pc:docMk/>
              <pc:sldMasterMk cId="3111774021" sldId="2147483724"/>
              <pc:sldLayoutMk cId="998066577" sldId="2147483731"/>
              <ac:spMk id="97" creationId="{00000000-0000-0000-0000-000000000000}"/>
            </ac:spMkLst>
          </pc:spChg>
          <pc:spChg chg="mod">
            <ac:chgData name="James Redelsheimer" userId="0bc5b4da-4472-4765-be32-514c3730ecac" providerId="ADAL" clId="{F864D311-0F5D-434E-A059-BAB124159377}" dt="2022-05-30T14:50:47.905" v="153"/>
            <ac:spMkLst>
              <pc:docMk/>
              <pc:sldMasterMk cId="3111774021" sldId="2147483724"/>
              <pc:sldLayoutMk cId="998066577" sldId="2147483731"/>
              <ac:spMk id="98" creationId="{00000000-0000-0000-0000-000000000000}"/>
            </ac:spMkLst>
          </pc:spChg>
          <pc:spChg chg="mod">
            <ac:chgData name="James Redelsheimer" userId="0bc5b4da-4472-4765-be32-514c3730ecac" providerId="ADAL" clId="{F864D311-0F5D-434E-A059-BAB124159377}" dt="2022-05-30T14:50:47.905" v="153"/>
            <ac:spMkLst>
              <pc:docMk/>
              <pc:sldMasterMk cId="3111774021" sldId="2147483724"/>
              <pc:sldLayoutMk cId="998066577" sldId="2147483731"/>
              <ac:spMk id="99" creationId="{00000000-0000-0000-0000-000000000000}"/>
            </ac:spMkLst>
          </pc:spChg>
          <pc:spChg chg="mod">
            <ac:chgData name="James Redelsheimer" userId="0bc5b4da-4472-4765-be32-514c3730ecac" providerId="ADAL" clId="{F864D311-0F5D-434E-A059-BAB124159377}" dt="2022-05-30T14:50:47.905" v="153"/>
            <ac:spMkLst>
              <pc:docMk/>
              <pc:sldMasterMk cId="3111774021" sldId="2147483724"/>
              <pc:sldLayoutMk cId="998066577" sldId="2147483731"/>
              <ac:spMk id="100" creationId="{00000000-0000-0000-0000-000000000000}"/>
            </ac:spMkLst>
          </pc:spChg>
          <pc:picChg chg="mod">
            <ac:chgData name="James Redelsheimer" userId="0bc5b4da-4472-4765-be32-514c3730ecac" providerId="ADAL" clId="{F864D311-0F5D-434E-A059-BAB124159377}" dt="2022-05-30T14:50:47.905" v="153"/>
            <ac:picMkLst>
              <pc:docMk/>
              <pc:sldMasterMk cId="3111774021" sldId="2147483724"/>
              <pc:sldLayoutMk cId="998066577" sldId="2147483731"/>
              <ac:picMk id="101" creationId="{00000000-0000-0000-0000-000000000000}"/>
            </ac:picMkLst>
          </pc:picChg>
          <pc:cxnChg chg="mod">
            <ac:chgData name="James Redelsheimer" userId="0bc5b4da-4472-4765-be32-514c3730ecac" providerId="ADAL" clId="{F864D311-0F5D-434E-A059-BAB124159377}" dt="2022-05-30T14:50:47.905" v="153"/>
            <ac:cxnSpMkLst>
              <pc:docMk/>
              <pc:sldMasterMk cId="3111774021" sldId="2147483724"/>
              <pc:sldLayoutMk cId="998066577" sldId="2147483731"/>
              <ac:cxnSpMk id="96" creationId="{00000000-0000-0000-0000-000000000000}"/>
            </ac:cxnSpMkLst>
          </pc:cxnChg>
        </pc:sldLayoutChg>
        <pc:sldLayoutChg chg="modSp setBg">
          <pc:chgData name="James Redelsheimer" userId="0bc5b4da-4472-4765-be32-514c3730ecac" providerId="ADAL" clId="{F864D311-0F5D-434E-A059-BAB124159377}" dt="2022-05-30T14:58:50.071" v="164"/>
          <pc:sldLayoutMkLst>
            <pc:docMk/>
            <pc:sldMasterMk cId="3111774021" sldId="2147483724"/>
            <pc:sldLayoutMk cId="4051624893" sldId="2147483732"/>
          </pc:sldLayoutMkLst>
          <pc:spChg chg="mod">
            <ac:chgData name="James Redelsheimer" userId="0bc5b4da-4472-4765-be32-514c3730ecac" providerId="ADAL" clId="{F864D311-0F5D-434E-A059-BAB124159377}" dt="2022-05-30T14:50:47.905" v="153"/>
            <ac:spMkLst>
              <pc:docMk/>
              <pc:sldMasterMk cId="3111774021" sldId="2147483724"/>
              <pc:sldLayoutMk cId="4051624893" sldId="2147483732"/>
              <ac:spMk id="103" creationId="{00000000-0000-0000-0000-000000000000}"/>
            </ac:spMkLst>
          </pc:spChg>
          <pc:spChg chg="mod">
            <ac:chgData name="James Redelsheimer" userId="0bc5b4da-4472-4765-be32-514c3730ecac" providerId="ADAL" clId="{F864D311-0F5D-434E-A059-BAB124159377}" dt="2022-05-30T14:50:47.905" v="153"/>
            <ac:spMkLst>
              <pc:docMk/>
              <pc:sldMasterMk cId="3111774021" sldId="2147483724"/>
              <pc:sldLayoutMk cId="4051624893" sldId="2147483732"/>
              <ac:spMk id="104" creationId="{00000000-0000-0000-0000-000000000000}"/>
            </ac:spMkLst>
          </pc:spChg>
          <pc:picChg chg="mod">
            <ac:chgData name="James Redelsheimer" userId="0bc5b4da-4472-4765-be32-514c3730ecac" providerId="ADAL" clId="{F864D311-0F5D-434E-A059-BAB124159377}" dt="2022-05-30T14:50:47.905" v="153"/>
            <ac:picMkLst>
              <pc:docMk/>
              <pc:sldMasterMk cId="3111774021" sldId="2147483724"/>
              <pc:sldLayoutMk cId="4051624893" sldId="2147483732"/>
              <ac:picMk id="105" creationId="{00000000-0000-0000-0000-000000000000}"/>
            </ac:picMkLst>
          </pc:picChg>
        </pc:sldLayoutChg>
        <pc:sldLayoutChg chg="modSp setBg">
          <pc:chgData name="James Redelsheimer" userId="0bc5b4da-4472-4765-be32-514c3730ecac" providerId="ADAL" clId="{F864D311-0F5D-434E-A059-BAB124159377}" dt="2022-05-30T14:58:50.071" v="164"/>
          <pc:sldLayoutMkLst>
            <pc:docMk/>
            <pc:sldMasterMk cId="3111774021" sldId="2147483724"/>
            <pc:sldLayoutMk cId="4233283475" sldId="2147483733"/>
          </pc:sldLayoutMkLst>
          <pc:spChg chg="mod">
            <ac:chgData name="James Redelsheimer" userId="0bc5b4da-4472-4765-be32-514c3730ecac" providerId="ADAL" clId="{F864D311-0F5D-434E-A059-BAB124159377}" dt="2022-05-30T14:50:47.905" v="153"/>
            <ac:spMkLst>
              <pc:docMk/>
              <pc:sldMasterMk cId="3111774021" sldId="2147483724"/>
              <pc:sldLayoutMk cId="4233283475" sldId="2147483733"/>
              <ac:spMk id="108" creationId="{00000000-0000-0000-0000-000000000000}"/>
            </ac:spMkLst>
          </pc:spChg>
          <pc:spChg chg="mod">
            <ac:chgData name="James Redelsheimer" userId="0bc5b4da-4472-4765-be32-514c3730ecac" providerId="ADAL" clId="{F864D311-0F5D-434E-A059-BAB124159377}" dt="2022-05-30T14:50:47.905" v="153"/>
            <ac:spMkLst>
              <pc:docMk/>
              <pc:sldMasterMk cId="3111774021" sldId="2147483724"/>
              <pc:sldLayoutMk cId="4233283475" sldId="2147483733"/>
              <ac:spMk id="109" creationId="{00000000-0000-0000-0000-000000000000}"/>
            </ac:spMkLst>
          </pc:spChg>
          <pc:spChg chg="mod">
            <ac:chgData name="James Redelsheimer" userId="0bc5b4da-4472-4765-be32-514c3730ecac" providerId="ADAL" clId="{F864D311-0F5D-434E-A059-BAB124159377}" dt="2022-05-30T14:50:47.905" v="153"/>
            <ac:spMkLst>
              <pc:docMk/>
              <pc:sldMasterMk cId="3111774021" sldId="2147483724"/>
              <pc:sldLayoutMk cId="4233283475" sldId="2147483733"/>
              <ac:spMk id="110" creationId="{00000000-0000-0000-0000-000000000000}"/>
            </ac:spMkLst>
          </pc:spChg>
          <pc:picChg chg="mod">
            <ac:chgData name="James Redelsheimer" userId="0bc5b4da-4472-4765-be32-514c3730ecac" providerId="ADAL" clId="{F864D311-0F5D-434E-A059-BAB124159377}" dt="2022-05-30T14:50:47.905" v="153"/>
            <ac:picMkLst>
              <pc:docMk/>
              <pc:sldMasterMk cId="3111774021" sldId="2147483724"/>
              <pc:sldLayoutMk cId="4233283475" sldId="2147483733"/>
              <ac:picMk id="111" creationId="{00000000-0000-0000-0000-000000000000}"/>
            </ac:picMkLst>
          </pc:picChg>
          <pc:cxnChg chg="mod">
            <ac:chgData name="James Redelsheimer" userId="0bc5b4da-4472-4765-be32-514c3730ecac" providerId="ADAL" clId="{F864D311-0F5D-434E-A059-BAB124159377}" dt="2022-05-30T14:50:47.905" v="153"/>
            <ac:cxnSpMkLst>
              <pc:docMk/>
              <pc:sldMasterMk cId="3111774021" sldId="2147483724"/>
              <pc:sldLayoutMk cId="4233283475" sldId="2147483733"/>
              <ac:cxnSpMk id="107" creationId="{00000000-0000-0000-0000-000000000000}"/>
            </ac:cxnSpMkLst>
          </pc:cxnChg>
        </pc:sldLayoutChg>
        <pc:sldLayoutChg chg="modSp setBg">
          <pc:chgData name="James Redelsheimer" userId="0bc5b4da-4472-4765-be32-514c3730ecac" providerId="ADAL" clId="{F864D311-0F5D-434E-A059-BAB124159377}" dt="2022-05-30T14:58:50.071" v="164"/>
          <pc:sldLayoutMkLst>
            <pc:docMk/>
            <pc:sldMasterMk cId="3111774021" sldId="2147483724"/>
            <pc:sldLayoutMk cId="2611503162" sldId="2147483734"/>
          </pc:sldLayoutMkLst>
          <pc:spChg chg="mod">
            <ac:chgData name="James Redelsheimer" userId="0bc5b4da-4472-4765-be32-514c3730ecac" providerId="ADAL" clId="{F864D311-0F5D-434E-A059-BAB124159377}" dt="2022-05-30T14:50:47.905" v="153"/>
            <ac:spMkLst>
              <pc:docMk/>
              <pc:sldMasterMk cId="3111774021" sldId="2147483724"/>
              <pc:sldLayoutMk cId="2611503162" sldId="2147483734"/>
              <ac:spMk id="139" creationId="{00000000-0000-0000-0000-000000000000}"/>
            </ac:spMkLst>
          </pc:spChg>
          <pc:spChg chg="mod">
            <ac:chgData name="James Redelsheimer" userId="0bc5b4da-4472-4765-be32-514c3730ecac" providerId="ADAL" clId="{F864D311-0F5D-434E-A059-BAB124159377}" dt="2022-05-30T14:50:47.905" v="153"/>
            <ac:spMkLst>
              <pc:docMk/>
              <pc:sldMasterMk cId="3111774021" sldId="2147483724"/>
              <pc:sldLayoutMk cId="2611503162" sldId="2147483734"/>
              <ac:spMk id="140" creationId="{00000000-0000-0000-0000-000000000000}"/>
            </ac:spMkLst>
          </pc:spChg>
          <pc:spChg chg="mod">
            <ac:chgData name="James Redelsheimer" userId="0bc5b4da-4472-4765-be32-514c3730ecac" providerId="ADAL" clId="{F864D311-0F5D-434E-A059-BAB124159377}" dt="2022-05-30T14:50:47.905" v="153"/>
            <ac:spMkLst>
              <pc:docMk/>
              <pc:sldMasterMk cId="3111774021" sldId="2147483724"/>
              <pc:sldLayoutMk cId="2611503162" sldId="2147483734"/>
              <ac:spMk id="141" creationId="{00000000-0000-0000-0000-000000000000}"/>
            </ac:spMkLst>
          </pc:spChg>
        </pc:sldLayoutChg>
        <pc:sldLayoutChg chg="modSp setBg">
          <pc:chgData name="James Redelsheimer" userId="0bc5b4da-4472-4765-be32-514c3730ecac" providerId="ADAL" clId="{F864D311-0F5D-434E-A059-BAB124159377}" dt="2022-05-30T14:58:50.071" v="164"/>
          <pc:sldLayoutMkLst>
            <pc:docMk/>
            <pc:sldMasterMk cId="3111774021" sldId="2147483724"/>
            <pc:sldLayoutMk cId="1178779339" sldId="2147483752"/>
          </pc:sldLayoutMkLst>
          <pc:spChg chg="mod">
            <ac:chgData name="James Redelsheimer" userId="0bc5b4da-4472-4765-be32-514c3730ecac" providerId="ADAL" clId="{F864D311-0F5D-434E-A059-BAB124159377}" dt="2022-05-30T14:50:47.905" v="153"/>
            <ac:spMkLst>
              <pc:docMk/>
              <pc:sldMasterMk cId="3111774021" sldId="2147483724"/>
              <pc:sldLayoutMk cId="1178779339" sldId="2147483752"/>
              <ac:spMk id="34" creationId="{00000000-0000-0000-0000-000000000000}"/>
            </ac:spMkLst>
          </pc:spChg>
          <pc:spChg chg="mod">
            <ac:chgData name="James Redelsheimer" userId="0bc5b4da-4472-4765-be32-514c3730ecac" providerId="ADAL" clId="{F864D311-0F5D-434E-A059-BAB124159377}" dt="2022-05-30T14:50:47.905" v="153"/>
            <ac:spMkLst>
              <pc:docMk/>
              <pc:sldMasterMk cId="3111774021" sldId="2147483724"/>
              <pc:sldLayoutMk cId="1178779339" sldId="2147483752"/>
              <ac:spMk id="35" creationId="{00000000-0000-0000-0000-000000000000}"/>
            </ac:spMkLst>
          </pc:spChg>
          <pc:spChg chg="mod">
            <ac:chgData name="James Redelsheimer" userId="0bc5b4da-4472-4765-be32-514c3730ecac" providerId="ADAL" clId="{F864D311-0F5D-434E-A059-BAB124159377}" dt="2022-05-30T14:50:47.905" v="153"/>
            <ac:spMkLst>
              <pc:docMk/>
              <pc:sldMasterMk cId="3111774021" sldId="2147483724"/>
              <pc:sldLayoutMk cId="1178779339" sldId="2147483752"/>
              <ac:spMk id="36" creationId="{00000000-0000-0000-0000-000000000000}"/>
            </ac:spMkLst>
          </pc:spChg>
          <pc:spChg chg="mod">
            <ac:chgData name="James Redelsheimer" userId="0bc5b4da-4472-4765-be32-514c3730ecac" providerId="ADAL" clId="{F864D311-0F5D-434E-A059-BAB124159377}" dt="2022-05-30T14:50:47.905" v="153"/>
            <ac:spMkLst>
              <pc:docMk/>
              <pc:sldMasterMk cId="3111774021" sldId="2147483724"/>
              <pc:sldLayoutMk cId="1178779339" sldId="2147483752"/>
              <ac:spMk id="37" creationId="{00000000-0000-0000-0000-000000000000}"/>
            </ac:spMkLst>
          </pc:spChg>
          <pc:spChg chg="mod">
            <ac:chgData name="James Redelsheimer" userId="0bc5b4da-4472-4765-be32-514c3730ecac" providerId="ADAL" clId="{F864D311-0F5D-434E-A059-BAB124159377}" dt="2022-05-30T14:50:47.905" v="153"/>
            <ac:spMkLst>
              <pc:docMk/>
              <pc:sldMasterMk cId="3111774021" sldId="2147483724"/>
              <pc:sldLayoutMk cId="1178779339" sldId="2147483752"/>
              <ac:spMk id="38" creationId="{00000000-0000-0000-0000-000000000000}"/>
            </ac:spMkLst>
          </pc:spChg>
        </pc:sldLayoutChg>
      </pc:sldMasterChg>
      <pc:sldMasterChg chg="modSp setBg modSldLayout">
        <pc:chgData name="James Redelsheimer" userId="0bc5b4da-4472-4765-be32-514c3730ecac" providerId="ADAL" clId="{F864D311-0F5D-434E-A059-BAB124159377}" dt="2022-05-30T14:58:50.071" v="164"/>
        <pc:sldMasterMkLst>
          <pc:docMk/>
          <pc:sldMasterMk cId="1642624014" sldId="2147483735"/>
        </pc:sldMasterMkLst>
        <pc:spChg chg="mod">
          <ac:chgData name="James Redelsheimer" userId="0bc5b4da-4472-4765-be32-514c3730ecac" providerId="ADAL" clId="{F864D311-0F5D-434E-A059-BAB124159377}" dt="2022-05-30T14:50:47.905" v="153"/>
          <ac:spMkLst>
            <pc:docMk/>
            <pc:sldMasterMk cId="1642624014" sldId="2147483735"/>
            <ac:spMk id="116" creationId="{00000000-0000-0000-0000-000000000000}"/>
          </ac:spMkLst>
        </pc:spChg>
        <pc:spChg chg="mod">
          <ac:chgData name="James Redelsheimer" userId="0bc5b4da-4472-4765-be32-514c3730ecac" providerId="ADAL" clId="{F864D311-0F5D-434E-A059-BAB124159377}" dt="2022-05-30T14:50:47.905" v="153"/>
          <ac:spMkLst>
            <pc:docMk/>
            <pc:sldMasterMk cId="1642624014" sldId="2147483735"/>
            <ac:spMk id="117" creationId="{00000000-0000-0000-0000-000000000000}"/>
          </ac:spMkLst>
        </pc:spChg>
        <pc:spChg chg="mod">
          <ac:chgData name="James Redelsheimer" userId="0bc5b4da-4472-4765-be32-514c3730ecac" providerId="ADAL" clId="{F864D311-0F5D-434E-A059-BAB124159377}" dt="2022-05-30T14:50:47.905" v="153"/>
          <ac:spMkLst>
            <pc:docMk/>
            <pc:sldMasterMk cId="1642624014" sldId="2147483735"/>
            <ac:spMk id="118" creationId="{00000000-0000-0000-0000-000000000000}"/>
          </ac:spMkLst>
        </pc:spChg>
        <pc:sldLayoutChg chg="modSp setBg">
          <pc:chgData name="James Redelsheimer" userId="0bc5b4da-4472-4765-be32-514c3730ecac" providerId="ADAL" clId="{F864D311-0F5D-434E-A059-BAB124159377}" dt="2022-05-30T14:58:50.071" v="164"/>
          <pc:sldLayoutMkLst>
            <pc:docMk/>
            <pc:sldMasterMk cId="1642624014" sldId="2147483735"/>
            <pc:sldLayoutMk cId="1812189237" sldId="2147483736"/>
          </pc:sldLayoutMkLst>
          <pc:spChg chg="mod">
            <ac:chgData name="James Redelsheimer" userId="0bc5b4da-4472-4765-be32-514c3730ecac" providerId="ADAL" clId="{F864D311-0F5D-434E-A059-BAB124159377}" dt="2022-05-30T14:50:47.905" v="153"/>
            <ac:spMkLst>
              <pc:docMk/>
              <pc:sldMasterMk cId="1642624014" sldId="2147483735"/>
              <pc:sldLayoutMk cId="1812189237" sldId="2147483736"/>
              <ac:spMk id="127" creationId="{00000000-0000-0000-0000-000000000000}"/>
            </ac:spMkLst>
          </pc:spChg>
          <pc:spChg chg="mod">
            <ac:chgData name="James Redelsheimer" userId="0bc5b4da-4472-4765-be32-514c3730ecac" providerId="ADAL" clId="{F864D311-0F5D-434E-A059-BAB124159377}" dt="2022-05-30T14:50:47.905" v="153"/>
            <ac:spMkLst>
              <pc:docMk/>
              <pc:sldMasterMk cId="1642624014" sldId="2147483735"/>
              <pc:sldLayoutMk cId="1812189237" sldId="2147483736"/>
              <ac:spMk id="128" creationId="{00000000-0000-0000-0000-000000000000}"/>
            </ac:spMkLst>
          </pc:spChg>
          <pc:spChg chg="mod">
            <ac:chgData name="James Redelsheimer" userId="0bc5b4da-4472-4765-be32-514c3730ecac" providerId="ADAL" clId="{F864D311-0F5D-434E-A059-BAB124159377}" dt="2022-05-30T14:50:47.905" v="153"/>
            <ac:spMkLst>
              <pc:docMk/>
              <pc:sldMasterMk cId="1642624014" sldId="2147483735"/>
              <pc:sldLayoutMk cId="1812189237" sldId="2147483736"/>
              <ac:spMk id="129" creationId="{00000000-0000-0000-0000-000000000000}"/>
            </ac:spMkLst>
          </pc:spChg>
          <pc:picChg chg="mod">
            <ac:chgData name="James Redelsheimer" userId="0bc5b4da-4472-4765-be32-514c3730ecac" providerId="ADAL" clId="{F864D311-0F5D-434E-A059-BAB124159377}" dt="2022-05-30T14:50:47.905" v="153"/>
            <ac:picMkLst>
              <pc:docMk/>
              <pc:sldMasterMk cId="1642624014" sldId="2147483735"/>
              <pc:sldLayoutMk cId="1812189237" sldId="2147483736"/>
              <ac:picMk id="130" creationId="{00000000-0000-0000-0000-000000000000}"/>
            </ac:picMkLst>
          </pc:picChg>
        </pc:sldLayoutChg>
        <pc:sldLayoutChg chg="modSp setBg">
          <pc:chgData name="James Redelsheimer" userId="0bc5b4da-4472-4765-be32-514c3730ecac" providerId="ADAL" clId="{F864D311-0F5D-434E-A059-BAB124159377}" dt="2022-05-30T14:58:50.071" v="164"/>
          <pc:sldLayoutMkLst>
            <pc:docMk/>
            <pc:sldMasterMk cId="1642624014" sldId="2147483735"/>
            <pc:sldLayoutMk cId="2162321292" sldId="2147483737"/>
          </pc:sldLayoutMkLst>
          <pc:spChg chg="mod">
            <ac:chgData name="James Redelsheimer" userId="0bc5b4da-4472-4765-be32-514c3730ecac" providerId="ADAL" clId="{F864D311-0F5D-434E-A059-BAB124159377}" dt="2022-05-30T14:50:47.905" v="153"/>
            <ac:spMkLst>
              <pc:docMk/>
              <pc:sldMasterMk cId="1642624014" sldId="2147483735"/>
              <pc:sldLayoutMk cId="2162321292" sldId="2147483737"/>
              <ac:spMk id="145" creationId="{00000000-0000-0000-0000-000000000000}"/>
            </ac:spMkLst>
          </pc:spChg>
          <pc:spChg chg="mod">
            <ac:chgData name="James Redelsheimer" userId="0bc5b4da-4472-4765-be32-514c3730ecac" providerId="ADAL" clId="{F864D311-0F5D-434E-A059-BAB124159377}" dt="2022-05-30T14:50:47.905" v="153"/>
            <ac:spMkLst>
              <pc:docMk/>
              <pc:sldMasterMk cId="1642624014" sldId="2147483735"/>
              <pc:sldLayoutMk cId="2162321292" sldId="2147483737"/>
              <ac:spMk id="146" creationId="{00000000-0000-0000-0000-000000000000}"/>
            </ac:spMkLst>
          </pc:spChg>
          <pc:picChg chg="mod">
            <ac:chgData name="James Redelsheimer" userId="0bc5b4da-4472-4765-be32-514c3730ecac" providerId="ADAL" clId="{F864D311-0F5D-434E-A059-BAB124159377}" dt="2022-05-30T14:50:47.905" v="153"/>
            <ac:picMkLst>
              <pc:docMk/>
              <pc:sldMasterMk cId="1642624014" sldId="2147483735"/>
              <pc:sldLayoutMk cId="2162321292" sldId="2147483737"/>
              <ac:picMk id="147" creationId="{00000000-0000-0000-0000-000000000000}"/>
            </ac:picMkLst>
          </pc:picChg>
        </pc:sldLayoutChg>
        <pc:sldLayoutChg chg="modSp setBg">
          <pc:chgData name="James Redelsheimer" userId="0bc5b4da-4472-4765-be32-514c3730ecac" providerId="ADAL" clId="{F864D311-0F5D-434E-A059-BAB124159377}" dt="2022-05-30T14:58:50.071" v="164"/>
          <pc:sldLayoutMkLst>
            <pc:docMk/>
            <pc:sldMasterMk cId="1642624014" sldId="2147483735"/>
            <pc:sldLayoutMk cId="561307785" sldId="2147483738"/>
          </pc:sldLayoutMkLst>
          <pc:spChg chg="mod">
            <ac:chgData name="James Redelsheimer" userId="0bc5b4da-4472-4765-be32-514c3730ecac" providerId="ADAL" clId="{F864D311-0F5D-434E-A059-BAB124159377}" dt="2022-05-30T14:50:47.905" v="153"/>
            <ac:spMkLst>
              <pc:docMk/>
              <pc:sldMasterMk cId="1642624014" sldId="2147483735"/>
              <pc:sldLayoutMk cId="561307785" sldId="2147483738"/>
              <ac:spMk id="150" creationId="{00000000-0000-0000-0000-000000000000}"/>
            </ac:spMkLst>
          </pc:spChg>
          <pc:spChg chg="mod">
            <ac:chgData name="James Redelsheimer" userId="0bc5b4da-4472-4765-be32-514c3730ecac" providerId="ADAL" clId="{F864D311-0F5D-434E-A059-BAB124159377}" dt="2022-05-30T14:50:47.905" v="153"/>
            <ac:spMkLst>
              <pc:docMk/>
              <pc:sldMasterMk cId="1642624014" sldId="2147483735"/>
              <pc:sldLayoutMk cId="561307785" sldId="2147483738"/>
              <ac:spMk id="151" creationId="{00000000-0000-0000-0000-000000000000}"/>
            </ac:spMkLst>
          </pc:spChg>
          <pc:spChg chg="mod">
            <ac:chgData name="James Redelsheimer" userId="0bc5b4da-4472-4765-be32-514c3730ecac" providerId="ADAL" clId="{F864D311-0F5D-434E-A059-BAB124159377}" dt="2022-05-30T14:50:47.905" v="153"/>
            <ac:spMkLst>
              <pc:docMk/>
              <pc:sldMasterMk cId="1642624014" sldId="2147483735"/>
              <pc:sldLayoutMk cId="561307785" sldId="2147483738"/>
              <ac:spMk id="152" creationId="{00000000-0000-0000-0000-000000000000}"/>
            </ac:spMkLst>
          </pc:spChg>
          <pc:picChg chg="mod">
            <ac:chgData name="James Redelsheimer" userId="0bc5b4da-4472-4765-be32-514c3730ecac" providerId="ADAL" clId="{F864D311-0F5D-434E-A059-BAB124159377}" dt="2022-05-30T14:50:47.905" v="153"/>
            <ac:picMkLst>
              <pc:docMk/>
              <pc:sldMasterMk cId="1642624014" sldId="2147483735"/>
              <pc:sldLayoutMk cId="561307785" sldId="2147483738"/>
              <ac:picMk id="153" creationId="{00000000-0000-0000-0000-000000000000}"/>
            </ac:picMkLst>
          </pc:picChg>
          <pc:cxnChg chg="mod">
            <ac:chgData name="James Redelsheimer" userId="0bc5b4da-4472-4765-be32-514c3730ecac" providerId="ADAL" clId="{F864D311-0F5D-434E-A059-BAB124159377}" dt="2022-05-30T14:50:47.905" v="153"/>
            <ac:cxnSpMkLst>
              <pc:docMk/>
              <pc:sldMasterMk cId="1642624014" sldId="2147483735"/>
              <pc:sldLayoutMk cId="561307785" sldId="2147483738"/>
              <ac:cxnSpMk id="149" creationId="{00000000-0000-0000-0000-000000000000}"/>
            </ac:cxnSpMkLst>
          </pc:cxnChg>
        </pc:sldLayoutChg>
        <pc:sldLayoutChg chg="modSp setBg">
          <pc:chgData name="James Redelsheimer" userId="0bc5b4da-4472-4765-be32-514c3730ecac" providerId="ADAL" clId="{F864D311-0F5D-434E-A059-BAB124159377}" dt="2022-05-30T14:58:50.071" v="164"/>
          <pc:sldLayoutMkLst>
            <pc:docMk/>
            <pc:sldMasterMk cId="1642624014" sldId="2147483735"/>
            <pc:sldLayoutMk cId="2407688496" sldId="2147483739"/>
          </pc:sldLayoutMkLst>
          <pc:spChg chg="mod">
            <ac:chgData name="James Redelsheimer" userId="0bc5b4da-4472-4765-be32-514c3730ecac" providerId="ADAL" clId="{F864D311-0F5D-434E-A059-BAB124159377}" dt="2022-05-30T14:50:47.905" v="153"/>
            <ac:spMkLst>
              <pc:docMk/>
              <pc:sldMasterMk cId="1642624014" sldId="2147483735"/>
              <pc:sldLayoutMk cId="2407688496" sldId="2147483739"/>
              <ac:spMk id="155" creationId="{00000000-0000-0000-0000-000000000000}"/>
            </ac:spMkLst>
          </pc:spChg>
          <pc:spChg chg="mod">
            <ac:chgData name="James Redelsheimer" userId="0bc5b4da-4472-4765-be32-514c3730ecac" providerId="ADAL" clId="{F864D311-0F5D-434E-A059-BAB124159377}" dt="2022-05-30T14:50:47.905" v="153"/>
            <ac:spMkLst>
              <pc:docMk/>
              <pc:sldMasterMk cId="1642624014" sldId="2147483735"/>
              <pc:sldLayoutMk cId="2407688496" sldId="2147483739"/>
              <ac:spMk id="156" creationId="{00000000-0000-0000-0000-000000000000}"/>
            </ac:spMkLst>
          </pc:spChg>
          <pc:picChg chg="mod">
            <ac:chgData name="James Redelsheimer" userId="0bc5b4da-4472-4765-be32-514c3730ecac" providerId="ADAL" clId="{F864D311-0F5D-434E-A059-BAB124159377}" dt="2022-05-30T14:50:47.905" v="153"/>
            <ac:picMkLst>
              <pc:docMk/>
              <pc:sldMasterMk cId="1642624014" sldId="2147483735"/>
              <pc:sldLayoutMk cId="2407688496" sldId="2147483739"/>
              <ac:picMk id="157" creationId="{00000000-0000-0000-0000-000000000000}"/>
            </ac:picMkLst>
          </pc:picChg>
          <pc:picChg chg="mod">
            <ac:chgData name="James Redelsheimer" userId="0bc5b4da-4472-4765-be32-514c3730ecac" providerId="ADAL" clId="{F864D311-0F5D-434E-A059-BAB124159377}" dt="2022-05-30T14:50:47.905" v="153"/>
            <ac:picMkLst>
              <pc:docMk/>
              <pc:sldMasterMk cId="1642624014" sldId="2147483735"/>
              <pc:sldLayoutMk cId="2407688496" sldId="2147483739"/>
              <ac:picMk id="158" creationId="{00000000-0000-0000-0000-000000000000}"/>
            </ac:picMkLst>
          </pc:picChg>
        </pc:sldLayoutChg>
        <pc:sldLayoutChg chg="modSp setBg">
          <pc:chgData name="James Redelsheimer" userId="0bc5b4da-4472-4765-be32-514c3730ecac" providerId="ADAL" clId="{F864D311-0F5D-434E-A059-BAB124159377}" dt="2022-05-30T14:58:50.071" v="164"/>
          <pc:sldLayoutMkLst>
            <pc:docMk/>
            <pc:sldMasterMk cId="1642624014" sldId="2147483735"/>
            <pc:sldLayoutMk cId="3140549334" sldId="2147483740"/>
          </pc:sldLayoutMkLst>
          <pc:spChg chg="mod">
            <ac:chgData name="James Redelsheimer" userId="0bc5b4da-4472-4765-be32-514c3730ecac" providerId="ADAL" clId="{F864D311-0F5D-434E-A059-BAB124159377}" dt="2022-05-30T14:50:47.905" v="153"/>
            <ac:spMkLst>
              <pc:docMk/>
              <pc:sldMasterMk cId="1642624014" sldId="2147483735"/>
              <pc:sldLayoutMk cId="3140549334" sldId="2147483740"/>
              <ac:spMk id="160" creationId="{00000000-0000-0000-0000-000000000000}"/>
            </ac:spMkLst>
          </pc:spChg>
          <pc:spChg chg="mod">
            <ac:chgData name="James Redelsheimer" userId="0bc5b4da-4472-4765-be32-514c3730ecac" providerId="ADAL" clId="{F864D311-0F5D-434E-A059-BAB124159377}" dt="2022-05-30T14:50:47.905" v="153"/>
            <ac:spMkLst>
              <pc:docMk/>
              <pc:sldMasterMk cId="1642624014" sldId="2147483735"/>
              <pc:sldLayoutMk cId="3140549334" sldId="2147483740"/>
              <ac:spMk id="162" creationId="{00000000-0000-0000-0000-000000000000}"/>
            </ac:spMkLst>
          </pc:spChg>
          <pc:spChg chg="mod">
            <ac:chgData name="James Redelsheimer" userId="0bc5b4da-4472-4765-be32-514c3730ecac" providerId="ADAL" clId="{F864D311-0F5D-434E-A059-BAB124159377}" dt="2022-05-30T14:50:47.905" v="153"/>
            <ac:spMkLst>
              <pc:docMk/>
              <pc:sldMasterMk cId="1642624014" sldId="2147483735"/>
              <pc:sldLayoutMk cId="3140549334" sldId="2147483740"/>
              <ac:spMk id="163" creationId="{00000000-0000-0000-0000-000000000000}"/>
            </ac:spMkLst>
          </pc:spChg>
          <pc:spChg chg="mod">
            <ac:chgData name="James Redelsheimer" userId="0bc5b4da-4472-4765-be32-514c3730ecac" providerId="ADAL" clId="{F864D311-0F5D-434E-A059-BAB124159377}" dt="2022-05-30T14:50:47.905" v="153"/>
            <ac:spMkLst>
              <pc:docMk/>
              <pc:sldMasterMk cId="1642624014" sldId="2147483735"/>
              <pc:sldLayoutMk cId="3140549334" sldId="2147483740"/>
              <ac:spMk id="164" creationId="{00000000-0000-0000-0000-000000000000}"/>
            </ac:spMkLst>
          </pc:spChg>
          <pc:spChg chg="mod">
            <ac:chgData name="James Redelsheimer" userId="0bc5b4da-4472-4765-be32-514c3730ecac" providerId="ADAL" clId="{F864D311-0F5D-434E-A059-BAB124159377}" dt="2022-05-30T14:50:47.905" v="153"/>
            <ac:spMkLst>
              <pc:docMk/>
              <pc:sldMasterMk cId="1642624014" sldId="2147483735"/>
              <pc:sldLayoutMk cId="3140549334" sldId="2147483740"/>
              <ac:spMk id="165" creationId="{00000000-0000-0000-0000-000000000000}"/>
            </ac:spMkLst>
          </pc:spChg>
          <pc:picChg chg="mod">
            <ac:chgData name="James Redelsheimer" userId="0bc5b4da-4472-4765-be32-514c3730ecac" providerId="ADAL" clId="{F864D311-0F5D-434E-A059-BAB124159377}" dt="2022-05-30T14:50:47.905" v="153"/>
            <ac:picMkLst>
              <pc:docMk/>
              <pc:sldMasterMk cId="1642624014" sldId="2147483735"/>
              <pc:sldLayoutMk cId="3140549334" sldId="2147483740"/>
              <ac:picMk id="166" creationId="{00000000-0000-0000-0000-000000000000}"/>
            </ac:picMkLst>
          </pc:picChg>
          <pc:picChg chg="mod">
            <ac:chgData name="James Redelsheimer" userId="0bc5b4da-4472-4765-be32-514c3730ecac" providerId="ADAL" clId="{F864D311-0F5D-434E-A059-BAB124159377}" dt="2022-05-30T14:50:47.905" v="153"/>
            <ac:picMkLst>
              <pc:docMk/>
              <pc:sldMasterMk cId="1642624014" sldId="2147483735"/>
              <pc:sldLayoutMk cId="3140549334" sldId="2147483740"/>
              <ac:picMk id="167" creationId="{00000000-0000-0000-0000-000000000000}"/>
            </ac:picMkLst>
          </pc:picChg>
          <pc:cxnChg chg="mod">
            <ac:chgData name="James Redelsheimer" userId="0bc5b4da-4472-4765-be32-514c3730ecac" providerId="ADAL" clId="{F864D311-0F5D-434E-A059-BAB124159377}" dt="2022-05-30T14:50:47.905" v="153"/>
            <ac:cxnSpMkLst>
              <pc:docMk/>
              <pc:sldMasterMk cId="1642624014" sldId="2147483735"/>
              <pc:sldLayoutMk cId="3140549334" sldId="2147483740"/>
              <ac:cxnSpMk id="161" creationId="{00000000-0000-0000-0000-000000000000}"/>
            </ac:cxnSpMkLst>
          </pc:cxnChg>
        </pc:sldLayoutChg>
        <pc:sldLayoutChg chg="modSp setBg">
          <pc:chgData name="James Redelsheimer" userId="0bc5b4da-4472-4765-be32-514c3730ecac" providerId="ADAL" clId="{F864D311-0F5D-434E-A059-BAB124159377}" dt="2022-05-30T14:58:50.071" v="164"/>
          <pc:sldLayoutMkLst>
            <pc:docMk/>
            <pc:sldMasterMk cId="1642624014" sldId="2147483735"/>
            <pc:sldLayoutMk cId="4191803434" sldId="2147483741"/>
          </pc:sldLayoutMkLst>
          <pc:spChg chg="mod">
            <ac:chgData name="James Redelsheimer" userId="0bc5b4da-4472-4765-be32-514c3730ecac" providerId="ADAL" clId="{F864D311-0F5D-434E-A059-BAB124159377}" dt="2022-05-30T14:50:47.905" v="153"/>
            <ac:spMkLst>
              <pc:docMk/>
              <pc:sldMasterMk cId="1642624014" sldId="2147483735"/>
              <pc:sldLayoutMk cId="4191803434" sldId="2147483741"/>
              <ac:spMk id="169" creationId="{00000000-0000-0000-0000-000000000000}"/>
            </ac:spMkLst>
          </pc:spChg>
          <pc:spChg chg="mod">
            <ac:chgData name="James Redelsheimer" userId="0bc5b4da-4472-4765-be32-514c3730ecac" providerId="ADAL" clId="{F864D311-0F5D-434E-A059-BAB124159377}" dt="2022-05-30T14:50:47.905" v="153"/>
            <ac:spMkLst>
              <pc:docMk/>
              <pc:sldMasterMk cId="1642624014" sldId="2147483735"/>
              <pc:sldLayoutMk cId="4191803434" sldId="2147483741"/>
              <ac:spMk id="170" creationId="{00000000-0000-0000-0000-000000000000}"/>
            </ac:spMkLst>
          </pc:spChg>
          <pc:picChg chg="mod">
            <ac:chgData name="James Redelsheimer" userId="0bc5b4da-4472-4765-be32-514c3730ecac" providerId="ADAL" clId="{F864D311-0F5D-434E-A059-BAB124159377}" dt="2022-05-30T14:50:47.905" v="153"/>
            <ac:picMkLst>
              <pc:docMk/>
              <pc:sldMasterMk cId="1642624014" sldId="2147483735"/>
              <pc:sldLayoutMk cId="4191803434" sldId="2147483741"/>
              <ac:picMk id="171" creationId="{00000000-0000-0000-0000-000000000000}"/>
            </ac:picMkLst>
          </pc:picChg>
        </pc:sldLayoutChg>
        <pc:sldLayoutChg chg="modSp setBg">
          <pc:chgData name="James Redelsheimer" userId="0bc5b4da-4472-4765-be32-514c3730ecac" providerId="ADAL" clId="{F864D311-0F5D-434E-A059-BAB124159377}" dt="2022-05-30T14:58:50.071" v="164"/>
          <pc:sldLayoutMkLst>
            <pc:docMk/>
            <pc:sldMasterMk cId="1642624014" sldId="2147483735"/>
            <pc:sldLayoutMk cId="3410021192" sldId="2147483742"/>
          </pc:sldLayoutMkLst>
          <pc:spChg chg="mod">
            <ac:chgData name="James Redelsheimer" userId="0bc5b4da-4472-4765-be32-514c3730ecac" providerId="ADAL" clId="{F864D311-0F5D-434E-A059-BAB124159377}" dt="2022-05-30T14:50:47.905" v="153"/>
            <ac:spMkLst>
              <pc:docMk/>
              <pc:sldMasterMk cId="1642624014" sldId="2147483735"/>
              <pc:sldLayoutMk cId="3410021192" sldId="2147483742"/>
              <ac:spMk id="174" creationId="{00000000-0000-0000-0000-000000000000}"/>
            </ac:spMkLst>
          </pc:spChg>
          <pc:spChg chg="mod">
            <ac:chgData name="James Redelsheimer" userId="0bc5b4da-4472-4765-be32-514c3730ecac" providerId="ADAL" clId="{F864D311-0F5D-434E-A059-BAB124159377}" dt="2022-05-30T14:50:47.905" v="153"/>
            <ac:spMkLst>
              <pc:docMk/>
              <pc:sldMasterMk cId="1642624014" sldId="2147483735"/>
              <pc:sldLayoutMk cId="3410021192" sldId="2147483742"/>
              <ac:spMk id="175" creationId="{00000000-0000-0000-0000-000000000000}"/>
            </ac:spMkLst>
          </pc:spChg>
          <pc:spChg chg="mod">
            <ac:chgData name="James Redelsheimer" userId="0bc5b4da-4472-4765-be32-514c3730ecac" providerId="ADAL" clId="{F864D311-0F5D-434E-A059-BAB124159377}" dt="2022-05-30T14:50:47.905" v="153"/>
            <ac:spMkLst>
              <pc:docMk/>
              <pc:sldMasterMk cId="1642624014" sldId="2147483735"/>
              <pc:sldLayoutMk cId="3410021192" sldId="2147483742"/>
              <ac:spMk id="176" creationId="{00000000-0000-0000-0000-000000000000}"/>
            </ac:spMkLst>
          </pc:spChg>
          <pc:picChg chg="mod">
            <ac:chgData name="James Redelsheimer" userId="0bc5b4da-4472-4765-be32-514c3730ecac" providerId="ADAL" clId="{F864D311-0F5D-434E-A059-BAB124159377}" dt="2022-05-30T14:50:47.905" v="153"/>
            <ac:picMkLst>
              <pc:docMk/>
              <pc:sldMasterMk cId="1642624014" sldId="2147483735"/>
              <pc:sldLayoutMk cId="3410021192" sldId="2147483742"/>
              <ac:picMk id="177" creationId="{00000000-0000-0000-0000-000000000000}"/>
            </ac:picMkLst>
          </pc:picChg>
          <pc:cxnChg chg="mod">
            <ac:chgData name="James Redelsheimer" userId="0bc5b4da-4472-4765-be32-514c3730ecac" providerId="ADAL" clId="{F864D311-0F5D-434E-A059-BAB124159377}" dt="2022-05-30T14:50:47.905" v="153"/>
            <ac:cxnSpMkLst>
              <pc:docMk/>
              <pc:sldMasterMk cId="1642624014" sldId="2147483735"/>
              <pc:sldLayoutMk cId="3410021192" sldId="2147483742"/>
              <ac:cxnSpMk id="173" creationId="{00000000-0000-0000-0000-000000000000}"/>
            </ac:cxnSpMkLst>
          </pc:cxnChg>
        </pc:sldLayoutChg>
      </pc:sldMasterChg>
      <pc:sldMasterChg chg="modSp setBg modSldLayout">
        <pc:chgData name="James Redelsheimer" userId="0bc5b4da-4472-4765-be32-514c3730ecac" providerId="ADAL" clId="{F864D311-0F5D-434E-A059-BAB124159377}" dt="2022-05-30T14:58:50.071" v="164"/>
        <pc:sldMasterMkLst>
          <pc:docMk/>
          <pc:sldMasterMk cId="4098917813" sldId="2147483743"/>
        </pc:sldMasterMkLst>
        <pc:spChg chg="mod">
          <ac:chgData name="James Redelsheimer" userId="0bc5b4da-4472-4765-be32-514c3730ecac" providerId="ADAL" clId="{F864D311-0F5D-434E-A059-BAB124159377}" dt="2022-05-30T14:50:47.905" v="153"/>
          <ac:spMkLst>
            <pc:docMk/>
            <pc:sldMasterMk cId="4098917813" sldId="2147483743"/>
            <ac:spMk id="116" creationId="{00000000-0000-0000-0000-000000000000}"/>
          </ac:spMkLst>
        </pc:spChg>
        <pc:spChg chg="mod">
          <ac:chgData name="James Redelsheimer" userId="0bc5b4da-4472-4765-be32-514c3730ecac" providerId="ADAL" clId="{F864D311-0F5D-434E-A059-BAB124159377}" dt="2022-05-30T14:50:47.905" v="153"/>
          <ac:spMkLst>
            <pc:docMk/>
            <pc:sldMasterMk cId="4098917813" sldId="2147483743"/>
            <ac:spMk id="117" creationId="{00000000-0000-0000-0000-000000000000}"/>
          </ac:spMkLst>
        </pc:spChg>
        <pc:spChg chg="mod">
          <ac:chgData name="James Redelsheimer" userId="0bc5b4da-4472-4765-be32-514c3730ecac" providerId="ADAL" clId="{F864D311-0F5D-434E-A059-BAB124159377}" dt="2022-05-30T14:50:47.905" v="153"/>
          <ac:spMkLst>
            <pc:docMk/>
            <pc:sldMasterMk cId="4098917813" sldId="2147483743"/>
            <ac:spMk id="118" creationId="{00000000-0000-0000-0000-000000000000}"/>
          </ac:spMkLst>
        </pc:spChg>
        <pc:sldLayoutChg chg="modSp setBg">
          <pc:chgData name="James Redelsheimer" userId="0bc5b4da-4472-4765-be32-514c3730ecac" providerId="ADAL" clId="{F864D311-0F5D-434E-A059-BAB124159377}" dt="2022-05-30T14:58:50.071" v="164"/>
          <pc:sldLayoutMkLst>
            <pc:docMk/>
            <pc:sldMasterMk cId="4098917813" sldId="2147483743"/>
            <pc:sldLayoutMk cId="471874116" sldId="2147483744"/>
          </pc:sldLayoutMkLst>
          <pc:spChg chg="mod">
            <ac:chgData name="James Redelsheimer" userId="0bc5b4da-4472-4765-be32-514c3730ecac" providerId="ADAL" clId="{F864D311-0F5D-434E-A059-BAB124159377}" dt="2022-05-30T14:50:47.905" v="153"/>
            <ac:spMkLst>
              <pc:docMk/>
              <pc:sldMasterMk cId="4098917813" sldId="2147483743"/>
              <pc:sldLayoutMk cId="471874116" sldId="2147483744"/>
              <ac:spMk id="127" creationId="{00000000-0000-0000-0000-000000000000}"/>
            </ac:spMkLst>
          </pc:spChg>
          <pc:spChg chg="mod">
            <ac:chgData name="James Redelsheimer" userId="0bc5b4da-4472-4765-be32-514c3730ecac" providerId="ADAL" clId="{F864D311-0F5D-434E-A059-BAB124159377}" dt="2022-05-30T14:50:47.905" v="153"/>
            <ac:spMkLst>
              <pc:docMk/>
              <pc:sldMasterMk cId="4098917813" sldId="2147483743"/>
              <pc:sldLayoutMk cId="471874116" sldId="2147483744"/>
              <ac:spMk id="128" creationId="{00000000-0000-0000-0000-000000000000}"/>
            </ac:spMkLst>
          </pc:spChg>
          <pc:spChg chg="mod">
            <ac:chgData name="James Redelsheimer" userId="0bc5b4da-4472-4765-be32-514c3730ecac" providerId="ADAL" clId="{F864D311-0F5D-434E-A059-BAB124159377}" dt="2022-05-30T14:50:47.905" v="153"/>
            <ac:spMkLst>
              <pc:docMk/>
              <pc:sldMasterMk cId="4098917813" sldId="2147483743"/>
              <pc:sldLayoutMk cId="471874116" sldId="2147483744"/>
              <ac:spMk id="129" creationId="{00000000-0000-0000-0000-000000000000}"/>
            </ac:spMkLst>
          </pc:spChg>
          <pc:picChg chg="mod">
            <ac:chgData name="James Redelsheimer" userId="0bc5b4da-4472-4765-be32-514c3730ecac" providerId="ADAL" clId="{F864D311-0F5D-434E-A059-BAB124159377}" dt="2022-05-30T14:50:47.905" v="153"/>
            <ac:picMkLst>
              <pc:docMk/>
              <pc:sldMasterMk cId="4098917813" sldId="2147483743"/>
              <pc:sldLayoutMk cId="471874116" sldId="2147483744"/>
              <ac:picMk id="130" creationId="{00000000-0000-0000-0000-000000000000}"/>
            </ac:picMkLst>
          </pc:picChg>
        </pc:sldLayoutChg>
        <pc:sldLayoutChg chg="modSp setBg">
          <pc:chgData name="James Redelsheimer" userId="0bc5b4da-4472-4765-be32-514c3730ecac" providerId="ADAL" clId="{F864D311-0F5D-434E-A059-BAB124159377}" dt="2022-05-30T14:58:50.071" v="164"/>
          <pc:sldLayoutMkLst>
            <pc:docMk/>
            <pc:sldMasterMk cId="4098917813" sldId="2147483743"/>
            <pc:sldLayoutMk cId="2663758749" sldId="2147483745"/>
          </pc:sldLayoutMkLst>
          <pc:spChg chg="mod">
            <ac:chgData name="James Redelsheimer" userId="0bc5b4da-4472-4765-be32-514c3730ecac" providerId="ADAL" clId="{F864D311-0F5D-434E-A059-BAB124159377}" dt="2022-05-30T14:50:47.905" v="153"/>
            <ac:spMkLst>
              <pc:docMk/>
              <pc:sldMasterMk cId="4098917813" sldId="2147483743"/>
              <pc:sldLayoutMk cId="2663758749" sldId="2147483745"/>
              <ac:spMk id="145" creationId="{00000000-0000-0000-0000-000000000000}"/>
            </ac:spMkLst>
          </pc:spChg>
          <pc:spChg chg="mod">
            <ac:chgData name="James Redelsheimer" userId="0bc5b4da-4472-4765-be32-514c3730ecac" providerId="ADAL" clId="{F864D311-0F5D-434E-A059-BAB124159377}" dt="2022-05-30T14:50:47.905" v="153"/>
            <ac:spMkLst>
              <pc:docMk/>
              <pc:sldMasterMk cId="4098917813" sldId="2147483743"/>
              <pc:sldLayoutMk cId="2663758749" sldId="2147483745"/>
              <ac:spMk id="146" creationId="{00000000-0000-0000-0000-000000000000}"/>
            </ac:spMkLst>
          </pc:spChg>
          <pc:picChg chg="mod">
            <ac:chgData name="James Redelsheimer" userId="0bc5b4da-4472-4765-be32-514c3730ecac" providerId="ADAL" clId="{F864D311-0F5D-434E-A059-BAB124159377}" dt="2022-05-30T14:50:47.905" v="153"/>
            <ac:picMkLst>
              <pc:docMk/>
              <pc:sldMasterMk cId="4098917813" sldId="2147483743"/>
              <pc:sldLayoutMk cId="2663758749" sldId="2147483745"/>
              <ac:picMk id="147" creationId="{00000000-0000-0000-0000-000000000000}"/>
            </ac:picMkLst>
          </pc:picChg>
        </pc:sldLayoutChg>
        <pc:sldLayoutChg chg="modSp setBg">
          <pc:chgData name="James Redelsheimer" userId="0bc5b4da-4472-4765-be32-514c3730ecac" providerId="ADAL" clId="{F864D311-0F5D-434E-A059-BAB124159377}" dt="2022-05-30T14:58:50.071" v="164"/>
          <pc:sldLayoutMkLst>
            <pc:docMk/>
            <pc:sldMasterMk cId="4098917813" sldId="2147483743"/>
            <pc:sldLayoutMk cId="3280562793" sldId="2147483746"/>
          </pc:sldLayoutMkLst>
          <pc:spChg chg="mod">
            <ac:chgData name="James Redelsheimer" userId="0bc5b4da-4472-4765-be32-514c3730ecac" providerId="ADAL" clId="{F864D311-0F5D-434E-A059-BAB124159377}" dt="2022-05-30T14:50:47.905" v="153"/>
            <ac:spMkLst>
              <pc:docMk/>
              <pc:sldMasterMk cId="4098917813" sldId="2147483743"/>
              <pc:sldLayoutMk cId="3280562793" sldId="2147483746"/>
              <ac:spMk id="150" creationId="{00000000-0000-0000-0000-000000000000}"/>
            </ac:spMkLst>
          </pc:spChg>
          <pc:spChg chg="mod">
            <ac:chgData name="James Redelsheimer" userId="0bc5b4da-4472-4765-be32-514c3730ecac" providerId="ADAL" clId="{F864D311-0F5D-434E-A059-BAB124159377}" dt="2022-05-30T14:50:47.905" v="153"/>
            <ac:spMkLst>
              <pc:docMk/>
              <pc:sldMasterMk cId="4098917813" sldId="2147483743"/>
              <pc:sldLayoutMk cId="3280562793" sldId="2147483746"/>
              <ac:spMk id="151" creationId="{00000000-0000-0000-0000-000000000000}"/>
            </ac:spMkLst>
          </pc:spChg>
          <pc:spChg chg="mod">
            <ac:chgData name="James Redelsheimer" userId="0bc5b4da-4472-4765-be32-514c3730ecac" providerId="ADAL" clId="{F864D311-0F5D-434E-A059-BAB124159377}" dt="2022-05-30T14:50:47.905" v="153"/>
            <ac:spMkLst>
              <pc:docMk/>
              <pc:sldMasterMk cId="4098917813" sldId="2147483743"/>
              <pc:sldLayoutMk cId="3280562793" sldId="2147483746"/>
              <ac:spMk id="152" creationId="{00000000-0000-0000-0000-000000000000}"/>
            </ac:spMkLst>
          </pc:spChg>
          <pc:picChg chg="mod">
            <ac:chgData name="James Redelsheimer" userId="0bc5b4da-4472-4765-be32-514c3730ecac" providerId="ADAL" clId="{F864D311-0F5D-434E-A059-BAB124159377}" dt="2022-05-30T14:50:47.905" v="153"/>
            <ac:picMkLst>
              <pc:docMk/>
              <pc:sldMasterMk cId="4098917813" sldId="2147483743"/>
              <pc:sldLayoutMk cId="3280562793" sldId="2147483746"/>
              <ac:picMk id="153" creationId="{00000000-0000-0000-0000-000000000000}"/>
            </ac:picMkLst>
          </pc:picChg>
          <pc:cxnChg chg="mod">
            <ac:chgData name="James Redelsheimer" userId="0bc5b4da-4472-4765-be32-514c3730ecac" providerId="ADAL" clId="{F864D311-0F5D-434E-A059-BAB124159377}" dt="2022-05-30T14:50:47.905" v="153"/>
            <ac:cxnSpMkLst>
              <pc:docMk/>
              <pc:sldMasterMk cId="4098917813" sldId="2147483743"/>
              <pc:sldLayoutMk cId="3280562793" sldId="2147483746"/>
              <ac:cxnSpMk id="149" creationId="{00000000-0000-0000-0000-000000000000}"/>
            </ac:cxnSpMkLst>
          </pc:cxnChg>
        </pc:sldLayoutChg>
        <pc:sldLayoutChg chg="modSp setBg">
          <pc:chgData name="James Redelsheimer" userId="0bc5b4da-4472-4765-be32-514c3730ecac" providerId="ADAL" clId="{F864D311-0F5D-434E-A059-BAB124159377}" dt="2022-05-30T14:58:50.071" v="164"/>
          <pc:sldLayoutMkLst>
            <pc:docMk/>
            <pc:sldMasterMk cId="4098917813" sldId="2147483743"/>
            <pc:sldLayoutMk cId="1150805604" sldId="2147483747"/>
          </pc:sldLayoutMkLst>
          <pc:spChg chg="mod">
            <ac:chgData name="James Redelsheimer" userId="0bc5b4da-4472-4765-be32-514c3730ecac" providerId="ADAL" clId="{F864D311-0F5D-434E-A059-BAB124159377}" dt="2022-05-30T14:50:47.905" v="153"/>
            <ac:spMkLst>
              <pc:docMk/>
              <pc:sldMasterMk cId="4098917813" sldId="2147483743"/>
              <pc:sldLayoutMk cId="1150805604" sldId="2147483747"/>
              <ac:spMk id="155" creationId="{00000000-0000-0000-0000-000000000000}"/>
            </ac:spMkLst>
          </pc:spChg>
          <pc:spChg chg="mod">
            <ac:chgData name="James Redelsheimer" userId="0bc5b4da-4472-4765-be32-514c3730ecac" providerId="ADAL" clId="{F864D311-0F5D-434E-A059-BAB124159377}" dt="2022-05-30T14:50:47.905" v="153"/>
            <ac:spMkLst>
              <pc:docMk/>
              <pc:sldMasterMk cId="4098917813" sldId="2147483743"/>
              <pc:sldLayoutMk cId="1150805604" sldId="2147483747"/>
              <ac:spMk id="156" creationId="{00000000-0000-0000-0000-000000000000}"/>
            </ac:spMkLst>
          </pc:spChg>
          <pc:picChg chg="mod">
            <ac:chgData name="James Redelsheimer" userId="0bc5b4da-4472-4765-be32-514c3730ecac" providerId="ADAL" clId="{F864D311-0F5D-434E-A059-BAB124159377}" dt="2022-05-30T14:50:47.905" v="153"/>
            <ac:picMkLst>
              <pc:docMk/>
              <pc:sldMasterMk cId="4098917813" sldId="2147483743"/>
              <pc:sldLayoutMk cId="1150805604" sldId="2147483747"/>
              <ac:picMk id="157" creationId="{00000000-0000-0000-0000-000000000000}"/>
            </ac:picMkLst>
          </pc:picChg>
          <pc:picChg chg="mod">
            <ac:chgData name="James Redelsheimer" userId="0bc5b4da-4472-4765-be32-514c3730ecac" providerId="ADAL" clId="{F864D311-0F5D-434E-A059-BAB124159377}" dt="2022-05-30T14:50:47.905" v="153"/>
            <ac:picMkLst>
              <pc:docMk/>
              <pc:sldMasterMk cId="4098917813" sldId="2147483743"/>
              <pc:sldLayoutMk cId="1150805604" sldId="2147483747"/>
              <ac:picMk id="158" creationId="{00000000-0000-0000-0000-000000000000}"/>
            </ac:picMkLst>
          </pc:picChg>
        </pc:sldLayoutChg>
        <pc:sldLayoutChg chg="modSp setBg">
          <pc:chgData name="James Redelsheimer" userId="0bc5b4da-4472-4765-be32-514c3730ecac" providerId="ADAL" clId="{F864D311-0F5D-434E-A059-BAB124159377}" dt="2022-05-30T14:58:50.071" v="164"/>
          <pc:sldLayoutMkLst>
            <pc:docMk/>
            <pc:sldMasterMk cId="4098917813" sldId="2147483743"/>
            <pc:sldLayoutMk cId="109549311" sldId="2147483748"/>
          </pc:sldLayoutMkLst>
          <pc:spChg chg="mod">
            <ac:chgData name="James Redelsheimer" userId="0bc5b4da-4472-4765-be32-514c3730ecac" providerId="ADAL" clId="{F864D311-0F5D-434E-A059-BAB124159377}" dt="2022-05-30T14:50:47.905" v="153"/>
            <ac:spMkLst>
              <pc:docMk/>
              <pc:sldMasterMk cId="4098917813" sldId="2147483743"/>
              <pc:sldLayoutMk cId="109549311" sldId="2147483748"/>
              <ac:spMk id="160" creationId="{00000000-0000-0000-0000-000000000000}"/>
            </ac:spMkLst>
          </pc:spChg>
          <pc:spChg chg="mod">
            <ac:chgData name="James Redelsheimer" userId="0bc5b4da-4472-4765-be32-514c3730ecac" providerId="ADAL" clId="{F864D311-0F5D-434E-A059-BAB124159377}" dt="2022-05-30T14:50:47.905" v="153"/>
            <ac:spMkLst>
              <pc:docMk/>
              <pc:sldMasterMk cId="4098917813" sldId="2147483743"/>
              <pc:sldLayoutMk cId="109549311" sldId="2147483748"/>
              <ac:spMk id="162" creationId="{00000000-0000-0000-0000-000000000000}"/>
            </ac:spMkLst>
          </pc:spChg>
          <pc:spChg chg="mod">
            <ac:chgData name="James Redelsheimer" userId="0bc5b4da-4472-4765-be32-514c3730ecac" providerId="ADAL" clId="{F864D311-0F5D-434E-A059-BAB124159377}" dt="2022-05-30T14:50:47.905" v="153"/>
            <ac:spMkLst>
              <pc:docMk/>
              <pc:sldMasterMk cId="4098917813" sldId="2147483743"/>
              <pc:sldLayoutMk cId="109549311" sldId="2147483748"/>
              <ac:spMk id="163" creationId="{00000000-0000-0000-0000-000000000000}"/>
            </ac:spMkLst>
          </pc:spChg>
          <pc:spChg chg="mod">
            <ac:chgData name="James Redelsheimer" userId="0bc5b4da-4472-4765-be32-514c3730ecac" providerId="ADAL" clId="{F864D311-0F5D-434E-A059-BAB124159377}" dt="2022-05-30T14:50:47.905" v="153"/>
            <ac:spMkLst>
              <pc:docMk/>
              <pc:sldMasterMk cId="4098917813" sldId="2147483743"/>
              <pc:sldLayoutMk cId="109549311" sldId="2147483748"/>
              <ac:spMk id="164" creationId="{00000000-0000-0000-0000-000000000000}"/>
            </ac:spMkLst>
          </pc:spChg>
          <pc:spChg chg="mod">
            <ac:chgData name="James Redelsheimer" userId="0bc5b4da-4472-4765-be32-514c3730ecac" providerId="ADAL" clId="{F864D311-0F5D-434E-A059-BAB124159377}" dt="2022-05-30T14:50:47.905" v="153"/>
            <ac:spMkLst>
              <pc:docMk/>
              <pc:sldMasterMk cId="4098917813" sldId="2147483743"/>
              <pc:sldLayoutMk cId="109549311" sldId="2147483748"/>
              <ac:spMk id="165" creationId="{00000000-0000-0000-0000-000000000000}"/>
            </ac:spMkLst>
          </pc:spChg>
          <pc:picChg chg="mod">
            <ac:chgData name="James Redelsheimer" userId="0bc5b4da-4472-4765-be32-514c3730ecac" providerId="ADAL" clId="{F864D311-0F5D-434E-A059-BAB124159377}" dt="2022-05-30T14:50:47.905" v="153"/>
            <ac:picMkLst>
              <pc:docMk/>
              <pc:sldMasterMk cId="4098917813" sldId="2147483743"/>
              <pc:sldLayoutMk cId="109549311" sldId="2147483748"/>
              <ac:picMk id="166" creationId="{00000000-0000-0000-0000-000000000000}"/>
            </ac:picMkLst>
          </pc:picChg>
          <pc:picChg chg="mod">
            <ac:chgData name="James Redelsheimer" userId="0bc5b4da-4472-4765-be32-514c3730ecac" providerId="ADAL" clId="{F864D311-0F5D-434E-A059-BAB124159377}" dt="2022-05-30T14:50:47.905" v="153"/>
            <ac:picMkLst>
              <pc:docMk/>
              <pc:sldMasterMk cId="4098917813" sldId="2147483743"/>
              <pc:sldLayoutMk cId="109549311" sldId="2147483748"/>
              <ac:picMk id="167" creationId="{00000000-0000-0000-0000-000000000000}"/>
            </ac:picMkLst>
          </pc:picChg>
          <pc:cxnChg chg="mod">
            <ac:chgData name="James Redelsheimer" userId="0bc5b4da-4472-4765-be32-514c3730ecac" providerId="ADAL" clId="{F864D311-0F5D-434E-A059-BAB124159377}" dt="2022-05-30T14:50:47.905" v="153"/>
            <ac:cxnSpMkLst>
              <pc:docMk/>
              <pc:sldMasterMk cId="4098917813" sldId="2147483743"/>
              <pc:sldLayoutMk cId="109549311" sldId="2147483748"/>
              <ac:cxnSpMk id="161" creationId="{00000000-0000-0000-0000-000000000000}"/>
            </ac:cxnSpMkLst>
          </pc:cxnChg>
        </pc:sldLayoutChg>
        <pc:sldLayoutChg chg="modSp setBg">
          <pc:chgData name="James Redelsheimer" userId="0bc5b4da-4472-4765-be32-514c3730ecac" providerId="ADAL" clId="{F864D311-0F5D-434E-A059-BAB124159377}" dt="2022-05-30T14:58:50.071" v="164"/>
          <pc:sldLayoutMkLst>
            <pc:docMk/>
            <pc:sldMasterMk cId="4098917813" sldId="2147483743"/>
            <pc:sldLayoutMk cId="3898567640" sldId="2147483749"/>
          </pc:sldLayoutMkLst>
          <pc:spChg chg="mod">
            <ac:chgData name="James Redelsheimer" userId="0bc5b4da-4472-4765-be32-514c3730ecac" providerId="ADAL" clId="{F864D311-0F5D-434E-A059-BAB124159377}" dt="2022-05-30T14:50:47.905" v="153"/>
            <ac:spMkLst>
              <pc:docMk/>
              <pc:sldMasterMk cId="4098917813" sldId="2147483743"/>
              <pc:sldLayoutMk cId="3898567640" sldId="2147483749"/>
              <ac:spMk id="169" creationId="{00000000-0000-0000-0000-000000000000}"/>
            </ac:spMkLst>
          </pc:spChg>
          <pc:spChg chg="mod">
            <ac:chgData name="James Redelsheimer" userId="0bc5b4da-4472-4765-be32-514c3730ecac" providerId="ADAL" clId="{F864D311-0F5D-434E-A059-BAB124159377}" dt="2022-05-30T14:50:47.905" v="153"/>
            <ac:spMkLst>
              <pc:docMk/>
              <pc:sldMasterMk cId="4098917813" sldId="2147483743"/>
              <pc:sldLayoutMk cId="3898567640" sldId="2147483749"/>
              <ac:spMk id="170" creationId="{00000000-0000-0000-0000-000000000000}"/>
            </ac:spMkLst>
          </pc:spChg>
          <pc:picChg chg="mod">
            <ac:chgData name="James Redelsheimer" userId="0bc5b4da-4472-4765-be32-514c3730ecac" providerId="ADAL" clId="{F864D311-0F5D-434E-A059-BAB124159377}" dt="2022-05-30T14:50:47.905" v="153"/>
            <ac:picMkLst>
              <pc:docMk/>
              <pc:sldMasterMk cId="4098917813" sldId="2147483743"/>
              <pc:sldLayoutMk cId="3898567640" sldId="2147483749"/>
              <ac:picMk id="171" creationId="{00000000-0000-0000-0000-000000000000}"/>
            </ac:picMkLst>
          </pc:picChg>
        </pc:sldLayoutChg>
        <pc:sldLayoutChg chg="modSp setBg">
          <pc:chgData name="James Redelsheimer" userId="0bc5b4da-4472-4765-be32-514c3730ecac" providerId="ADAL" clId="{F864D311-0F5D-434E-A059-BAB124159377}" dt="2022-05-30T14:58:50.071" v="164"/>
          <pc:sldLayoutMkLst>
            <pc:docMk/>
            <pc:sldMasterMk cId="4098917813" sldId="2147483743"/>
            <pc:sldLayoutMk cId="2184627038" sldId="2147483750"/>
          </pc:sldLayoutMkLst>
          <pc:spChg chg="mod">
            <ac:chgData name="James Redelsheimer" userId="0bc5b4da-4472-4765-be32-514c3730ecac" providerId="ADAL" clId="{F864D311-0F5D-434E-A059-BAB124159377}" dt="2022-05-30T14:50:47.905" v="153"/>
            <ac:spMkLst>
              <pc:docMk/>
              <pc:sldMasterMk cId="4098917813" sldId="2147483743"/>
              <pc:sldLayoutMk cId="2184627038" sldId="2147483750"/>
              <ac:spMk id="174" creationId="{00000000-0000-0000-0000-000000000000}"/>
            </ac:spMkLst>
          </pc:spChg>
          <pc:spChg chg="mod">
            <ac:chgData name="James Redelsheimer" userId="0bc5b4da-4472-4765-be32-514c3730ecac" providerId="ADAL" clId="{F864D311-0F5D-434E-A059-BAB124159377}" dt="2022-05-30T14:50:47.905" v="153"/>
            <ac:spMkLst>
              <pc:docMk/>
              <pc:sldMasterMk cId="4098917813" sldId="2147483743"/>
              <pc:sldLayoutMk cId="2184627038" sldId="2147483750"/>
              <ac:spMk id="175" creationId="{00000000-0000-0000-0000-000000000000}"/>
            </ac:spMkLst>
          </pc:spChg>
          <pc:spChg chg="mod">
            <ac:chgData name="James Redelsheimer" userId="0bc5b4da-4472-4765-be32-514c3730ecac" providerId="ADAL" clId="{F864D311-0F5D-434E-A059-BAB124159377}" dt="2022-05-30T14:50:47.905" v="153"/>
            <ac:spMkLst>
              <pc:docMk/>
              <pc:sldMasterMk cId="4098917813" sldId="2147483743"/>
              <pc:sldLayoutMk cId="2184627038" sldId="2147483750"/>
              <ac:spMk id="176" creationId="{00000000-0000-0000-0000-000000000000}"/>
            </ac:spMkLst>
          </pc:spChg>
          <pc:picChg chg="mod">
            <ac:chgData name="James Redelsheimer" userId="0bc5b4da-4472-4765-be32-514c3730ecac" providerId="ADAL" clId="{F864D311-0F5D-434E-A059-BAB124159377}" dt="2022-05-30T14:50:47.905" v="153"/>
            <ac:picMkLst>
              <pc:docMk/>
              <pc:sldMasterMk cId="4098917813" sldId="2147483743"/>
              <pc:sldLayoutMk cId="2184627038" sldId="2147483750"/>
              <ac:picMk id="177" creationId="{00000000-0000-0000-0000-000000000000}"/>
            </ac:picMkLst>
          </pc:picChg>
          <pc:cxnChg chg="mod">
            <ac:chgData name="James Redelsheimer" userId="0bc5b4da-4472-4765-be32-514c3730ecac" providerId="ADAL" clId="{F864D311-0F5D-434E-A059-BAB124159377}" dt="2022-05-30T14:50:47.905" v="153"/>
            <ac:cxnSpMkLst>
              <pc:docMk/>
              <pc:sldMasterMk cId="4098917813" sldId="2147483743"/>
              <pc:sldLayoutMk cId="2184627038" sldId="2147483750"/>
              <ac:cxnSpMk id="173" creationId="{00000000-0000-0000-0000-000000000000}"/>
            </ac:cxnSpMkLst>
          </pc:cxnChg>
        </pc:sldLayoutChg>
      </pc:sldMasterChg>
      <pc:sldMasterChg chg="del delSldLayout">
        <pc:chgData name="James Redelsheimer" userId="0bc5b4da-4472-4765-be32-514c3730ecac" providerId="ADAL" clId="{F864D311-0F5D-434E-A059-BAB124159377}" dt="2022-05-30T14:25:22.569" v="93" actId="47"/>
        <pc:sldMasterMkLst>
          <pc:docMk/>
          <pc:sldMasterMk cId="973159266" sldId="2147483755"/>
        </pc:sldMasterMkLst>
        <pc:sldLayoutChg chg="del">
          <pc:chgData name="James Redelsheimer" userId="0bc5b4da-4472-4765-be32-514c3730ecac" providerId="ADAL" clId="{F864D311-0F5D-434E-A059-BAB124159377}" dt="2022-05-30T14:25:22.569" v="93" actId="47"/>
          <pc:sldLayoutMkLst>
            <pc:docMk/>
            <pc:sldMasterMk cId="973159266" sldId="2147483755"/>
            <pc:sldLayoutMk cId="1544623136" sldId="2147483756"/>
          </pc:sldLayoutMkLst>
        </pc:sldLayoutChg>
        <pc:sldLayoutChg chg="del">
          <pc:chgData name="James Redelsheimer" userId="0bc5b4da-4472-4765-be32-514c3730ecac" providerId="ADAL" clId="{F864D311-0F5D-434E-A059-BAB124159377}" dt="2022-05-30T14:25:22.569" v="93" actId="47"/>
          <pc:sldLayoutMkLst>
            <pc:docMk/>
            <pc:sldMasterMk cId="973159266" sldId="2147483755"/>
            <pc:sldLayoutMk cId="372021207" sldId="2147483757"/>
          </pc:sldLayoutMkLst>
        </pc:sldLayoutChg>
        <pc:sldLayoutChg chg="del">
          <pc:chgData name="James Redelsheimer" userId="0bc5b4da-4472-4765-be32-514c3730ecac" providerId="ADAL" clId="{F864D311-0F5D-434E-A059-BAB124159377}" dt="2022-05-30T14:25:22.569" v="93" actId="47"/>
          <pc:sldLayoutMkLst>
            <pc:docMk/>
            <pc:sldMasterMk cId="973159266" sldId="2147483755"/>
            <pc:sldLayoutMk cId="3124806569" sldId="2147483758"/>
          </pc:sldLayoutMkLst>
        </pc:sldLayoutChg>
        <pc:sldLayoutChg chg="del">
          <pc:chgData name="James Redelsheimer" userId="0bc5b4da-4472-4765-be32-514c3730ecac" providerId="ADAL" clId="{F864D311-0F5D-434E-A059-BAB124159377}" dt="2022-05-30T14:25:22.569" v="93" actId="47"/>
          <pc:sldLayoutMkLst>
            <pc:docMk/>
            <pc:sldMasterMk cId="973159266" sldId="2147483755"/>
            <pc:sldLayoutMk cId="1634500430" sldId="2147483759"/>
          </pc:sldLayoutMkLst>
        </pc:sldLayoutChg>
        <pc:sldLayoutChg chg="del">
          <pc:chgData name="James Redelsheimer" userId="0bc5b4da-4472-4765-be32-514c3730ecac" providerId="ADAL" clId="{F864D311-0F5D-434E-A059-BAB124159377}" dt="2022-05-30T14:25:22.569" v="93" actId="47"/>
          <pc:sldLayoutMkLst>
            <pc:docMk/>
            <pc:sldMasterMk cId="973159266" sldId="2147483755"/>
            <pc:sldLayoutMk cId="373463372" sldId="2147483760"/>
          </pc:sldLayoutMkLst>
        </pc:sldLayoutChg>
        <pc:sldLayoutChg chg="del">
          <pc:chgData name="James Redelsheimer" userId="0bc5b4da-4472-4765-be32-514c3730ecac" providerId="ADAL" clId="{F864D311-0F5D-434E-A059-BAB124159377}" dt="2022-05-30T14:25:22.569" v="93" actId="47"/>
          <pc:sldLayoutMkLst>
            <pc:docMk/>
            <pc:sldMasterMk cId="973159266" sldId="2147483755"/>
            <pc:sldLayoutMk cId="1005599818" sldId="2147483761"/>
          </pc:sldLayoutMkLst>
        </pc:sldLayoutChg>
        <pc:sldLayoutChg chg="del">
          <pc:chgData name="James Redelsheimer" userId="0bc5b4da-4472-4765-be32-514c3730ecac" providerId="ADAL" clId="{F864D311-0F5D-434E-A059-BAB124159377}" dt="2022-05-30T14:25:22.569" v="93" actId="47"/>
          <pc:sldLayoutMkLst>
            <pc:docMk/>
            <pc:sldMasterMk cId="973159266" sldId="2147483755"/>
            <pc:sldLayoutMk cId="3456853660" sldId="2147483762"/>
          </pc:sldLayoutMkLst>
        </pc:sldLayoutChg>
        <pc:sldLayoutChg chg="del">
          <pc:chgData name="James Redelsheimer" userId="0bc5b4da-4472-4765-be32-514c3730ecac" providerId="ADAL" clId="{F864D311-0F5D-434E-A059-BAB124159377}" dt="2022-05-30T14:25:22.569" v="93" actId="47"/>
          <pc:sldLayoutMkLst>
            <pc:docMk/>
            <pc:sldMasterMk cId="973159266" sldId="2147483755"/>
            <pc:sldLayoutMk cId="2368949942" sldId="2147483763"/>
          </pc:sldLayoutMkLst>
        </pc:sldLayoutChg>
        <pc:sldLayoutChg chg="del">
          <pc:chgData name="James Redelsheimer" userId="0bc5b4da-4472-4765-be32-514c3730ecac" providerId="ADAL" clId="{F864D311-0F5D-434E-A059-BAB124159377}" dt="2022-05-30T14:25:22.569" v="93" actId="47"/>
          <pc:sldLayoutMkLst>
            <pc:docMk/>
            <pc:sldMasterMk cId="973159266" sldId="2147483755"/>
            <pc:sldLayoutMk cId="2298420728" sldId="2147483764"/>
          </pc:sldLayoutMkLst>
        </pc:sldLayoutChg>
        <pc:sldLayoutChg chg="del">
          <pc:chgData name="James Redelsheimer" userId="0bc5b4da-4472-4765-be32-514c3730ecac" providerId="ADAL" clId="{F864D311-0F5D-434E-A059-BAB124159377}" dt="2022-05-30T14:25:22.569" v="93" actId="47"/>
          <pc:sldLayoutMkLst>
            <pc:docMk/>
            <pc:sldMasterMk cId="973159266" sldId="2147483755"/>
            <pc:sldLayoutMk cId="2035059547" sldId="2147483765"/>
          </pc:sldLayoutMkLst>
        </pc:sldLayoutChg>
        <pc:sldLayoutChg chg="del">
          <pc:chgData name="James Redelsheimer" userId="0bc5b4da-4472-4765-be32-514c3730ecac" providerId="ADAL" clId="{F864D311-0F5D-434E-A059-BAB124159377}" dt="2022-05-30T14:25:22.569" v="93" actId="47"/>
          <pc:sldLayoutMkLst>
            <pc:docMk/>
            <pc:sldMasterMk cId="973159266" sldId="2147483755"/>
            <pc:sldLayoutMk cId="473134724" sldId="2147483766"/>
          </pc:sldLayoutMkLst>
        </pc:sldLayoutChg>
      </pc:sldMasterChg>
    </pc:docChg>
  </pc:docChgLst>
  <pc:docChgLst>
    <pc:chgData name="James_Redelsheimer@rdale.org" userId="0bc5b4da-4472-4765-be32-514c3730ecac" providerId="ADAL" clId="{F864D311-0F5D-434E-A059-BAB124159377}"/>
    <pc:docChg chg="undo custSel addSld delSld modSld sldOrd">
      <pc:chgData name="James_Redelsheimer@rdale.org" userId="0bc5b4da-4472-4765-be32-514c3730ecac" providerId="ADAL" clId="{F864D311-0F5D-434E-A059-BAB124159377}" dt="2022-05-31T22:55:40.852" v="479" actId="478"/>
      <pc:docMkLst>
        <pc:docMk/>
      </pc:docMkLst>
      <pc:sldChg chg="modSp mod">
        <pc:chgData name="James_Redelsheimer@rdale.org" userId="0bc5b4da-4472-4765-be32-514c3730ecac" providerId="ADAL" clId="{F864D311-0F5D-434E-A059-BAB124159377}" dt="2022-05-31T21:57:12.356" v="472" actId="1076"/>
        <pc:sldMkLst>
          <pc:docMk/>
          <pc:sldMk cId="0" sldId="256"/>
        </pc:sldMkLst>
        <pc:spChg chg="mod">
          <ac:chgData name="James_Redelsheimer@rdale.org" userId="0bc5b4da-4472-4765-be32-514c3730ecac" providerId="ADAL" clId="{F864D311-0F5D-434E-A059-BAB124159377}" dt="2022-05-31T21:57:10.037" v="471" actId="1076"/>
          <ac:spMkLst>
            <pc:docMk/>
            <pc:sldMk cId="0" sldId="256"/>
            <ac:spMk id="185" creationId="{00000000-0000-0000-0000-000000000000}"/>
          </ac:spMkLst>
        </pc:spChg>
        <pc:spChg chg="mod">
          <ac:chgData name="James_Redelsheimer@rdale.org" userId="0bc5b4da-4472-4765-be32-514c3730ecac" providerId="ADAL" clId="{F864D311-0F5D-434E-A059-BAB124159377}" dt="2022-05-31T21:57:12.356" v="472" actId="1076"/>
          <ac:spMkLst>
            <pc:docMk/>
            <pc:sldMk cId="0" sldId="256"/>
            <ac:spMk id="187" creationId="{00000000-0000-0000-0000-000000000000}"/>
          </ac:spMkLst>
        </pc:spChg>
        <pc:spChg chg="mod">
          <ac:chgData name="James_Redelsheimer@rdale.org" userId="0bc5b4da-4472-4765-be32-514c3730ecac" providerId="ADAL" clId="{F864D311-0F5D-434E-A059-BAB124159377}" dt="2022-05-31T19:09:50.490" v="321" actId="1076"/>
          <ac:spMkLst>
            <pc:docMk/>
            <pc:sldMk cId="0" sldId="256"/>
            <ac:spMk id="188" creationId="{00000000-0000-0000-0000-000000000000}"/>
          </ac:spMkLst>
        </pc:spChg>
      </pc:sldChg>
      <pc:sldChg chg="modSp del mod">
        <pc:chgData name="James_Redelsheimer@rdale.org" userId="0bc5b4da-4472-4765-be32-514c3730ecac" providerId="ADAL" clId="{F864D311-0F5D-434E-A059-BAB124159377}" dt="2022-05-31T17:50:10.993" v="6" actId="47"/>
        <pc:sldMkLst>
          <pc:docMk/>
          <pc:sldMk cId="0" sldId="260"/>
        </pc:sldMkLst>
        <pc:spChg chg="mod">
          <ac:chgData name="James_Redelsheimer@rdale.org" userId="0bc5b4da-4472-4765-be32-514c3730ecac" providerId="ADAL" clId="{F864D311-0F5D-434E-A059-BAB124159377}" dt="2022-05-31T17:49:59.579" v="1" actId="21"/>
          <ac:spMkLst>
            <pc:docMk/>
            <pc:sldMk cId="0" sldId="260"/>
            <ac:spMk id="216" creationId="{00000000-0000-0000-0000-000000000000}"/>
          </ac:spMkLst>
        </pc:spChg>
      </pc:sldChg>
      <pc:sldChg chg="delSp mod">
        <pc:chgData name="James_Redelsheimer@rdale.org" userId="0bc5b4da-4472-4765-be32-514c3730ecac" providerId="ADAL" clId="{F864D311-0F5D-434E-A059-BAB124159377}" dt="2022-05-31T21:52:43.109" v="467" actId="478"/>
        <pc:sldMkLst>
          <pc:docMk/>
          <pc:sldMk cId="3068154566" sldId="292"/>
        </pc:sldMkLst>
        <pc:spChg chg="del">
          <ac:chgData name="James_Redelsheimer@rdale.org" userId="0bc5b4da-4472-4765-be32-514c3730ecac" providerId="ADAL" clId="{F864D311-0F5D-434E-A059-BAB124159377}" dt="2022-05-31T21:52:43.109" v="467" actId="478"/>
          <ac:spMkLst>
            <pc:docMk/>
            <pc:sldMk cId="3068154566" sldId="292"/>
            <ac:spMk id="249" creationId="{00000000-0000-0000-0000-000000000000}"/>
          </ac:spMkLst>
        </pc:spChg>
      </pc:sldChg>
      <pc:sldChg chg="del">
        <pc:chgData name="James_Redelsheimer@rdale.org" userId="0bc5b4da-4472-4765-be32-514c3730ecac" providerId="ADAL" clId="{F864D311-0F5D-434E-A059-BAB124159377}" dt="2022-05-31T17:50:58.494" v="8" actId="47"/>
        <pc:sldMkLst>
          <pc:docMk/>
          <pc:sldMk cId="1449341028" sldId="293"/>
        </pc:sldMkLst>
      </pc:sldChg>
      <pc:sldChg chg="delSp mod">
        <pc:chgData name="James_Redelsheimer@rdale.org" userId="0bc5b4da-4472-4765-be32-514c3730ecac" providerId="ADAL" clId="{F864D311-0F5D-434E-A059-BAB124159377}" dt="2022-05-31T21:52:34.979" v="466" actId="478"/>
        <pc:sldMkLst>
          <pc:docMk/>
          <pc:sldMk cId="3688051390" sldId="295"/>
        </pc:sldMkLst>
        <pc:spChg chg="del">
          <ac:chgData name="James_Redelsheimer@rdale.org" userId="0bc5b4da-4472-4765-be32-514c3730ecac" providerId="ADAL" clId="{F864D311-0F5D-434E-A059-BAB124159377}" dt="2022-05-31T21:52:34.979" v="466" actId="478"/>
          <ac:spMkLst>
            <pc:docMk/>
            <pc:sldMk cId="3688051390" sldId="295"/>
            <ac:spMk id="274" creationId="{00000000-0000-0000-0000-000000000000}"/>
          </ac:spMkLst>
        </pc:spChg>
        <pc:spChg chg="del">
          <ac:chgData name="James_Redelsheimer@rdale.org" userId="0bc5b4da-4472-4765-be32-514c3730ecac" providerId="ADAL" clId="{F864D311-0F5D-434E-A059-BAB124159377}" dt="2022-05-31T17:52:37.275" v="61" actId="478"/>
          <ac:spMkLst>
            <pc:docMk/>
            <pc:sldMk cId="3688051390" sldId="295"/>
            <ac:spMk id="275" creationId="{00000000-0000-0000-0000-000000000000}"/>
          </ac:spMkLst>
        </pc:spChg>
      </pc:sldChg>
      <pc:sldChg chg="delSp modSp mod">
        <pc:chgData name="James_Redelsheimer@rdale.org" userId="0bc5b4da-4472-4765-be32-514c3730ecac" providerId="ADAL" clId="{F864D311-0F5D-434E-A059-BAB124159377}" dt="2022-05-31T21:52:19.489" v="462" actId="478"/>
        <pc:sldMkLst>
          <pc:docMk/>
          <pc:sldMk cId="102876124" sldId="297"/>
        </pc:sldMkLst>
        <pc:spChg chg="mod">
          <ac:chgData name="James_Redelsheimer@rdale.org" userId="0bc5b4da-4472-4765-be32-514c3730ecac" providerId="ADAL" clId="{F864D311-0F5D-434E-A059-BAB124159377}" dt="2022-05-31T17:52:48.908" v="63" actId="115"/>
          <ac:spMkLst>
            <pc:docMk/>
            <pc:sldMk cId="102876124" sldId="297"/>
            <ac:spMk id="290" creationId="{00000000-0000-0000-0000-000000000000}"/>
          </ac:spMkLst>
        </pc:spChg>
        <pc:spChg chg="del">
          <ac:chgData name="James_Redelsheimer@rdale.org" userId="0bc5b4da-4472-4765-be32-514c3730ecac" providerId="ADAL" clId="{F864D311-0F5D-434E-A059-BAB124159377}" dt="2022-05-31T21:52:19.489" v="462" actId="478"/>
          <ac:spMkLst>
            <pc:docMk/>
            <pc:sldMk cId="102876124" sldId="297"/>
            <ac:spMk id="292" creationId="{00000000-0000-0000-0000-000000000000}"/>
          </ac:spMkLst>
        </pc:spChg>
      </pc:sldChg>
      <pc:sldChg chg="delSp mod">
        <pc:chgData name="James_Redelsheimer@rdale.org" userId="0bc5b4da-4472-4765-be32-514c3730ecac" providerId="ADAL" clId="{F864D311-0F5D-434E-A059-BAB124159377}" dt="2022-05-31T21:52:22.019" v="463" actId="478"/>
        <pc:sldMkLst>
          <pc:docMk/>
          <pc:sldMk cId="3801300570" sldId="300"/>
        </pc:sldMkLst>
        <pc:spChg chg="del">
          <ac:chgData name="James_Redelsheimer@rdale.org" userId="0bc5b4da-4472-4765-be32-514c3730ecac" providerId="ADAL" clId="{F864D311-0F5D-434E-A059-BAB124159377}" dt="2022-05-31T21:52:22.019" v="463" actId="478"/>
          <ac:spMkLst>
            <pc:docMk/>
            <pc:sldMk cId="3801300570" sldId="300"/>
            <ac:spMk id="323" creationId="{00000000-0000-0000-0000-000000000000}"/>
          </ac:spMkLst>
        </pc:spChg>
      </pc:sldChg>
      <pc:sldChg chg="delSp modSp mod">
        <pc:chgData name="James_Redelsheimer@rdale.org" userId="0bc5b4da-4472-4765-be32-514c3730ecac" providerId="ADAL" clId="{F864D311-0F5D-434E-A059-BAB124159377}" dt="2022-05-31T21:52:25.542" v="464" actId="478"/>
        <pc:sldMkLst>
          <pc:docMk/>
          <pc:sldMk cId="3973256750" sldId="301"/>
        </pc:sldMkLst>
        <pc:spChg chg="mod">
          <ac:chgData name="James_Redelsheimer@rdale.org" userId="0bc5b4da-4472-4765-be32-514c3730ecac" providerId="ADAL" clId="{F864D311-0F5D-434E-A059-BAB124159377}" dt="2022-05-31T17:52:52.730" v="64" actId="115"/>
          <ac:spMkLst>
            <pc:docMk/>
            <pc:sldMk cId="3973256750" sldId="301"/>
            <ac:spMk id="332" creationId="{00000000-0000-0000-0000-000000000000}"/>
          </ac:spMkLst>
        </pc:spChg>
        <pc:spChg chg="del">
          <ac:chgData name="James_Redelsheimer@rdale.org" userId="0bc5b4da-4472-4765-be32-514c3730ecac" providerId="ADAL" clId="{F864D311-0F5D-434E-A059-BAB124159377}" dt="2022-05-31T21:52:25.542" v="464" actId="478"/>
          <ac:spMkLst>
            <pc:docMk/>
            <pc:sldMk cId="3973256750" sldId="301"/>
            <ac:spMk id="336" creationId="{00000000-0000-0000-0000-000000000000}"/>
          </ac:spMkLst>
        </pc:spChg>
      </pc:sldChg>
      <pc:sldChg chg="delSp mod">
        <pc:chgData name="James_Redelsheimer@rdale.org" userId="0bc5b4da-4472-4765-be32-514c3730ecac" providerId="ADAL" clId="{F864D311-0F5D-434E-A059-BAB124159377}" dt="2022-05-31T21:52:28.995" v="465" actId="478"/>
        <pc:sldMkLst>
          <pc:docMk/>
          <pc:sldMk cId="1444387885" sldId="302"/>
        </pc:sldMkLst>
        <pc:spChg chg="del">
          <ac:chgData name="James_Redelsheimer@rdale.org" userId="0bc5b4da-4472-4765-be32-514c3730ecac" providerId="ADAL" clId="{F864D311-0F5D-434E-A059-BAB124159377}" dt="2022-05-31T21:52:28.995" v="465" actId="478"/>
          <ac:spMkLst>
            <pc:docMk/>
            <pc:sldMk cId="1444387885" sldId="302"/>
            <ac:spMk id="347" creationId="{00000000-0000-0000-0000-000000000000}"/>
          </ac:spMkLst>
        </pc:spChg>
      </pc:sldChg>
      <pc:sldChg chg="delSp modSp mod">
        <pc:chgData name="James_Redelsheimer@rdale.org" userId="0bc5b4da-4472-4765-be32-514c3730ecac" providerId="ADAL" clId="{F864D311-0F5D-434E-A059-BAB124159377}" dt="2022-05-31T21:52:14.796" v="461" actId="478"/>
        <pc:sldMkLst>
          <pc:docMk/>
          <pc:sldMk cId="3453695307" sldId="304"/>
        </pc:sldMkLst>
        <pc:spChg chg="mod">
          <ac:chgData name="James_Redelsheimer@rdale.org" userId="0bc5b4da-4472-4765-be32-514c3730ecac" providerId="ADAL" clId="{F864D311-0F5D-434E-A059-BAB124159377}" dt="2022-05-31T18:03:01.805" v="71" actId="115"/>
          <ac:spMkLst>
            <pc:docMk/>
            <pc:sldMk cId="3453695307" sldId="304"/>
            <ac:spMk id="362" creationId="{00000000-0000-0000-0000-000000000000}"/>
          </ac:spMkLst>
        </pc:spChg>
        <pc:spChg chg="del">
          <ac:chgData name="James_Redelsheimer@rdale.org" userId="0bc5b4da-4472-4765-be32-514c3730ecac" providerId="ADAL" clId="{F864D311-0F5D-434E-A059-BAB124159377}" dt="2022-05-31T21:52:14.796" v="461" actId="478"/>
          <ac:spMkLst>
            <pc:docMk/>
            <pc:sldMk cId="3453695307" sldId="304"/>
            <ac:spMk id="363" creationId="{00000000-0000-0000-0000-000000000000}"/>
          </ac:spMkLst>
        </pc:spChg>
      </pc:sldChg>
      <pc:sldChg chg="delSp mod">
        <pc:chgData name="James_Redelsheimer@rdale.org" userId="0bc5b4da-4472-4765-be32-514c3730ecac" providerId="ADAL" clId="{F864D311-0F5D-434E-A059-BAB124159377}" dt="2022-05-31T21:52:09.440" v="460" actId="478"/>
        <pc:sldMkLst>
          <pc:docMk/>
          <pc:sldMk cId="363897941" sldId="305"/>
        </pc:sldMkLst>
        <pc:spChg chg="del">
          <ac:chgData name="James_Redelsheimer@rdale.org" userId="0bc5b4da-4472-4765-be32-514c3730ecac" providerId="ADAL" clId="{F864D311-0F5D-434E-A059-BAB124159377}" dt="2022-05-31T21:52:09.440" v="460" actId="478"/>
          <ac:spMkLst>
            <pc:docMk/>
            <pc:sldMk cId="363897941" sldId="305"/>
            <ac:spMk id="372" creationId="{00000000-0000-0000-0000-000000000000}"/>
          </ac:spMkLst>
        </pc:spChg>
      </pc:sldChg>
      <pc:sldChg chg="delSp modSp mod">
        <pc:chgData name="James_Redelsheimer@rdale.org" userId="0bc5b4da-4472-4765-be32-514c3730ecac" providerId="ADAL" clId="{F864D311-0F5D-434E-A059-BAB124159377}" dt="2022-05-31T21:48:55.599" v="434" actId="207"/>
        <pc:sldMkLst>
          <pc:docMk/>
          <pc:sldMk cId="1017709588" sldId="311"/>
        </pc:sldMkLst>
        <pc:spChg chg="mod">
          <ac:chgData name="James_Redelsheimer@rdale.org" userId="0bc5b4da-4472-4765-be32-514c3730ecac" providerId="ADAL" clId="{F864D311-0F5D-434E-A059-BAB124159377}" dt="2022-05-31T21:48:55.599" v="434" actId="207"/>
          <ac:spMkLst>
            <pc:docMk/>
            <pc:sldMk cId="1017709588" sldId="311"/>
            <ac:spMk id="432" creationId="{00000000-0000-0000-0000-000000000000}"/>
          </ac:spMkLst>
        </pc:spChg>
        <pc:spChg chg="del">
          <ac:chgData name="James_Redelsheimer@rdale.org" userId="0bc5b4da-4472-4765-be32-514c3730ecac" providerId="ADAL" clId="{F864D311-0F5D-434E-A059-BAB124159377}" dt="2022-05-31T18:08:49.806" v="147" actId="478"/>
          <ac:spMkLst>
            <pc:docMk/>
            <pc:sldMk cId="1017709588" sldId="311"/>
            <ac:spMk id="434" creationId="{00000000-0000-0000-0000-000000000000}"/>
          </ac:spMkLst>
        </pc:spChg>
      </pc:sldChg>
      <pc:sldChg chg="delSp modSp mod">
        <pc:chgData name="James_Redelsheimer@rdale.org" userId="0bc5b4da-4472-4765-be32-514c3730ecac" providerId="ADAL" clId="{F864D311-0F5D-434E-A059-BAB124159377}" dt="2022-05-31T21:48:51.813" v="433" actId="207"/>
        <pc:sldMkLst>
          <pc:docMk/>
          <pc:sldMk cId="3101239689" sldId="312"/>
        </pc:sldMkLst>
        <pc:spChg chg="mod">
          <ac:chgData name="James_Redelsheimer@rdale.org" userId="0bc5b4da-4472-4765-be32-514c3730ecac" providerId="ADAL" clId="{F864D311-0F5D-434E-A059-BAB124159377}" dt="2022-05-31T21:48:51.813" v="433" actId="207"/>
          <ac:spMkLst>
            <pc:docMk/>
            <pc:sldMk cId="3101239689" sldId="312"/>
            <ac:spMk id="440" creationId="{00000000-0000-0000-0000-000000000000}"/>
          </ac:spMkLst>
        </pc:spChg>
        <pc:spChg chg="del mod">
          <ac:chgData name="James_Redelsheimer@rdale.org" userId="0bc5b4da-4472-4765-be32-514c3730ecac" providerId="ADAL" clId="{F864D311-0F5D-434E-A059-BAB124159377}" dt="2022-05-31T18:08:54.054" v="149" actId="478"/>
          <ac:spMkLst>
            <pc:docMk/>
            <pc:sldMk cId="3101239689" sldId="312"/>
            <ac:spMk id="442" creationId="{00000000-0000-0000-0000-000000000000}"/>
          </ac:spMkLst>
        </pc:spChg>
      </pc:sldChg>
      <pc:sldChg chg="delSp modSp mod">
        <pc:chgData name="James_Redelsheimer@rdale.org" userId="0bc5b4da-4472-4765-be32-514c3730ecac" providerId="ADAL" clId="{F864D311-0F5D-434E-A059-BAB124159377}" dt="2022-05-31T21:48:45.279" v="430" actId="207"/>
        <pc:sldMkLst>
          <pc:docMk/>
          <pc:sldMk cId="848078747" sldId="313"/>
        </pc:sldMkLst>
        <pc:spChg chg="mod">
          <ac:chgData name="James_Redelsheimer@rdale.org" userId="0bc5b4da-4472-4765-be32-514c3730ecac" providerId="ADAL" clId="{F864D311-0F5D-434E-A059-BAB124159377}" dt="2022-05-31T21:48:45.279" v="430" actId="207"/>
          <ac:spMkLst>
            <pc:docMk/>
            <pc:sldMk cId="848078747" sldId="313"/>
            <ac:spMk id="448" creationId="{00000000-0000-0000-0000-000000000000}"/>
          </ac:spMkLst>
        </pc:spChg>
        <pc:spChg chg="del">
          <ac:chgData name="James_Redelsheimer@rdale.org" userId="0bc5b4da-4472-4765-be32-514c3730ecac" providerId="ADAL" clId="{F864D311-0F5D-434E-A059-BAB124159377}" dt="2022-05-31T18:08:57.541" v="150" actId="478"/>
          <ac:spMkLst>
            <pc:docMk/>
            <pc:sldMk cId="848078747" sldId="313"/>
            <ac:spMk id="450" creationId="{00000000-0000-0000-0000-000000000000}"/>
          </ac:spMkLst>
        </pc:spChg>
      </pc:sldChg>
      <pc:sldChg chg="delSp modSp mod">
        <pc:chgData name="James_Redelsheimer@rdale.org" userId="0bc5b4da-4472-4765-be32-514c3730ecac" providerId="ADAL" clId="{F864D311-0F5D-434E-A059-BAB124159377}" dt="2022-05-31T21:48:48.904" v="432" actId="207"/>
        <pc:sldMkLst>
          <pc:docMk/>
          <pc:sldMk cId="350974746" sldId="314"/>
        </pc:sldMkLst>
        <pc:spChg chg="mod">
          <ac:chgData name="James_Redelsheimer@rdale.org" userId="0bc5b4da-4472-4765-be32-514c3730ecac" providerId="ADAL" clId="{F864D311-0F5D-434E-A059-BAB124159377}" dt="2022-05-31T21:48:48.904" v="432" actId="207"/>
          <ac:spMkLst>
            <pc:docMk/>
            <pc:sldMk cId="350974746" sldId="314"/>
            <ac:spMk id="456" creationId="{00000000-0000-0000-0000-000000000000}"/>
          </ac:spMkLst>
        </pc:spChg>
        <pc:spChg chg="del">
          <ac:chgData name="James_Redelsheimer@rdale.org" userId="0bc5b4da-4472-4765-be32-514c3730ecac" providerId="ADAL" clId="{F864D311-0F5D-434E-A059-BAB124159377}" dt="2022-05-31T18:09:01.126" v="151" actId="478"/>
          <ac:spMkLst>
            <pc:docMk/>
            <pc:sldMk cId="350974746" sldId="314"/>
            <ac:spMk id="458" creationId="{00000000-0000-0000-0000-000000000000}"/>
          </ac:spMkLst>
        </pc:spChg>
      </pc:sldChg>
      <pc:sldChg chg="delSp modSp mod">
        <pc:chgData name="James_Redelsheimer@rdale.org" userId="0bc5b4da-4472-4765-be32-514c3730ecac" providerId="ADAL" clId="{F864D311-0F5D-434E-A059-BAB124159377}" dt="2022-05-31T22:55:27.551" v="478" actId="478"/>
        <pc:sldMkLst>
          <pc:docMk/>
          <pc:sldMk cId="2465851118" sldId="315"/>
        </pc:sldMkLst>
        <pc:spChg chg="mod">
          <ac:chgData name="James_Redelsheimer@rdale.org" userId="0bc5b4da-4472-4765-be32-514c3730ecac" providerId="ADAL" clId="{F864D311-0F5D-434E-A059-BAB124159377}" dt="2022-05-31T21:49:01.797" v="435" actId="207"/>
          <ac:spMkLst>
            <pc:docMk/>
            <pc:sldMk cId="2465851118" sldId="315"/>
            <ac:spMk id="464" creationId="{00000000-0000-0000-0000-000000000000}"/>
          </ac:spMkLst>
        </pc:spChg>
        <pc:spChg chg="del">
          <ac:chgData name="James_Redelsheimer@rdale.org" userId="0bc5b4da-4472-4765-be32-514c3730ecac" providerId="ADAL" clId="{F864D311-0F5D-434E-A059-BAB124159377}" dt="2022-05-31T22:55:27.551" v="478" actId="478"/>
          <ac:spMkLst>
            <pc:docMk/>
            <pc:sldMk cId="2465851118" sldId="315"/>
            <ac:spMk id="466" creationId="{00000000-0000-0000-0000-000000000000}"/>
          </ac:spMkLst>
        </pc:spChg>
      </pc:sldChg>
      <pc:sldChg chg="addSp delSp modSp mod">
        <pc:chgData name="James_Redelsheimer@rdale.org" userId="0bc5b4da-4472-4765-be32-514c3730ecac" providerId="ADAL" clId="{F864D311-0F5D-434E-A059-BAB124159377}" dt="2022-05-31T21:49:04.969" v="436" actId="207"/>
        <pc:sldMkLst>
          <pc:docMk/>
          <pc:sldMk cId="3841751430" sldId="316"/>
        </pc:sldMkLst>
        <pc:spChg chg="mod">
          <ac:chgData name="James_Redelsheimer@rdale.org" userId="0bc5b4da-4472-4765-be32-514c3730ecac" providerId="ADAL" clId="{F864D311-0F5D-434E-A059-BAB124159377}" dt="2022-05-31T21:49:04.969" v="436" actId="207"/>
          <ac:spMkLst>
            <pc:docMk/>
            <pc:sldMk cId="3841751430" sldId="316"/>
            <ac:spMk id="472" creationId="{00000000-0000-0000-0000-000000000000}"/>
          </ac:spMkLst>
        </pc:spChg>
        <pc:spChg chg="del mod">
          <ac:chgData name="James_Redelsheimer@rdale.org" userId="0bc5b4da-4472-4765-be32-514c3730ecac" providerId="ADAL" clId="{F864D311-0F5D-434E-A059-BAB124159377}" dt="2022-05-31T18:09:14.495" v="156" actId="478"/>
          <ac:spMkLst>
            <pc:docMk/>
            <pc:sldMk cId="3841751430" sldId="316"/>
            <ac:spMk id="474" creationId="{00000000-0000-0000-0000-000000000000}"/>
          </ac:spMkLst>
        </pc:spChg>
        <pc:picChg chg="add del">
          <ac:chgData name="James_Redelsheimer@rdale.org" userId="0bc5b4da-4472-4765-be32-514c3730ecac" providerId="ADAL" clId="{F864D311-0F5D-434E-A059-BAB124159377}" dt="2022-05-31T18:09:11.939" v="155" actId="478"/>
          <ac:picMkLst>
            <pc:docMk/>
            <pc:sldMk cId="3841751430" sldId="316"/>
            <ac:picMk id="471" creationId="{00000000-0000-0000-0000-000000000000}"/>
          </ac:picMkLst>
        </pc:picChg>
      </pc:sldChg>
      <pc:sldChg chg="delSp modSp mod">
        <pc:chgData name="James_Redelsheimer@rdale.org" userId="0bc5b4da-4472-4765-be32-514c3730ecac" providerId="ADAL" clId="{F864D311-0F5D-434E-A059-BAB124159377}" dt="2022-05-31T21:49:09.595" v="437" actId="207"/>
        <pc:sldMkLst>
          <pc:docMk/>
          <pc:sldMk cId="1057122878" sldId="317"/>
        </pc:sldMkLst>
        <pc:spChg chg="mod">
          <ac:chgData name="James_Redelsheimer@rdale.org" userId="0bc5b4da-4472-4765-be32-514c3730ecac" providerId="ADAL" clId="{F864D311-0F5D-434E-A059-BAB124159377}" dt="2022-05-31T21:49:09.595" v="437" actId="207"/>
          <ac:spMkLst>
            <pc:docMk/>
            <pc:sldMk cId="1057122878" sldId="317"/>
            <ac:spMk id="480" creationId="{00000000-0000-0000-0000-000000000000}"/>
          </ac:spMkLst>
        </pc:spChg>
        <pc:spChg chg="del">
          <ac:chgData name="James_Redelsheimer@rdale.org" userId="0bc5b4da-4472-4765-be32-514c3730ecac" providerId="ADAL" clId="{F864D311-0F5D-434E-A059-BAB124159377}" dt="2022-05-31T18:09:03.723" v="152" actId="478"/>
          <ac:spMkLst>
            <pc:docMk/>
            <pc:sldMk cId="1057122878" sldId="317"/>
            <ac:spMk id="482" creationId="{00000000-0000-0000-0000-000000000000}"/>
          </ac:spMkLst>
        </pc:spChg>
      </pc:sldChg>
      <pc:sldChg chg="delSp mod">
        <pc:chgData name="James_Redelsheimer@rdale.org" userId="0bc5b4da-4472-4765-be32-514c3730ecac" providerId="ADAL" clId="{F864D311-0F5D-434E-A059-BAB124159377}" dt="2022-05-31T18:09:19.517" v="157" actId="478"/>
        <pc:sldMkLst>
          <pc:docMk/>
          <pc:sldMk cId="3580365282" sldId="318"/>
        </pc:sldMkLst>
        <pc:spChg chg="del">
          <ac:chgData name="James_Redelsheimer@rdale.org" userId="0bc5b4da-4472-4765-be32-514c3730ecac" providerId="ADAL" clId="{F864D311-0F5D-434E-A059-BAB124159377}" dt="2022-05-31T18:09:19.517" v="157" actId="478"/>
          <ac:spMkLst>
            <pc:docMk/>
            <pc:sldMk cId="3580365282" sldId="318"/>
            <ac:spMk id="490" creationId="{00000000-0000-0000-0000-000000000000}"/>
          </ac:spMkLst>
        </pc:spChg>
      </pc:sldChg>
      <pc:sldChg chg="delSp modSp mod">
        <pc:chgData name="James_Redelsheimer@rdale.org" userId="0bc5b4da-4472-4765-be32-514c3730ecac" providerId="ADAL" clId="{F864D311-0F5D-434E-A059-BAB124159377}" dt="2022-05-31T21:49:18.155" v="438" actId="207"/>
        <pc:sldMkLst>
          <pc:docMk/>
          <pc:sldMk cId="3286317808" sldId="319"/>
        </pc:sldMkLst>
        <pc:spChg chg="mod">
          <ac:chgData name="James_Redelsheimer@rdale.org" userId="0bc5b4da-4472-4765-be32-514c3730ecac" providerId="ADAL" clId="{F864D311-0F5D-434E-A059-BAB124159377}" dt="2022-05-31T21:49:18.155" v="438" actId="207"/>
          <ac:spMkLst>
            <pc:docMk/>
            <pc:sldMk cId="3286317808" sldId="319"/>
            <ac:spMk id="496" creationId="{00000000-0000-0000-0000-000000000000}"/>
          </ac:spMkLst>
        </pc:spChg>
        <pc:spChg chg="del">
          <ac:chgData name="James_Redelsheimer@rdale.org" userId="0bc5b4da-4472-4765-be32-514c3730ecac" providerId="ADAL" clId="{F864D311-0F5D-434E-A059-BAB124159377}" dt="2022-05-31T18:09:22.412" v="158" actId="478"/>
          <ac:spMkLst>
            <pc:docMk/>
            <pc:sldMk cId="3286317808" sldId="319"/>
            <ac:spMk id="498" creationId="{00000000-0000-0000-0000-000000000000}"/>
          </ac:spMkLst>
        </pc:spChg>
      </pc:sldChg>
      <pc:sldChg chg="delSp modSp mod">
        <pc:chgData name="James_Redelsheimer@rdale.org" userId="0bc5b4da-4472-4765-be32-514c3730ecac" providerId="ADAL" clId="{F864D311-0F5D-434E-A059-BAB124159377}" dt="2022-05-31T21:49:21.669" v="439" actId="207"/>
        <pc:sldMkLst>
          <pc:docMk/>
          <pc:sldMk cId="1331151386" sldId="320"/>
        </pc:sldMkLst>
        <pc:spChg chg="mod">
          <ac:chgData name="James_Redelsheimer@rdale.org" userId="0bc5b4da-4472-4765-be32-514c3730ecac" providerId="ADAL" clId="{F864D311-0F5D-434E-A059-BAB124159377}" dt="2022-05-31T21:49:21.669" v="439" actId="207"/>
          <ac:spMkLst>
            <pc:docMk/>
            <pc:sldMk cId="1331151386" sldId="320"/>
            <ac:spMk id="504" creationId="{00000000-0000-0000-0000-000000000000}"/>
          </ac:spMkLst>
        </pc:spChg>
        <pc:spChg chg="del">
          <ac:chgData name="James_Redelsheimer@rdale.org" userId="0bc5b4da-4472-4765-be32-514c3730ecac" providerId="ADAL" clId="{F864D311-0F5D-434E-A059-BAB124159377}" dt="2022-05-31T18:09:26.975" v="159" actId="478"/>
          <ac:spMkLst>
            <pc:docMk/>
            <pc:sldMk cId="1331151386" sldId="320"/>
            <ac:spMk id="506" creationId="{00000000-0000-0000-0000-000000000000}"/>
          </ac:spMkLst>
        </pc:spChg>
      </pc:sldChg>
      <pc:sldChg chg="delSp modSp mod">
        <pc:chgData name="James_Redelsheimer@rdale.org" userId="0bc5b4da-4472-4765-be32-514c3730ecac" providerId="ADAL" clId="{F864D311-0F5D-434E-A059-BAB124159377}" dt="2022-05-31T21:49:31.569" v="440" actId="207"/>
        <pc:sldMkLst>
          <pc:docMk/>
          <pc:sldMk cId="1292516300" sldId="321"/>
        </pc:sldMkLst>
        <pc:spChg chg="mod">
          <ac:chgData name="James_Redelsheimer@rdale.org" userId="0bc5b4da-4472-4765-be32-514c3730ecac" providerId="ADAL" clId="{F864D311-0F5D-434E-A059-BAB124159377}" dt="2022-05-31T21:49:31.569" v="440" actId="207"/>
          <ac:spMkLst>
            <pc:docMk/>
            <pc:sldMk cId="1292516300" sldId="321"/>
            <ac:spMk id="512" creationId="{00000000-0000-0000-0000-000000000000}"/>
          </ac:spMkLst>
        </pc:spChg>
        <pc:spChg chg="del">
          <ac:chgData name="James_Redelsheimer@rdale.org" userId="0bc5b4da-4472-4765-be32-514c3730ecac" providerId="ADAL" clId="{F864D311-0F5D-434E-A059-BAB124159377}" dt="2022-05-31T18:09:29.902" v="160" actId="478"/>
          <ac:spMkLst>
            <pc:docMk/>
            <pc:sldMk cId="1292516300" sldId="321"/>
            <ac:spMk id="514" creationId="{00000000-0000-0000-0000-000000000000}"/>
          </ac:spMkLst>
        </pc:spChg>
      </pc:sldChg>
      <pc:sldChg chg="delSp modSp mod">
        <pc:chgData name="James_Redelsheimer@rdale.org" userId="0bc5b4da-4472-4765-be32-514c3730ecac" providerId="ADAL" clId="{F864D311-0F5D-434E-A059-BAB124159377}" dt="2022-05-31T21:49:34.664" v="441" actId="207"/>
        <pc:sldMkLst>
          <pc:docMk/>
          <pc:sldMk cId="3797153351" sldId="322"/>
        </pc:sldMkLst>
        <pc:spChg chg="mod">
          <ac:chgData name="James_Redelsheimer@rdale.org" userId="0bc5b4da-4472-4765-be32-514c3730ecac" providerId="ADAL" clId="{F864D311-0F5D-434E-A059-BAB124159377}" dt="2022-05-31T21:49:34.664" v="441" actId="207"/>
          <ac:spMkLst>
            <pc:docMk/>
            <pc:sldMk cId="3797153351" sldId="322"/>
            <ac:spMk id="520" creationId="{00000000-0000-0000-0000-000000000000}"/>
          </ac:spMkLst>
        </pc:spChg>
        <pc:spChg chg="del">
          <ac:chgData name="James_Redelsheimer@rdale.org" userId="0bc5b4da-4472-4765-be32-514c3730ecac" providerId="ADAL" clId="{F864D311-0F5D-434E-A059-BAB124159377}" dt="2022-05-31T18:09:34.317" v="161" actId="478"/>
          <ac:spMkLst>
            <pc:docMk/>
            <pc:sldMk cId="3797153351" sldId="322"/>
            <ac:spMk id="522" creationId="{00000000-0000-0000-0000-000000000000}"/>
          </ac:spMkLst>
        </pc:spChg>
      </pc:sldChg>
      <pc:sldChg chg="delSp mod">
        <pc:chgData name="James_Redelsheimer@rdale.org" userId="0bc5b4da-4472-4765-be32-514c3730ecac" providerId="ADAL" clId="{F864D311-0F5D-434E-A059-BAB124159377}" dt="2022-05-31T18:09:37.615" v="162" actId="478"/>
        <pc:sldMkLst>
          <pc:docMk/>
          <pc:sldMk cId="266924970" sldId="323"/>
        </pc:sldMkLst>
        <pc:spChg chg="del">
          <ac:chgData name="James_Redelsheimer@rdale.org" userId="0bc5b4da-4472-4765-be32-514c3730ecac" providerId="ADAL" clId="{F864D311-0F5D-434E-A059-BAB124159377}" dt="2022-05-31T18:09:37.615" v="162" actId="478"/>
          <ac:spMkLst>
            <pc:docMk/>
            <pc:sldMk cId="266924970" sldId="323"/>
            <ac:spMk id="531" creationId="{00000000-0000-0000-0000-000000000000}"/>
          </ac:spMkLst>
        </pc:spChg>
      </pc:sldChg>
      <pc:sldChg chg="delSp mod">
        <pc:chgData name="James_Redelsheimer@rdale.org" userId="0bc5b4da-4472-4765-be32-514c3730ecac" providerId="ADAL" clId="{F864D311-0F5D-434E-A059-BAB124159377}" dt="2022-05-31T18:09:40.110" v="163" actId="478"/>
        <pc:sldMkLst>
          <pc:docMk/>
          <pc:sldMk cId="944311106" sldId="324"/>
        </pc:sldMkLst>
        <pc:spChg chg="del">
          <ac:chgData name="James_Redelsheimer@rdale.org" userId="0bc5b4da-4472-4765-be32-514c3730ecac" providerId="ADAL" clId="{F864D311-0F5D-434E-A059-BAB124159377}" dt="2022-05-31T18:09:40.110" v="163" actId="478"/>
          <ac:spMkLst>
            <pc:docMk/>
            <pc:sldMk cId="944311106" sldId="324"/>
            <ac:spMk id="538" creationId="{00000000-0000-0000-0000-000000000000}"/>
          </ac:spMkLst>
        </pc:spChg>
      </pc:sldChg>
      <pc:sldChg chg="delSp mod">
        <pc:chgData name="James_Redelsheimer@rdale.org" userId="0bc5b4da-4472-4765-be32-514c3730ecac" providerId="ADAL" clId="{F864D311-0F5D-434E-A059-BAB124159377}" dt="2022-05-31T21:50:53.551" v="447" actId="478"/>
        <pc:sldMkLst>
          <pc:docMk/>
          <pc:sldMk cId="3638879448" sldId="326"/>
        </pc:sldMkLst>
        <pc:spChg chg="del">
          <ac:chgData name="James_Redelsheimer@rdale.org" userId="0bc5b4da-4472-4765-be32-514c3730ecac" providerId="ADAL" clId="{F864D311-0F5D-434E-A059-BAB124159377}" dt="2022-05-31T21:50:53.551" v="447" actId="478"/>
          <ac:spMkLst>
            <pc:docMk/>
            <pc:sldMk cId="3638879448" sldId="326"/>
            <ac:spMk id="553" creationId="{00000000-0000-0000-0000-000000000000}"/>
          </ac:spMkLst>
        </pc:spChg>
      </pc:sldChg>
      <pc:sldChg chg="addSp delSp modSp mod">
        <pc:chgData name="James_Redelsheimer@rdale.org" userId="0bc5b4da-4472-4765-be32-514c3730ecac" providerId="ADAL" clId="{F864D311-0F5D-434E-A059-BAB124159377}" dt="2022-05-31T21:52:00.612" v="457" actId="478"/>
        <pc:sldMkLst>
          <pc:docMk/>
          <pc:sldMk cId="22008102" sldId="331"/>
        </pc:sldMkLst>
        <pc:spChg chg="mod">
          <ac:chgData name="James_Redelsheimer@rdale.org" userId="0bc5b4da-4472-4765-be32-514c3730ecac" providerId="ADAL" clId="{F864D311-0F5D-434E-A059-BAB124159377}" dt="2022-05-31T18:03:17.716" v="73" actId="207"/>
          <ac:spMkLst>
            <pc:docMk/>
            <pc:sldMk cId="22008102" sldId="331"/>
            <ac:spMk id="99" creationId="{00000000-0000-0000-0000-000000000000}"/>
          </ac:spMkLst>
        </pc:spChg>
        <pc:spChg chg="mod">
          <ac:chgData name="James_Redelsheimer@rdale.org" userId="0bc5b4da-4472-4765-be32-514c3730ecac" providerId="ADAL" clId="{F864D311-0F5D-434E-A059-BAB124159377}" dt="2022-05-31T18:03:14.628" v="72" actId="207"/>
          <ac:spMkLst>
            <pc:docMk/>
            <pc:sldMk cId="22008102" sldId="331"/>
            <ac:spMk id="100" creationId="{00000000-0000-0000-0000-000000000000}"/>
          </ac:spMkLst>
        </pc:spChg>
        <pc:spChg chg="mod">
          <ac:chgData name="James_Redelsheimer@rdale.org" userId="0bc5b4da-4472-4765-be32-514c3730ecac" providerId="ADAL" clId="{F864D311-0F5D-434E-A059-BAB124159377}" dt="2022-05-31T18:03:26.099" v="76" actId="207"/>
          <ac:spMkLst>
            <pc:docMk/>
            <pc:sldMk cId="22008102" sldId="331"/>
            <ac:spMk id="101" creationId="{00000000-0000-0000-0000-000000000000}"/>
          </ac:spMkLst>
        </pc:spChg>
        <pc:spChg chg="del">
          <ac:chgData name="James_Redelsheimer@rdale.org" userId="0bc5b4da-4472-4765-be32-514c3730ecac" providerId="ADAL" clId="{F864D311-0F5D-434E-A059-BAB124159377}" dt="2022-05-31T21:52:00.612" v="457" actId="478"/>
          <ac:spMkLst>
            <pc:docMk/>
            <pc:sldMk cId="22008102" sldId="331"/>
            <ac:spMk id="102" creationId="{00000000-0000-0000-0000-000000000000}"/>
          </ac:spMkLst>
        </pc:spChg>
        <pc:spChg chg="mod">
          <ac:chgData name="James_Redelsheimer@rdale.org" userId="0bc5b4da-4472-4765-be32-514c3730ecac" providerId="ADAL" clId="{F864D311-0F5D-434E-A059-BAB124159377}" dt="2022-05-31T21:46:40.829" v="415" actId="14100"/>
          <ac:spMkLst>
            <pc:docMk/>
            <pc:sldMk cId="22008102" sldId="331"/>
            <ac:spMk id="110" creationId="{00000000-0000-0000-0000-000000000000}"/>
          </ac:spMkLst>
        </pc:spChg>
        <pc:spChg chg="add del mod">
          <ac:chgData name="James_Redelsheimer@rdale.org" userId="0bc5b4da-4472-4765-be32-514c3730ecac" providerId="ADAL" clId="{F864D311-0F5D-434E-A059-BAB124159377}" dt="2022-05-31T21:46:51.727" v="420" actId="20577"/>
          <ac:spMkLst>
            <pc:docMk/>
            <pc:sldMk cId="22008102" sldId="331"/>
            <ac:spMk id="115" creationId="{00000000-0000-0000-0000-000000000000}"/>
          </ac:spMkLst>
        </pc:spChg>
        <pc:spChg chg="mod">
          <ac:chgData name="James_Redelsheimer@rdale.org" userId="0bc5b4da-4472-4765-be32-514c3730ecac" providerId="ADAL" clId="{F864D311-0F5D-434E-A059-BAB124159377}" dt="2022-05-31T18:03:22.804" v="75" actId="207"/>
          <ac:spMkLst>
            <pc:docMk/>
            <pc:sldMk cId="22008102" sldId="331"/>
            <ac:spMk id="116" creationId="{00000000-0000-0000-0000-000000000000}"/>
          </ac:spMkLst>
        </pc:spChg>
        <pc:spChg chg="mod">
          <ac:chgData name="James_Redelsheimer@rdale.org" userId="0bc5b4da-4472-4765-be32-514c3730ecac" providerId="ADAL" clId="{F864D311-0F5D-434E-A059-BAB124159377}" dt="2022-05-31T21:46:42.662" v="416" actId="14100"/>
          <ac:spMkLst>
            <pc:docMk/>
            <pc:sldMk cId="22008102" sldId="331"/>
            <ac:spMk id="117" creationId="{00000000-0000-0000-0000-000000000000}"/>
          </ac:spMkLst>
        </pc:spChg>
        <pc:spChg chg="mod">
          <ac:chgData name="James_Redelsheimer@rdale.org" userId="0bc5b4da-4472-4765-be32-514c3730ecac" providerId="ADAL" clId="{F864D311-0F5D-434E-A059-BAB124159377}" dt="2022-05-31T21:46:45.443" v="417" actId="207"/>
          <ac:spMkLst>
            <pc:docMk/>
            <pc:sldMk cId="22008102" sldId="331"/>
            <ac:spMk id="126" creationId="{00000000-0000-0000-0000-000000000000}"/>
          </ac:spMkLst>
        </pc:spChg>
        <pc:spChg chg="mod">
          <ac:chgData name="James_Redelsheimer@rdale.org" userId="0bc5b4da-4472-4765-be32-514c3730ecac" providerId="ADAL" clId="{F864D311-0F5D-434E-A059-BAB124159377}" dt="2022-05-31T18:03:20.092" v="74" actId="207"/>
          <ac:spMkLst>
            <pc:docMk/>
            <pc:sldMk cId="22008102" sldId="331"/>
            <ac:spMk id="128" creationId="{00000000-0000-0000-0000-000000000000}"/>
          </ac:spMkLst>
        </pc:spChg>
        <pc:spChg chg="mod">
          <ac:chgData name="James_Redelsheimer@rdale.org" userId="0bc5b4da-4472-4765-be32-514c3730ecac" providerId="ADAL" clId="{F864D311-0F5D-434E-A059-BAB124159377}" dt="2022-05-31T21:46:56.760" v="421" actId="207"/>
          <ac:spMkLst>
            <pc:docMk/>
            <pc:sldMk cId="22008102" sldId="331"/>
            <ac:spMk id="132" creationId="{00000000-0000-0000-0000-000000000000}"/>
          </ac:spMkLst>
        </pc:spChg>
        <pc:spChg chg="mod">
          <ac:chgData name="James_Redelsheimer@rdale.org" userId="0bc5b4da-4472-4765-be32-514c3730ecac" providerId="ADAL" clId="{F864D311-0F5D-434E-A059-BAB124159377}" dt="2022-05-31T18:03:34.754" v="77" actId="207"/>
          <ac:spMkLst>
            <pc:docMk/>
            <pc:sldMk cId="22008102" sldId="331"/>
            <ac:spMk id="160" creationId="{00000000-0000-0000-0000-000000000000}"/>
          </ac:spMkLst>
        </pc:spChg>
        <pc:grpChg chg="mod">
          <ac:chgData name="James_Redelsheimer@rdale.org" userId="0bc5b4da-4472-4765-be32-514c3730ecac" providerId="ADAL" clId="{F864D311-0F5D-434E-A059-BAB124159377}" dt="2022-05-31T18:03:34.754" v="77" actId="207"/>
          <ac:grpSpMkLst>
            <pc:docMk/>
            <pc:sldMk cId="22008102" sldId="331"/>
            <ac:grpSpMk id="107" creationId="{00000000-0000-0000-0000-000000000000}"/>
          </ac:grpSpMkLst>
        </pc:grpChg>
        <pc:grpChg chg="mod">
          <ac:chgData name="James_Redelsheimer@rdale.org" userId="0bc5b4da-4472-4765-be32-514c3730ecac" providerId="ADAL" clId="{F864D311-0F5D-434E-A059-BAB124159377}" dt="2022-05-31T18:03:34.754" v="77" actId="207"/>
          <ac:grpSpMkLst>
            <pc:docMk/>
            <pc:sldMk cId="22008102" sldId="331"/>
            <ac:grpSpMk id="121" creationId="{00000000-0000-0000-0000-000000000000}"/>
          </ac:grpSpMkLst>
        </pc:grpChg>
        <pc:grpChg chg="mod">
          <ac:chgData name="James_Redelsheimer@rdale.org" userId="0bc5b4da-4472-4765-be32-514c3730ecac" providerId="ADAL" clId="{F864D311-0F5D-434E-A059-BAB124159377}" dt="2022-05-31T18:03:34.754" v="77" actId="207"/>
          <ac:grpSpMkLst>
            <pc:docMk/>
            <pc:sldMk cId="22008102" sldId="331"/>
            <ac:grpSpMk id="137" creationId="{00000000-0000-0000-0000-000000000000}"/>
          </ac:grpSpMkLst>
        </pc:grpChg>
      </pc:sldChg>
      <pc:sldChg chg="addSp delSp modSp mod">
        <pc:chgData name="James_Redelsheimer@rdale.org" userId="0bc5b4da-4472-4765-be32-514c3730ecac" providerId="ADAL" clId="{F864D311-0F5D-434E-A059-BAB124159377}" dt="2022-05-31T21:46:33.343" v="414" actId="20577"/>
        <pc:sldMkLst>
          <pc:docMk/>
          <pc:sldMk cId="1755579450" sldId="332"/>
        </pc:sldMkLst>
        <pc:spChg chg="mod">
          <ac:chgData name="James_Redelsheimer@rdale.org" userId="0bc5b4da-4472-4765-be32-514c3730ecac" providerId="ADAL" clId="{F864D311-0F5D-434E-A059-BAB124159377}" dt="2022-05-31T18:03:44.339" v="80" actId="207"/>
          <ac:spMkLst>
            <pc:docMk/>
            <pc:sldMk cId="1755579450" sldId="332"/>
            <ac:spMk id="170" creationId="{00000000-0000-0000-0000-000000000000}"/>
          </ac:spMkLst>
        </pc:spChg>
        <pc:spChg chg="mod">
          <ac:chgData name="James_Redelsheimer@rdale.org" userId="0bc5b4da-4472-4765-be32-514c3730ecac" providerId="ADAL" clId="{F864D311-0F5D-434E-A059-BAB124159377}" dt="2022-05-31T18:03:41.508" v="79" actId="207"/>
          <ac:spMkLst>
            <pc:docMk/>
            <pc:sldMk cId="1755579450" sldId="332"/>
            <ac:spMk id="171" creationId="{00000000-0000-0000-0000-000000000000}"/>
          </ac:spMkLst>
        </pc:spChg>
        <pc:spChg chg="mod">
          <ac:chgData name="James_Redelsheimer@rdale.org" userId="0bc5b4da-4472-4765-be32-514c3730ecac" providerId="ADAL" clId="{F864D311-0F5D-434E-A059-BAB124159377}" dt="2022-05-31T18:03:47.435" v="81" actId="207"/>
          <ac:spMkLst>
            <pc:docMk/>
            <pc:sldMk cId="1755579450" sldId="332"/>
            <ac:spMk id="172" creationId="{00000000-0000-0000-0000-000000000000}"/>
          </ac:spMkLst>
        </pc:spChg>
        <pc:spChg chg="mod">
          <ac:chgData name="James_Redelsheimer@rdale.org" userId="0bc5b4da-4472-4765-be32-514c3730ecac" providerId="ADAL" clId="{F864D311-0F5D-434E-A059-BAB124159377}" dt="2022-05-31T21:46:21.598" v="410" actId="14100"/>
          <ac:spMkLst>
            <pc:docMk/>
            <pc:sldMk cId="1755579450" sldId="332"/>
            <ac:spMk id="181" creationId="{00000000-0000-0000-0000-000000000000}"/>
          </ac:spMkLst>
        </pc:spChg>
        <pc:spChg chg="mod">
          <ac:chgData name="James_Redelsheimer@rdale.org" userId="0bc5b4da-4472-4765-be32-514c3730ecac" providerId="ADAL" clId="{F864D311-0F5D-434E-A059-BAB124159377}" dt="2022-05-31T21:46:33.343" v="414" actId="20577"/>
          <ac:spMkLst>
            <pc:docMk/>
            <pc:sldMk cId="1755579450" sldId="332"/>
            <ac:spMk id="186" creationId="{00000000-0000-0000-0000-000000000000}"/>
          </ac:spMkLst>
        </pc:spChg>
        <pc:spChg chg="mod">
          <ac:chgData name="James_Redelsheimer@rdale.org" userId="0bc5b4da-4472-4765-be32-514c3730ecac" providerId="ADAL" clId="{F864D311-0F5D-434E-A059-BAB124159377}" dt="2022-05-31T18:03:39.156" v="78" actId="207"/>
          <ac:spMkLst>
            <pc:docMk/>
            <pc:sldMk cId="1755579450" sldId="332"/>
            <ac:spMk id="187" creationId="{00000000-0000-0000-0000-000000000000}"/>
          </ac:spMkLst>
        </pc:spChg>
        <pc:spChg chg="mod">
          <ac:chgData name="James_Redelsheimer@rdale.org" userId="0bc5b4da-4472-4765-be32-514c3730ecac" providerId="ADAL" clId="{F864D311-0F5D-434E-A059-BAB124159377}" dt="2022-05-31T21:46:20.035" v="409" actId="14100"/>
          <ac:spMkLst>
            <pc:docMk/>
            <pc:sldMk cId="1755579450" sldId="332"/>
            <ac:spMk id="188" creationId="{00000000-0000-0000-0000-000000000000}"/>
          </ac:spMkLst>
        </pc:spChg>
        <pc:spChg chg="mod">
          <ac:chgData name="James_Redelsheimer@rdale.org" userId="0bc5b4da-4472-4765-be32-514c3730ecac" providerId="ADAL" clId="{F864D311-0F5D-434E-A059-BAB124159377}" dt="2022-05-31T21:46:27.657" v="412" actId="207"/>
          <ac:spMkLst>
            <pc:docMk/>
            <pc:sldMk cId="1755579450" sldId="332"/>
            <ac:spMk id="197" creationId="{00000000-0000-0000-0000-000000000000}"/>
          </ac:spMkLst>
        </pc:spChg>
        <pc:spChg chg="add del mod">
          <ac:chgData name="James_Redelsheimer@rdale.org" userId="0bc5b4da-4472-4765-be32-514c3730ecac" providerId="ADAL" clId="{F864D311-0F5D-434E-A059-BAB124159377}" dt="2022-05-31T21:46:24.077" v="411" actId="207"/>
          <ac:spMkLst>
            <pc:docMk/>
            <pc:sldMk cId="1755579450" sldId="332"/>
            <ac:spMk id="203" creationId="{00000000-0000-0000-0000-000000000000}"/>
          </ac:spMkLst>
        </pc:spChg>
      </pc:sldChg>
      <pc:sldChg chg="delSp mod">
        <pc:chgData name="James_Redelsheimer@rdale.org" userId="0bc5b4da-4472-4765-be32-514c3730ecac" providerId="ADAL" clId="{F864D311-0F5D-434E-A059-BAB124159377}" dt="2022-05-31T21:51:56.714" v="456" actId="478"/>
        <pc:sldMkLst>
          <pc:docMk/>
          <pc:sldMk cId="353309906" sldId="333"/>
        </pc:sldMkLst>
        <pc:spChg chg="del">
          <ac:chgData name="James_Redelsheimer@rdale.org" userId="0bc5b4da-4472-4765-be32-514c3730ecac" providerId="ADAL" clId="{F864D311-0F5D-434E-A059-BAB124159377}" dt="2022-05-31T21:51:56.714" v="456" actId="478"/>
          <ac:spMkLst>
            <pc:docMk/>
            <pc:sldMk cId="353309906" sldId="333"/>
            <ac:spMk id="239" creationId="{00000000-0000-0000-0000-000000000000}"/>
          </ac:spMkLst>
        </pc:spChg>
      </pc:sldChg>
      <pc:sldChg chg="delSp modSp mod">
        <pc:chgData name="James_Redelsheimer@rdale.org" userId="0bc5b4da-4472-4765-be32-514c3730ecac" providerId="ADAL" clId="{F864D311-0F5D-434E-A059-BAB124159377}" dt="2022-05-31T22:55:21.133" v="477" actId="478"/>
        <pc:sldMkLst>
          <pc:docMk/>
          <pc:sldMk cId="1038462220" sldId="335"/>
        </pc:sldMkLst>
        <pc:spChg chg="del mod">
          <ac:chgData name="James_Redelsheimer@rdale.org" userId="0bc5b4da-4472-4765-be32-514c3730ecac" providerId="ADAL" clId="{F864D311-0F5D-434E-A059-BAB124159377}" dt="2022-05-31T22:55:21.133" v="477" actId="478"/>
          <ac:spMkLst>
            <pc:docMk/>
            <pc:sldMk cId="1038462220" sldId="335"/>
            <ac:spMk id="15" creationId="{00000000-0000-0000-0000-000000000000}"/>
          </ac:spMkLst>
        </pc:spChg>
        <pc:spChg chg="del">
          <ac:chgData name="James_Redelsheimer@rdale.org" userId="0bc5b4da-4472-4765-be32-514c3730ecac" providerId="ADAL" clId="{F864D311-0F5D-434E-A059-BAB124159377}" dt="2022-05-31T21:51:45.038" v="453" actId="478"/>
          <ac:spMkLst>
            <pc:docMk/>
            <pc:sldMk cId="1038462220" sldId="335"/>
            <ac:spMk id="263" creationId="{00000000-0000-0000-0000-000000000000}"/>
          </ac:spMkLst>
        </pc:spChg>
      </pc:sldChg>
      <pc:sldChg chg="delSp mod">
        <pc:chgData name="James_Redelsheimer@rdale.org" userId="0bc5b4da-4472-4765-be32-514c3730ecac" providerId="ADAL" clId="{F864D311-0F5D-434E-A059-BAB124159377}" dt="2022-05-31T22:55:16.892" v="475" actId="478"/>
        <pc:sldMkLst>
          <pc:docMk/>
          <pc:sldMk cId="1609634196" sldId="336"/>
        </pc:sldMkLst>
        <pc:spChg chg="del">
          <ac:chgData name="James_Redelsheimer@rdale.org" userId="0bc5b4da-4472-4765-be32-514c3730ecac" providerId="ADAL" clId="{F864D311-0F5D-434E-A059-BAB124159377}" dt="2022-05-31T22:55:16.892" v="475" actId="478"/>
          <ac:spMkLst>
            <pc:docMk/>
            <pc:sldMk cId="1609634196" sldId="336"/>
            <ac:spMk id="15" creationId="{00000000-0000-0000-0000-000000000000}"/>
          </ac:spMkLst>
        </pc:spChg>
        <pc:spChg chg="del">
          <ac:chgData name="James_Redelsheimer@rdale.org" userId="0bc5b4da-4472-4765-be32-514c3730ecac" providerId="ADAL" clId="{F864D311-0F5D-434E-A059-BAB124159377}" dt="2022-05-31T21:51:49.814" v="454" actId="478"/>
          <ac:spMkLst>
            <pc:docMk/>
            <pc:sldMk cId="1609634196" sldId="336"/>
            <ac:spMk id="263" creationId="{00000000-0000-0000-0000-000000000000}"/>
          </ac:spMkLst>
        </pc:spChg>
      </pc:sldChg>
      <pc:sldChg chg="addSp modSp mod ord modAnim">
        <pc:chgData name="James_Redelsheimer@rdale.org" userId="0bc5b4da-4472-4765-be32-514c3730ecac" providerId="ADAL" clId="{F864D311-0F5D-434E-A059-BAB124159377}" dt="2022-05-31T18:33:17.767" v="315"/>
        <pc:sldMkLst>
          <pc:docMk/>
          <pc:sldMk cId="2860223960" sldId="337"/>
        </pc:sldMkLst>
        <pc:picChg chg="add mod">
          <ac:chgData name="James_Redelsheimer@rdale.org" userId="0bc5b4da-4472-4765-be32-514c3730ecac" providerId="ADAL" clId="{F864D311-0F5D-434E-A059-BAB124159377}" dt="2022-05-31T18:05:46.106" v="107" actId="1076"/>
          <ac:picMkLst>
            <pc:docMk/>
            <pc:sldMk cId="2860223960" sldId="337"/>
            <ac:picMk id="2" creationId="{D3B662E2-9039-A8E5-E55B-9ECB3BA698B1}"/>
          </ac:picMkLst>
        </pc:picChg>
        <pc:picChg chg="mod modCrop">
          <ac:chgData name="James_Redelsheimer@rdale.org" userId="0bc5b4da-4472-4765-be32-514c3730ecac" providerId="ADAL" clId="{F864D311-0F5D-434E-A059-BAB124159377}" dt="2022-05-31T18:05:25.379" v="101" actId="732"/>
          <ac:picMkLst>
            <pc:docMk/>
            <pc:sldMk cId="2860223960" sldId="337"/>
            <ac:picMk id="177" creationId="{00000000-0000-0000-0000-000000000000}"/>
          </ac:picMkLst>
        </pc:picChg>
      </pc:sldChg>
      <pc:sldChg chg="delSp modSp del mod ord">
        <pc:chgData name="James_Redelsheimer@rdale.org" userId="0bc5b4da-4472-4765-be32-514c3730ecac" providerId="ADAL" clId="{F864D311-0F5D-434E-A059-BAB124159377}" dt="2022-05-31T18:05:49.008" v="108" actId="47"/>
        <pc:sldMkLst>
          <pc:docMk/>
          <pc:sldMk cId="1449803870" sldId="338"/>
        </pc:sldMkLst>
        <pc:spChg chg="del">
          <ac:chgData name="James_Redelsheimer@rdale.org" userId="0bc5b4da-4472-4765-be32-514c3730ecac" providerId="ADAL" clId="{F864D311-0F5D-434E-A059-BAB124159377}" dt="2022-05-31T18:04:54.519" v="86" actId="478"/>
          <ac:spMkLst>
            <pc:docMk/>
            <pc:sldMk cId="1449803870" sldId="338"/>
            <ac:spMk id="185" creationId="{00000000-0000-0000-0000-000000000000}"/>
          </ac:spMkLst>
        </pc:spChg>
        <pc:picChg chg="del mod modCrop">
          <ac:chgData name="James_Redelsheimer@rdale.org" userId="0bc5b4da-4472-4765-be32-514c3730ecac" providerId="ADAL" clId="{F864D311-0F5D-434E-A059-BAB124159377}" dt="2022-05-31T18:05:35.404" v="103" actId="21"/>
          <ac:picMkLst>
            <pc:docMk/>
            <pc:sldMk cId="1449803870" sldId="338"/>
            <ac:picMk id="184" creationId="{00000000-0000-0000-0000-000000000000}"/>
          </ac:picMkLst>
        </pc:picChg>
      </pc:sldChg>
      <pc:sldChg chg="delSp mod">
        <pc:chgData name="James_Redelsheimer@rdale.org" userId="0bc5b4da-4472-4765-be32-514c3730ecac" providerId="ADAL" clId="{F864D311-0F5D-434E-A059-BAB124159377}" dt="2022-05-31T21:50:17.193" v="442" actId="478"/>
        <pc:sldMkLst>
          <pc:docMk/>
          <pc:sldMk cId="6346719" sldId="340"/>
        </pc:sldMkLst>
        <pc:spChg chg="del">
          <ac:chgData name="James_Redelsheimer@rdale.org" userId="0bc5b4da-4472-4765-be32-514c3730ecac" providerId="ADAL" clId="{F864D311-0F5D-434E-A059-BAB124159377}" dt="2022-05-31T21:50:17.193" v="442" actId="478"/>
          <ac:spMkLst>
            <pc:docMk/>
            <pc:sldMk cId="6346719" sldId="340"/>
            <ac:spMk id="594" creationId="{00000000-0000-0000-0000-000000000000}"/>
          </ac:spMkLst>
        </pc:spChg>
        <pc:spChg chg="del">
          <ac:chgData name="James_Redelsheimer@rdale.org" userId="0bc5b4da-4472-4765-be32-514c3730ecac" providerId="ADAL" clId="{F864D311-0F5D-434E-A059-BAB124159377}" dt="2022-05-31T18:28:39.797" v="308" actId="478"/>
          <ac:spMkLst>
            <pc:docMk/>
            <pc:sldMk cId="6346719" sldId="340"/>
            <ac:spMk id="596" creationId="{00000000-0000-0000-0000-000000000000}"/>
          </ac:spMkLst>
        </pc:spChg>
      </pc:sldChg>
      <pc:sldChg chg="delSp modSp mod">
        <pc:chgData name="James_Redelsheimer@rdale.org" userId="0bc5b4da-4472-4765-be32-514c3730ecac" providerId="ADAL" clId="{F864D311-0F5D-434E-A059-BAB124159377}" dt="2022-05-31T21:52:07.334" v="459" actId="1076"/>
        <pc:sldMkLst>
          <pc:docMk/>
          <pc:sldMk cId="891074546" sldId="345"/>
        </pc:sldMkLst>
        <pc:spChg chg="mod">
          <ac:chgData name="James_Redelsheimer@rdale.org" userId="0bc5b4da-4472-4765-be32-514c3730ecac" providerId="ADAL" clId="{F864D311-0F5D-434E-A059-BAB124159377}" dt="2022-05-31T21:52:07.334" v="459" actId="1076"/>
          <ac:spMkLst>
            <pc:docMk/>
            <pc:sldMk cId="891074546" sldId="345"/>
            <ac:spMk id="7" creationId="{00000000-0000-0000-0000-000000000000}"/>
          </ac:spMkLst>
        </pc:spChg>
        <pc:spChg chg="del">
          <ac:chgData name="James_Redelsheimer@rdale.org" userId="0bc5b4da-4472-4765-be32-514c3730ecac" providerId="ADAL" clId="{F864D311-0F5D-434E-A059-BAB124159377}" dt="2022-05-31T21:52:04.159" v="458" actId="478"/>
          <ac:spMkLst>
            <pc:docMk/>
            <pc:sldMk cId="891074546" sldId="345"/>
            <ac:spMk id="79" creationId="{00000000-0000-0000-0000-000000000000}"/>
          </ac:spMkLst>
        </pc:spChg>
      </pc:sldChg>
      <pc:sldChg chg="delSp modSp mod">
        <pc:chgData name="James_Redelsheimer@rdale.org" userId="0bc5b4da-4472-4765-be32-514c3730ecac" providerId="ADAL" clId="{F864D311-0F5D-434E-A059-BAB124159377}" dt="2022-05-31T18:29:19.650" v="311"/>
        <pc:sldMkLst>
          <pc:docMk/>
          <pc:sldMk cId="3183337231" sldId="347"/>
        </pc:sldMkLst>
        <pc:picChg chg="del">
          <ac:chgData name="James_Redelsheimer@rdale.org" userId="0bc5b4da-4472-4765-be32-514c3730ecac" providerId="ADAL" clId="{F864D311-0F5D-434E-A059-BAB124159377}" dt="2022-05-31T18:28:51.312" v="309" actId="478"/>
          <ac:picMkLst>
            <pc:docMk/>
            <pc:sldMk cId="3183337231" sldId="347"/>
            <ac:picMk id="300" creationId="{00000000-0000-0000-0000-000000000000}"/>
          </ac:picMkLst>
        </pc:picChg>
        <pc:picChg chg="del">
          <ac:chgData name="James_Redelsheimer@rdale.org" userId="0bc5b4da-4472-4765-be32-514c3730ecac" providerId="ADAL" clId="{F864D311-0F5D-434E-A059-BAB124159377}" dt="2022-05-31T18:28:52.182" v="310" actId="478"/>
          <ac:picMkLst>
            <pc:docMk/>
            <pc:sldMk cId="3183337231" sldId="347"/>
            <ac:picMk id="301" creationId="{00000000-0000-0000-0000-000000000000}"/>
          </ac:picMkLst>
        </pc:picChg>
        <pc:picChg chg="mod">
          <ac:chgData name="James_Redelsheimer@rdale.org" userId="0bc5b4da-4472-4765-be32-514c3730ecac" providerId="ADAL" clId="{F864D311-0F5D-434E-A059-BAB124159377}" dt="2022-05-31T18:29:19.650" v="311"/>
          <ac:picMkLst>
            <pc:docMk/>
            <pc:sldMk cId="3183337231" sldId="347"/>
            <ac:picMk id="302" creationId="{00000000-0000-0000-0000-000000000000}"/>
          </ac:picMkLst>
        </pc:picChg>
      </pc:sldChg>
      <pc:sldChg chg="ord">
        <pc:chgData name="James_Redelsheimer@rdale.org" userId="0bc5b4da-4472-4765-be32-514c3730ecac" providerId="ADAL" clId="{F864D311-0F5D-434E-A059-BAB124159377}" dt="2022-05-31T18:14:08.006" v="167"/>
        <pc:sldMkLst>
          <pc:docMk/>
          <pc:sldMk cId="384786799" sldId="348"/>
        </pc:sldMkLst>
      </pc:sldChg>
      <pc:sldChg chg="delSp mod ord">
        <pc:chgData name="James_Redelsheimer@rdale.org" userId="0bc5b4da-4472-4765-be32-514c3730ecac" providerId="ADAL" clId="{F864D311-0F5D-434E-A059-BAB124159377}" dt="2022-05-31T22:55:40.852" v="479" actId="478"/>
        <pc:sldMkLst>
          <pc:docMk/>
          <pc:sldMk cId="3125060030" sldId="350"/>
        </pc:sldMkLst>
        <pc:spChg chg="del">
          <ac:chgData name="James_Redelsheimer@rdale.org" userId="0bc5b4da-4472-4765-be32-514c3730ecac" providerId="ADAL" clId="{F864D311-0F5D-434E-A059-BAB124159377}" dt="2022-05-31T21:50:49.787" v="446" actId="478"/>
          <ac:spMkLst>
            <pc:docMk/>
            <pc:sldMk cId="3125060030" sldId="350"/>
            <ac:spMk id="79" creationId="{00000000-0000-0000-0000-000000000000}"/>
          </ac:spMkLst>
        </pc:spChg>
        <pc:spChg chg="del">
          <ac:chgData name="James_Redelsheimer@rdale.org" userId="0bc5b4da-4472-4765-be32-514c3730ecac" providerId="ADAL" clId="{F864D311-0F5D-434E-A059-BAB124159377}" dt="2022-05-31T22:55:40.852" v="479" actId="478"/>
          <ac:spMkLst>
            <pc:docMk/>
            <pc:sldMk cId="3125060030" sldId="350"/>
            <ac:spMk id="81" creationId="{00000000-0000-0000-0000-000000000000}"/>
          </ac:spMkLst>
        </pc:spChg>
      </pc:sldChg>
      <pc:sldChg chg="ord">
        <pc:chgData name="James_Redelsheimer@rdale.org" userId="0bc5b4da-4472-4765-be32-514c3730ecac" providerId="ADAL" clId="{F864D311-0F5D-434E-A059-BAB124159377}" dt="2022-05-31T18:33:17.767" v="315"/>
        <pc:sldMkLst>
          <pc:docMk/>
          <pc:sldMk cId="2546431112" sldId="355"/>
        </pc:sldMkLst>
      </pc:sldChg>
      <pc:sldChg chg="delSp modSp mod">
        <pc:chgData name="James_Redelsheimer@rdale.org" userId="0bc5b4da-4472-4765-be32-514c3730ecac" providerId="ADAL" clId="{F864D311-0F5D-434E-A059-BAB124159377}" dt="2022-05-31T21:51:52.689" v="455" actId="478"/>
        <pc:sldMkLst>
          <pc:docMk/>
          <pc:sldMk cId="3869869378" sldId="356"/>
        </pc:sldMkLst>
        <pc:spChg chg="mod">
          <ac:chgData name="James_Redelsheimer@rdale.org" userId="0bc5b4da-4472-4765-be32-514c3730ecac" providerId="ADAL" clId="{F864D311-0F5D-434E-A059-BAB124159377}" dt="2022-05-31T21:47:33.242" v="425" actId="207"/>
          <ac:spMkLst>
            <pc:docMk/>
            <pc:sldMk cId="3869869378" sldId="356"/>
            <ac:spMk id="12" creationId="{00000000-0000-0000-0000-000000000000}"/>
          </ac:spMkLst>
        </pc:spChg>
        <pc:spChg chg="mod">
          <ac:chgData name="James_Redelsheimer@rdale.org" userId="0bc5b4da-4472-4765-be32-514c3730ecac" providerId="ADAL" clId="{F864D311-0F5D-434E-A059-BAB124159377}" dt="2022-05-31T21:47:36.322" v="426" actId="207"/>
          <ac:spMkLst>
            <pc:docMk/>
            <pc:sldMk cId="3869869378" sldId="356"/>
            <ac:spMk id="13" creationId="{00000000-0000-0000-0000-000000000000}"/>
          </ac:spMkLst>
        </pc:spChg>
        <pc:spChg chg="mod">
          <ac:chgData name="James_Redelsheimer@rdale.org" userId="0bc5b4da-4472-4765-be32-514c3730ecac" providerId="ADAL" clId="{F864D311-0F5D-434E-A059-BAB124159377}" dt="2022-05-31T21:47:18.718" v="422" actId="207"/>
          <ac:spMkLst>
            <pc:docMk/>
            <pc:sldMk cId="3869869378" sldId="356"/>
            <ac:spMk id="16" creationId="{00000000-0000-0000-0000-000000000000}"/>
          </ac:spMkLst>
        </pc:spChg>
        <pc:spChg chg="mod">
          <ac:chgData name="James_Redelsheimer@rdale.org" userId="0bc5b4da-4472-4765-be32-514c3730ecac" providerId="ADAL" clId="{F864D311-0F5D-434E-A059-BAB124159377}" dt="2022-05-31T21:47:29.577" v="424" actId="207"/>
          <ac:spMkLst>
            <pc:docMk/>
            <pc:sldMk cId="3869869378" sldId="356"/>
            <ac:spMk id="17" creationId="{00000000-0000-0000-0000-000000000000}"/>
          </ac:spMkLst>
        </pc:spChg>
        <pc:spChg chg="mod">
          <ac:chgData name="James_Redelsheimer@rdale.org" userId="0bc5b4da-4472-4765-be32-514c3730ecac" providerId="ADAL" clId="{F864D311-0F5D-434E-A059-BAB124159377}" dt="2022-05-31T21:47:23.311" v="423" actId="207"/>
          <ac:spMkLst>
            <pc:docMk/>
            <pc:sldMk cId="3869869378" sldId="356"/>
            <ac:spMk id="18" creationId="{00000000-0000-0000-0000-000000000000}"/>
          </ac:spMkLst>
        </pc:spChg>
        <pc:spChg chg="del">
          <ac:chgData name="James_Redelsheimer@rdale.org" userId="0bc5b4da-4472-4765-be32-514c3730ecac" providerId="ADAL" clId="{F864D311-0F5D-434E-A059-BAB124159377}" dt="2022-05-31T21:51:52.689" v="455" actId="478"/>
          <ac:spMkLst>
            <pc:docMk/>
            <pc:sldMk cId="3869869378" sldId="356"/>
            <ac:spMk id="263" creationId="{00000000-0000-0000-0000-000000000000}"/>
          </ac:spMkLst>
        </pc:spChg>
      </pc:sldChg>
      <pc:sldChg chg="modSp">
        <pc:chgData name="James_Redelsheimer@rdale.org" userId="0bc5b4da-4472-4765-be32-514c3730ecac" providerId="ADAL" clId="{F864D311-0F5D-434E-A059-BAB124159377}" dt="2022-05-31T17:52:21.959" v="60" actId="20577"/>
        <pc:sldMkLst>
          <pc:docMk/>
          <pc:sldMk cId="0" sldId="366"/>
        </pc:sldMkLst>
        <pc:spChg chg="mod">
          <ac:chgData name="James_Redelsheimer@rdale.org" userId="0bc5b4da-4472-4765-be32-514c3730ecac" providerId="ADAL" clId="{F864D311-0F5D-434E-A059-BAB124159377}" dt="2022-05-31T17:52:21.959" v="60" actId="20577"/>
          <ac:spMkLst>
            <pc:docMk/>
            <pc:sldMk cId="0" sldId="366"/>
            <ac:spMk id="117769" creationId="{CC9264F4-0AB1-4ADB-9B16-E3F4E270B1B2}"/>
          </ac:spMkLst>
        </pc:spChg>
      </pc:sldChg>
      <pc:sldChg chg="modSp mod">
        <pc:chgData name="James_Redelsheimer@rdale.org" userId="0bc5b4da-4472-4765-be32-514c3730ecac" providerId="ADAL" clId="{F864D311-0F5D-434E-A059-BAB124159377}" dt="2022-05-31T22:55:05.571" v="474" actId="1076"/>
        <pc:sldMkLst>
          <pc:docMk/>
          <pc:sldMk cId="0" sldId="539"/>
        </pc:sldMkLst>
        <pc:spChg chg="mod">
          <ac:chgData name="James_Redelsheimer@rdale.org" userId="0bc5b4da-4472-4765-be32-514c3730ecac" providerId="ADAL" clId="{F864D311-0F5D-434E-A059-BAB124159377}" dt="2022-05-31T22:55:05.571" v="474" actId="1076"/>
          <ac:spMkLst>
            <pc:docMk/>
            <pc:sldMk cId="0" sldId="539"/>
            <ac:spMk id="208" creationId="{00000000-0000-0000-0000-000000000000}"/>
          </ac:spMkLst>
        </pc:spChg>
        <pc:picChg chg="mod">
          <ac:chgData name="James_Redelsheimer@rdale.org" userId="0bc5b4da-4472-4765-be32-514c3730ecac" providerId="ADAL" clId="{F864D311-0F5D-434E-A059-BAB124159377}" dt="2022-05-31T22:55:03.437" v="473" actId="1076"/>
          <ac:picMkLst>
            <pc:docMk/>
            <pc:sldMk cId="0" sldId="539"/>
            <ac:picMk id="1026" creationId="{B7D937BA-F8FA-CE68-E542-2FF6823D4479}"/>
          </ac:picMkLst>
        </pc:picChg>
      </pc:sldChg>
      <pc:sldChg chg="ord">
        <pc:chgData name="James_Redelsheimer@rdale.org" userId="0bc5b4da-4472-4765-be32-514c3730ecac" providerId="ADAL" clId="{F864D311-0F5D-434E-A059-BAB124159377}" dt="2022-05-31T18:23:48.961" v="184"/>
        <pc:sldMkLst>
          <pc:docMk/>
          <pc:sldMk cId="2342620438" sldId="540"/>
        </pc:sldMkLst>
      </pc:sldChg>
      <pc:sldChg chg="delSp modSp modAnim">
        <pc:chgData name="James_Redelsheimer@rdale.org" userId="0bc5b4da-4472-4765-be32-514c3730ecac" providerId="ADAL" clId="{F864D311-0F5D-434E-A059-BAB124159377}" dt="2022-05-31T21:48:13.500" v="429" actId="114"/>
        <pc:sldMkLst>
          <pc:docMk/>
          <pc:sldMk cId="0" sldId="545"/>
        </pc:sldMkLst>
        <pc:spChg chg="mod">
          <ac:chgData name="James_Redelsheimer@rdale.org" userId="0bc5b4da-4472-4765-be32-514c3730ecac" providerId="ADAL" clId="{F864D311-0F5D-434E-A059-BAB124159377}" dt="2022-05-31T21:48:13.500" v="429" actId="114"/>
          <ac:spMkLst>
            <pc:docMk/>
            <pc:sldMk cId="0" sldId="545"/>
            <ac:spMk id="25603" creationId="{F3BB15D1-F7C9-4AF7-84F4-F7A2C8DF29E9}"/>
          </ac:spMkLst>
        </pc:spChg>
        <pc:picChg chg="del">
          <ac:chgData name="James_Redelsheimer@rdale.org" userId="0bc5b4da-4472-4765-be32-514c3730ecac" providerId="ADAL" clId="{F864D311-0F5D-434E-A059-BAB124159377}" dt="2022-05-31T18:23:40.627" v="180" actId="478"/>
          <ac:picMkLst>
            <pc:docMk/>
            <pc:sldMk cId="0" sldId="545"/>
            <ac:picMk id="25607" creationId="{36164783-B3FE-4FCB-BB0C-FF4B75399A0A}"/>
          </ac:picMkLst>
        </pc:picChg>
        <pc:picChg chg="del">
          <ac:chgData name="James_Redelsheimer@rdale.org" userId="0bc5b4da-4472-4765-be32-514c3730ecac" providerId="ADAL" clId="{F864D311-0F5D-434E-A059-BAB124159377}" dt="2022-05-31T17:52:42.871" v="62" actId="478"/>
          <ac:picMkLst>
            <pc:docMk/>
            <pc:sldMk cId="0" sldId="545"/>
            <ac:picMk id="25608" creationId="{BDC88ADB-A8C1-41E6-9429-90FF1CC097BC}"/>
          </ac:picMkLst>
        </pc:picChg>
        <pc:picChg chg="del">
          <ac:chgData name="James_Redelsheimer@rdale.org" userId="0bc5b4da-4472-4765-be32-514c3730ecac" providerId="ADAL" clId="{F864D311-0F5D-434E-A059-BAB124159377}" dt="2022-05-31T21:48:06.157" v="427" actId="478"/>
          <ac:picMkLst>
            <pc:docMk/>
            <pc:sldMk cId="0" sldId="545"/>
            <ac:picMk id="29698" creationId="{C3720625-9E88-45A2-B4CC-FAD4FB0E9404}"/>
          </ac:picMkLst>
        </pc:picChg>
      </pc:sldChg>
      <pc:sldChg chg="delSp mod">
        <pc:chgData name="James_Redelsheimer@rdale.org" userId="0bc5b4da-4472-4765-be32-514c3730ecac" providerId="ADAL" clId="{F864D311-0F5D-434E-A059-BAB124159377}" dt="2022-05-31T21:50:58.135" v="449" actId="478"/>
        <pc:sldMkLst>
          <pc:docMk/>
          <pc:sldMk cId="2933263191" sldId="546"/>
        </pc:sldMkLst>
        <pc:spChg chg="del">
          <ac:chgData name="James_Redelsheimer@rdale.org" userId="0bc5b4da-4472-4765-be32-514c3730ecac" providerId="ADAL" clId="{F864D311-0F5D-434E-A059-BAB124159377}" dt="2022-05-31T21:50:58.135" v="449" actId="478"/>
          <ac:spMkLst>
            <pc:docMk/>
            <pc:sldMk cId="2933263191" sldId="546"/>
            <ac:spMk id="553" creationId="{00000000-0000-0000-0000-000000000000}"/>
          </ac:spMkLst>
        </pc:spChg>
      </pc:sldChg>
      <pc:sldChg chg="delSp mod">
        <pc:chgData name="James_Redelsheimer@rdale.org" userId="0bc5b4da-4472-4765-be32-514c3730ecac" providerId="ADAL" clId="{F864D311-0F5D-434E-A059-BAB124159377}" dt="2022-05-31T21:51:01.135" v="450" actId="478"/>
        <pc:sldMkLst>
          <pc:docMk/>
          <pc:sldMk cId="2051161394" sldId="547"/>
        </pc:sldMkLst>
        <pc:spChg chg="del">
          <ac:chgData name="James_Redelsheimer@rdale.org" userId="0bc5b4da-4472-4765-be32-514c3730ecac" providerId="ADAL" clId="{F864D311-0F5D-434E-A059-BAB124159377}" dt="2022-05-31T21:51:01.135" v="450" actId="478"/>
          <ac:spMkLst>
            <pc:docMk/>
            <pc:sldMk cId="2051161394" sldId="547"/>
            <ac:spMk id="553" creationId="{00000000-0000-0000-0000-000000000000}"/>
          </ac:spMkLst>
        </pc:spChg>
      </pc:sldChg>
      <pc:sldChg chg="delSp mod">
        <pc:chgData name="James_Redelsheimer@rdale.org" userId="0bc5b4da-4472-4765-be32-514c3730ecac" providerId="ADAL" clId="{F864D311-0F5D-434E-A059-BAB124159377}" dt="2022-05-31T21:50:55.895" v="448" actId="478"/>
        <pc:sldMkLst>
          <pc:docMk/>
          <pc:sldMk cId="1930777189" sldId="548"/>
        </pc:sldMkLst>
        <pc:spChg chg="del">
          <ac:chgData name="James_Redelsheimer@rdale.org" userId="0bc5b4da-4472-4765-be32-514c3730ecac" providerId="ADAL" clId="{F864D311-0F5D-434E-A059-BAB124159377}" dt="2022-05-31T21:50:55.895" v="448" actId="478"/>
          <ac:spMkLst>
            <pc:docMk/>
            <pc:sldMk cId="1930777189" sldId="548"/>
            <ac:spMk id="553" creationId="{00000000-0000-0000-0000-000000000000}"/>
          </ac:spMkLst>
        </pc:spChg>
      </pc:sldChg>
      <pc:sldChg chg="delSp mod modNotesTx">
        <pc:chgData name="James_Redelsheimer@rdale.org" userId="0bc5b4da-4472-4765-be32-514c3730ecac" providerId="ADAL" clId="{F864D311-0F5D-434E-A059-BAB124159377}" dt="2022-05-31T21:51:05.561" v="451" actId="478"/>
        <pc:sldMkLst>
          <pc:docMk/>
          <pc:sldMk cId="1788051792" sldId="549"/>
        </pc:sldMkLst>
        <pc:spChg chg="del">
          <ac:chgData name="James_Redelsheimer@rdale.org" userId="0bc5b4da-4472-4765-be32-514c3730ecac" providerId="ADAL" clId="{F864D311-0F5D-434E-A059-BAB124159377}" dt="2022-05-31T21:51:05.561" v="451" actId="478"/>
          <ac:spMkLst>
            <pc:docMk/>
            <pc:sldMk cId="1788051792" sldId="549"/>
            <ac:spMk id="553" creationId="{00000000-0000-0000-0000-000000000000}"/>
          </ac:spMkLst>
        </pc:spChg>
        <pc:picChg chg="del">
          <ac:chgData name="James_Redelsheimer@rdale.org" userId="0bc5b4da-4472-4765-be32-514c3730ecac" providerId="ADAL" clId="{F864D311-0F5D-434E-A059-BAB124159377}" dt="2022-05-31T18:28:31.743" v="306" actId="478"/>
          <ac:picMkLst>
            <pc:docMk/>
            <pc:sldMk cId="1788051792" sldId="549"/>
            <ac:picMk id="555" creationId="{00000000-0000-0000-0000-000000000000}"/>
          </ac:picMkLst>
        </pc:picChg>
      </pc:sldChg>
      <pc:sldChg chg="modSp add mod">
        <pc:chgData name="James_Redelsheimer@rdale.org" userId="0bc5b4da-4472-4765-be32-514c3730ecac" providerId="ADAL" clId="{F864D311-0F5D-434E-A059-BAB124159377}" dt="2022-05-31T17:50:09" v="5" actId="1076"/>
        <pc:sldMkLst>
          <pc:docMk/>
          <pc:sldMk cId="0" sldId="550"/>
        </pc:sldMkLst>
        <pc:spChg chg="mod">
          <ac:chgData name="James_Redelsheimer@rdale.org" userId="0bc5b4da-4472-4765-be32-514c3730ecac" providerId="ADAL" clId="{F864D311-0F5D-434E-A059-BAB124159377}" dt="2022-05-31T17:50:09" v="5" actId="1076"/>
          <ac:spMkLst>
            <pc:docMk/>
            <pc:sldMk cId="0" sldId="550"/>
            <ac:spMk id="216" creationId="{00000000-0000-0000-0000-000000000000}"/>
          </ac:spMkLst>
        </pc:spChg>
      </pc:sldChg>
      <pc:sldChg chg="modSp add mod modAnim">
        <pc:chgData name="James_Redelsheimer@rdale.org" userId="0bc5b4da-4472-4765-be32-514c3730ecac" providerId="ADAL" clId="{F864D311-0F5D-434E-A059-BAB124159377}" dt="2022-05-31T17:52:09.773" v="59" actId="20577"/>
        <pc:sldMkLst>
          <pc:docMk/>
          <pc:sldMk cId="1296090950" sldId="551"/>
        </pc:sldMkLst>
        <pc:spChg chg="mod">
          <ac:chgData name="James_Redelsheimer@rdale.org" userId="0bc5b4da-4472-4765-be32-514c3730ecac" providerId="ADAL" clId="{F864D311-0F5D-434E-A059-BAB124159377}" dt="2022-05-31T17:52:09.773" v="59" actId="20577"/>
          <ac:spMkLst>
            <pc:docMk/>
            <pc:sldMk cId="1296090950" sldId="551"/>
            <ac:spMk id="5123" creationId="{00000000-0000-0000-0000-000000000000}"/>
          </ac:spMkLst>
        </pc:spChg>
        <pc:spChg chg="mod">
          <ac:chgData name="James_Redelsheimer@rdale.org" userId="0bc5b4da-4472-4765-be32-514c3730ecac" providerId="ADAL" clId="{F864D311-0F5D-434E-A059-BAB124159377}" dt="2022-05-31T17:51:39.716" v="24" actId="20577"/>
          <ac:spMkLst>
            <pc:docMk/>
            <pc:sldMk cId="1296090950" sldId="551"/>
            <ac:spMk id="149508" creationId="{00000000-0000-0000-0000-000000000000}"/>
          </ac:spMkLst>
        </pc:spChg>
        <pc:picChg chg="mod">
          <ac:chgData name="James_Redelsheimer@rdale.org" userId="0bc5b4da-4472-4765-be32-514c3730ecac" providerId="ADAL" clId="{F864D311-0F5D-434E-A059-BAB124159377}" dt="2022-05-31T17:52:00.008" v="41" actId="1076"/>
          <ac:picMkLst>
            <pc:docMk/>
            <pc:sldMk cId="1296090950" sldId="551"/>
            <ac:picMk id="149507" creationId="{00000000-0000-0000-0000-000000000000}"/>
          </ac:picMkLst>
        </pc:picChg>
      </pc:sldChg>
      <pc:sldChg chg="modSp add mod">
        <pc:chgData name="James_Redelsheimer@rdale.org" userId="0bc5b4da-4472-4765-be32-514c3730ecac" providerId="ADAL" clId="{F864D311-0F5D-434E-A059-BAB124159377}" dt="2022-05-31T18:02:11.953" v="68" actId="1076"/>
        <pc:sldMkLst>
          <pc:docMk/>
          <pc:sldMk cId="0" sldId="552"/>
        </pc:sldMkLst>
        <pc:spChg chg="mod">
          <ac:chgData name="James_Redelsheimer@rdale.org" userId="0bc5b4da-4472-4765-be32-514c3730ecac" providerId="ADAL" clId="{F864D311-0F5D-434E-A059-BAB124159377}" dt="2022-05-31T18:02:11.953" v="68" actId="1076"/>
          <ac:spMkLst>
            <pc:docMk/>
            <pc:sldMk cId="0" sldId="552"/>
            <ac:spMk id="2" creationId="{763FA839-B4CE-46E3-A817-FACAC8322CB2}"/>
          </ac:spMkLst>
        </pc:spChg>
        <pc:picChg chg="mod">
          <ac:chgData name="James_Redelsheimer@rdale.org" userId="0bc5b4da-4472-4765-be32-514c3730ecac" providerId="ADAL" clId="{F864D311-0F5D-434E-A059-BAB124159377}" dt="2022-05-31T18:02:08.674" v="67" actId="1076"/>
          <ac:picMkLst>
            <pc:docMk/>
            <pc:sldMk cId="0" sldId="552"/>
            <ac:picMk id="49155" creationId="{F28BE512-DBBF-44C7-96A8-F6DBEF176AD7}"/>
          </ac:picMkLst>
        </pc:picChg>
      </pc:sldChg>
      <pc:sldChg chg="addSp delSp modSp add mod ord modAnim">
        <pc:chgData name="James_Redelsheimer@rdale.org" userId="0bc5b4da-4472-4765-be32-514c3730ecac" providerId="ADAL" clId="{F864D311-0F5D-434E-A059-BAB124159377}" dt="2022-05-31T18:33:17.767" v="315"/>
        <pc:sldMkLst>
          <pc:docMk/>
          <pc:sldMk cId="1814752593" sldId="553"/>
        </pc:sldMkLst>
        <pc:spChg chg="del">
          <ac:chgData name="James_Redelsheimer@rdale.org" userId="0bc5b4da-4472-4765-be32-514c3730ecac" providerId="ADAL" clId="{F864D311-0F5D-434E-A059-BAB124159377}" dt="2022-05-31T18:08:19.728" v="138" actId="478"/>
          <ac:spMkLst>
            <pc:docMk/>
            <pc:sldMk cId="1814752593" sldId="553"/>
            <ac:spMk id="176" creationId="{00000000-0000-0000-0000-000000000000}"/>
          </ac:spMkLst>
        </pc:spChg>
        <pc:picChg chg="add mod">
          <ac:chgData name="James_Redelsheimer@rdale.org" userId="0bc5b4da-4472-4765-be32-514c3730ecac" providerId="ADAL" clId="{F864D311-0F5D-434E-A059-BAB124159377}" dt="2022-05-31T18:08:34.258" v="142" actId="1076"/>
          <ac:picMkLst>
            <pc:docMk/>
            <pc:sldMk cId="1814752593" sldId="553"/>
            <ac:picMk id="2" creationId="{A600209F-41F1-49F8-2B93-CDB7443AC98A}"/>
          </ac:picMkLst>
        </pc:picChg>
        <pc:picChg chg="mod">
          <ac:chgData name="James_Redelsheimer@rdale.org" userId="0bc5b4da-4472-4765-be32-514c3730ecac" providerId="ADAL" clId="{F864D311-0F5D-434E-A059-BAB124159377}" dt="2022-05-31T18:08:39.874" v="144" actId="1076"/>
          <ac:picMkLst>
            <pc:docMk/>
            <pc:sldMk cId="1814752593" sldId="553"/>
            <ac:picMk id="177" creationId="{00000000-0000-0000-0000-000000000000}"/>
          </ac:picMkLst>
        </pc:picChg>
      </pc:sldChg>
      <pc:sldChg chg="addSp delSp modSp add mod ord modAnim">
        <pc:chgData name="James_Redelsheimer@rdale.org" userId="0bc5b4da-4472-4765-be32-514c3730ecac" providerId="ADAL" clId="{F864D311-0F5D-434E-A059-BAB124159377}" dt="2022-05-31T18:33:17.767" v="315"/>
        <pc:sldMkLst>
          <pc:docMk/>
          <pc:sldMk cId="896285159" sldId="554"/>
        </pc:sldMkLst>
        <pc:spChg chg="del">
          <ac:chgData name="James_Redelsheimer@rdale.org" userId="0bc5b4da-4472-4765-be32-514c3730ecac" providerId="ADAL" clId="{F864D311-0F5D-434E-A059-BAB124159377}" dt="2022-05-31T18:07:24.844" v="129" actId="478"/>
          <ac:spMkLst>
            <pc:docMk/>
            <pc:sldMk cId="896285159" sldId="554"/>
            <ac:spMk id="176" creationId="{00000000-0000-0000-0000-000000000000}"/>
          </ac:spMkLst>
        </pc:spChg>
        <pc:picChg chg="add mod">
          <ac:chgData name="James_Redelsheimer@rdale.org" userId="0bc5b4da-4472-4765-be32-514c3730ecac" providerId="ADAL" clId="{F864D311-0F5D-434E-A059-BAB124159377}" dt="2022-05-31T18:07:57.818" v="134" actId="14100"/>
          <ac:picMkLst>
            <pc:docMk/>
            <pc:sldMk cId="896285159" sldId="554"/>
            <ac:picMk id="3" creationId="{66FF7AD1-0209-BF6E-F9C9-D2E38572D047}"/>
          </ac:picMkLst>
        </pc:picChg>
        <pc:picChg chg="mod modCrop">
          <ac:chgData name="James_Redelsheimer@rdale.org" userId="0bc5b4da-4472-4765-be32-514c3730ecac" providerId="ADAL" clId="{F864D311-0F5D-434E-A059-BAB124159377}" dt="2022-05-31T18:07:30.881" v="131" actId="14100"/>
          <ac:picMkLst>
            <pc:docMk/>
            <pc:sldMk cId="896285159" sldId="554"/>
            <ac:picMk id="177" creationId="{00000000-0000-0000-0000-000000000000}"/>
          </ac:picMkLst>
        </pc:picChg>
      </pc:sldChg>
      <pc:sldChg chg="addSp delSp modSp add mod ord modAnim">
        <pc:chgData name="James_Redelsheimer@rdale.org" userId="0bc5b4da-4472-4765-be32-514c3730ecac" providerId="ADAL" clId="{F864D311-0F5D-434E-A059-BAB124159377}" dt="2022-05-31T21:50:32.619" v="444" actId="478"/>
        <pc:sldMkLst>
          <pc:docMk/>
          <pc:sldMk cId="613264755" sldId="555"/>
        </pc:sldMkLst>
        <pc:spChg chg="del">
          <ac:chgData name="James_Redelsheimer@rdale.org" userId="0bc5b4da-4472-4765-be32-514c3730ecac" providerId="ADAL" clId="{F864D311-0F5D-434E-A059-BAB124159377}" dt="2022-05-31T21:50:32.619" v="444" actId="478"/>
          <ac:spMkLst>
            <pc:docMk/>
            <pc:sldMk cId="613264755" sldId="555"/>
            <ac:spMk id="176" creationId="{00000000-0000-0000-0000-000000000000}"/>
          </ac:spMkLst>
        </pc:spChg>
        <pc:picChg chg="add mod modCrop">
          <ac:chgData name="James_Redelsheimer@rdale.org" userId="0bc5b4da-4472-4765-be32-514c3730ecac" providerId="ADAL" clId="{F864D311-0F5D-434E-A059-BAB124159377}" dt="2022-05-31T18:06:31.610" v="117" actId="1076"/>
          <ac:picMkLst>
            <pc:docMk/>
            <pc:sldMk cId="613264755" sldId="555"/>
            <ac:picMk id="2" creationId="{4EDAB269-C795-0BEA-AFF4-39E27BD6C829}"/>
          </ac:picMkLst>
        </pc:picChg>
        <pc:picChg chg="mod modCrop">
          <ac:chgData name="James_Redelsheimer@rdale.org" userId="0bc5b4da-4472-4765-be32-514c3730ecac" providerId="ADAL" clId="{F864D311-0F5D-434E-A059-BAB124159377}" dt="2022-05-31T18:05:55.674" v="109" actId="732"/>
          <ac:picMkLst>
            <pc:docMk/>
            <pc:sldMk cId="613264755" sldId="555"/>
            <ac:picMk id="177" creationId="{00000000-0000-0000-0000-000000000000}"/>
          </ac:picMkLst>
        </pc:picChg>
      </pc:sldChg>
      <pc:sldChg chg="addSp delSp modSp add mod ord modAnim">
        <pc:chgData name="James_Redelsheimer@rdale.org" userId="0bc5b4da-4472-4765-be32-514c3730ecac" providerId="ADAL" clId="{F864D311-0F5D-434E-A059-BAB124159377}" dt="2022-05-31T21:50:34.821" v="445" actId="478"/>
        <pc:sldMkLst>
          <pc:docMk/>
          <pc:sldMk cId="1266942944" sldId="556"/>
        </pc:sldMkLst>
        <pc:spChg chg="del">
          <ac:chgData name="James_Redelsheimer@rdale.org" userId="0bc5b4da-4472-4765-be32-514c3730ecac" providerId="ADAL" clId="{F864D311-0F5D-434E-A059-BAB124159377}" dt="2022-05-31T21:50:34.821" v="445" actId="478"/>
          <ac:spMkLst>
            <pc:docMk/>
            <pc:sldMk cId="1266942944" sldId="556"/>
            <ac:spMk id="176" creationId="{00000000-0000-0000-0000-000000000000}"/>
          </ac:spMkLst>
        </pc:spChg>
        <pc:picChg chg="add mod">
          <ac:chgData name="James_Redelsheimer@rdale.org" userId="0bc5b4da-4472-4765-be32-514c3730ecac" providerId="ADAL" clId="{F864D311-0F5D-434E-A059-BAB124159377}" dt="2022-05-31T18:07:06.394" v="125" actId="1076"/>
          <ac:picMkLst>
            <pc:docMk/>
            <pc:sldMk cId="1266942944" sldId="556"/>
            <ac:picMk id="2" creationId="{2D67133F-1B92-13BD-4549-3EBDBA417489}"/>
          </ac:picMkLst>
        </pc:picChg>
        <pc:picChg chg="mod modCrop">
          <ac:chgData name="James_Redelsheimer@rdale.org" userId="0bc5b4da-4472-4765-be32-514c3730ecac" providerId="ADAL" clId="{F864D311-0F5D-434E-A059-BAB124159377}" dt="2022-05-31T18:06:43.194" v="120" actId="732"/>
          <ac:picMkLst>
            <pc:docMk/>
            <pc:sldMk cId="1266942944" sldId="556"/>
            <ac:picMk id="177" creationId="{00000000-0000-0000-0000-000000000000}"/>
          </ac:picMkLst>
        </pc:picChg>
      </pc:sldChg>
      <pc:sldChg chg="delSp modSp add del mod">
        <pc:chgData name="James_Redelsheimer@rdale.org" userId="0bc5b4da-4472-4765-be32-514c3730ecac" providerId="ADAL" clId="{F864D311-0F5D-434E-A059-BAB124159377}" dt="2022-05-31T18:08:45.508" v="146" actId="47"/>
        <pc:sldMkLst>
          <pc:docMk/>
          <pc:sldMk cId="1970208495" sldId="557"/>
        </pc:sldMkLst>
        <pc:picChg chg="del mod modCrop">
          <ac:chgData name="James_Redelsheimer@rdale.org" userId="0bc5b4da-4472-4765-be32-514c3730ecac" providerId="ADAL" clId="{F864D311-0F5D-434E-A059-BAB124159377}" dt="2022-05-31T18:08:29.316" v="140" actId="21"/>
          <ac:picMkLst>
            <pc:docMk/>
            <pc:sldMk cId="1970208495" sldId="557"/>
            <ac:picMk id="184" creationId="{00000000-0000-0000-0000-000000000000}"/>
          </ac:picMkLst>
        </pc:picChg>
      </pc:sldChg>
      <pc:sldChg chg="new del">
        <pc:chgData name="James_Redelsheimer@rdale.org" userId="0bc5b4da-4472-4765-be32-514c3730ecac" providerId="ADAL" clId="{F864D311-0F5D-434E-A059-BAB124159377}" dt="2022-05-31T18:15:04.221" v="171" actId="47"/>
        <pc:sldMkLst>
          <pc:docMk/>
          <pc:sldMk cId="4206585530" sldId="557"/>
        </pc:sldMkLst>
      </pc:sldChg>
      <pc:sldChg chg="add del ord">
        <pc:chgData name="James_Redelsheimer@rdale.org" userId="0bc5b4da-4472-4765-be32-514c3730ecac" providerId="ADAL" clId="{F864D311-0F5D-434E-A059-BAB124159377}" dt="2022-05-31T18:14:29.396" v="168" actId="2696"/>
        <pc:sldMkLst>
          <pc:docMk/>
          <pc:sldMk cId="240836693" sldId="558"/>
        </pc:sldMkLst>
      </pc:sldChg>
      <pc:sldChg chg="addSp modSp new mod">
        <pc:chgData name="James_Redelsheimer@rdale.org" userId="0bc5b4da-4472-4765-be32-514c3730ecac" providerId="ADAL" clId="{F864D311-0F5D-434E-A059-BAB124159377}" dt="2022-05-31T18:22:30.392" v="179"/>
        <pc:sldMkLst>
          <pc:docMk/>
          <pc:sldMk cId="2632003338" sldId="558"/>
        </pc:sldMkLst>
        <pc:picChg chg="add mod">
          <ac:chgData name="James_Redelsheimer@rdale.org" userId="0bc5b4da-4472-4765-be32-514c3730ecac" providerId="ADAL" clId="{F864D311-0F5D-434E-A059-BAB124159377}" dt="2022-05-31T18:22:30.392" v="179"/>
          <ac:picMkLst>
            <pc:docMk/>
            <pc:sldMk cId="2632003338" sldId="558"/>
            <ac:picMk id="3" creationId="{50A01A5A-FDEB-F472-C2EF-BE9326F19BDD}"/>
          </ac:picMkLst>
        </pc:picChg>
      </pc:sldChg>
      <pc:sldChg chg="addSp delSp modSp add mod ord">
        <pc:chgData name="James_Redelsheimer@rdale.org" userId="0bc5b4da-4472-4765-be32-514c3730ecac" providerId="ADAL" clId="{F864D311-0F5D-434E-A059-BAB124159377}" dt="2022-05-31T21:50:24.883" v="443" actId="478"/>
        <pc:sldMkLst>
          <pc:docMk/>
          <pc:sldMk cId="1451333802" sldId="559"/>
        </pc:sldMkLst>
        <pc:spChg chg="mod">
          <ac:chgData name="James_Redelsheimer@rdale.org" userId="0bc5b4da-4472-4765-be32-514c3730ecac" providerId="ADAL" clId="{F864D311-0F5D-434E-A059-BAB124159377}" dt="2022-05-31T18:27:32.817" v="263" actId="1076"/>
          <ac:spMkLst>
            <pc:docMk/>
            <pc:sldMk cId="1451333802" sldId="559"/>
            <ac:spMk id="7" creationId="{00000000-0000-0000-0000-000000000000}"/>
          </ac:spMkLst>
        </pc:spChg>
        <pc:spChg chg="del">
          <ac:chgData name="James_Redelsheimer@rdale.org" userId="0bc5b4da-4472-4765-be32-514c3730ecac" providerId="ADAL" clId="{F864D311-0F5D-434E-A059-BAB124159377}" dt="2022-05-31T21:50:24.883" v="443" actId="478"/>
          <ac:spMkLst>
            <pc:docMk/>
            <pc:sldMk cId="1451333802" sldId="559"/>
            <ac:spMk id="79" creationId="{00000000-0000-0000-0000-000000000000}"/>
          </ac:spMkLst>
        </pc:spChg>
        <pc:picChg chg="add mod">
          <ac:chgData name="James_Redelsheimer@rdale.org" userId="0bc5b4da-4472-4765-be32-514c3730ecac" providerId="ADAL" clId="{F864D311-0F5D-434E-A059-BAB124159377}" dt="2022-05-31T18:27:34.886" v="264" actId="1076"/>
          <ac:picMkLst>
            <pc:docMk/>
            <pc:sldMk cId="1451333802" sldId="559"/>
            <ac:picMk id="3" creationId="{BE794AB1-A915-ACB0-2246-AE5FAF60EE83}"/>
          </ac:picMkLst>
        </pc:picChg>
      </pc:sldChg>
      <pc:sldChg chg="delSp modSp add del mod ord">
        <pc:chgData name="James_Redelsheimer@rdale.org" userId="0bc5b4da-4472-4765-be32-514c3730ecac" providerId="ADAL" clId="{F864D311-0F5D-434E-A059-BAB124159377}" dt="2022-05-31T18:07:11.373" v="127" actId="47"/>
        <pc:sldMkLst>
          <pc:docMk/>
          <pc:sldMk cId="3788277969" sldId="559"/>
        </pc:sldMkLst>
        <pc:picChg chg="del mod modCrop">
          <ac:chgData name="James_Redelsheimer@rdale.org" userId="0bc5b4da-4472-4765-be32-514c3730ecac" providerId="ADAL" clId="{F864D311-0F5D-434E-A059-BAB124159377}" dt="2022-05-31T18:07:02.090" v="123" actId="21"/>
          <ac:picMkLst>
            <pc:docMk/>
            <pc:sldMk cId="3788277969" sldId="559"/>
            <ac:picMk id="184" creationId="{00000000-0000-0000-0000-000000000000}"/>
          </ac:picMkLst>
        </pc:picChg>
      </pc:sldChg>
      <pc:sldChg chg="delSp modSp add del mod ord">
        <pc:chgData name="James_Redelsheimer@rdale.org" userId="0bc5b4da-4472-4765-be32-514c3730ecac" providerId="ADAL" clId="{F864D311-0F5D-434E-A059-BAB124159377}" dt="2022-05-31T18:06:35.259" v="119" actId="47"/>
        <pc:sldMkLst>
          <pc:docMk/>
          <pc:sldMk cId="2091460693" sldId="560"/>
        </pc:sldMkLst>
        <pc:picChg chg="del mod modCrop">
          <ac:chgData name="James_Redelsheimer@rdale.org" userId="0bc5b4da-4472-4765-be32-514c3730ecac" providerId="ADAL" clId="{F864D311-0F5D-434E-A059-BAB124159377}" dt="2022-05-31T18:06:20.643" v="113" actId="21"/>
          <ac:picMkLst>
            <pc:docMk/>
            <pc:sldMk cId="2091460693" sldId="560"/>
            <ac:picMk id="184" creationId="{00000000-0000-0000-0000-000000000000}"/>
          </ac:picMkLst>
        </pc:picChg>
      </pc:sldChg>
      <pc:sldChg chg="delSp modSp add mod ord">
        <pc:chgData name="James_Redelsheimer@rdale.org" userId="0bc5b4da-4472-4765-be32-514c3730ecac" providerId="ADAL" clId="{F864D311-0F5D-434E-A059-BAB124159377}" dt="2022-05-31T21:51:39.231" v="452" actId="478"/>
        <pc:sldMkLst>
          <pc:docMk/>
          <pc:sldMk cId="3693438122" sldId="560"/>
        </pc:sldMkLst>
        <pc:spChg chg="mod">
          <ac:chgData name="James_Redelsheimer@rdale.org" userId="0bc5b4da-4472-4765-be32-514c3730ecac" providerId="ADAL" clId="{F864D311-0F5D-434E-A059-BAB124159377}" dt="2022-05-31T18:28:14.886" v="304" actId="20577"/>
          <ac:spMkLst>
            <pc:docMk/>
            <pc:sldMk cId="3693438122" sldId="560"/>
            <ac:spMk id="7" creationId="{00000000-0000-0000-0000-000000000000}"/>
          </ac:spMkLst>
        </pc:spChg>
        <pc:spChg chg="del">
          <ac:chgData name="James_Redelsheimer@rdale.org" userId="0bc5b4da-4472-4765-be32-514c3730ecac" providerId="ADAL" clId="{F864D311-0F5D-434E-A059-BAB124159377}" dt="2022-05-31T21:51:39.231" v="452" actId="478"/>
          <ac:spMkLst>
            <pc:docMk/>
            <pc:sldMk cId="3693438122" sldId="560"/>
            <ac:spMk id="79" creationId="{00000000-0000-0000-0000-000000000000}"/>
          </ac:spMkLst>
        </pc:spChg>
        <pc:spChg chg="del">
          <ac:chgData name="James_Redelsheimer@rdale.org" userId="0bc5b4da-4472-4765-be32-514c3730ecac" providerId="ADAL" clId="{F864D311-0F5D-434E-A059-BAB124159377}" dt="2022-05-31T18:28:17.353" v="305" actId="478"/>
          <ac:spMkLst>
            <pc:docMk/>
            <pc:sldMk cId="3693438122" sldId="560"/>
            <ac:spMk id="8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a5290348c4_0_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a5290348c4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40" name="Google Shape;340;p18: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60" name="Google Shape;360;p23: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69" name="Google Shape;369;p24: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76" name="Google Shape;76;p5: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e0b25487d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95" name="Google Shape;95;g3e0b25487d_0_5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e0b25487d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66" name="Google Shape;166;g3e0b25487d_0_12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37" name="Google Shape;237;p9: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57" name="Google Shape;257;p16: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3816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57" name="Google Shape;257;p16: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57" name="Google Shape;257;p16: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a5290348c4_0_2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a5290348c4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76" name="Google Shape;76;p5: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41029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313fdca68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B</a:t>
            </a:r>
            <a:endParaRPr dirty="0"/>
          </a:p>
        </p:txBody>
      </p:sp>
      <p:sp>
        <p:nvSpPr>
          <p:cNvPr id="429" name="Google Shape;429;g313fdca68a_0_1: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313fdca68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D</a:t>
            </a:r>
            <a:endParaRPr dirty="0"/>
          </a:p>
        </p:txBody>
      </p:sp>
      <p:sp>
        <p:nvSpPr>
          <p:cNvPr id="437" name="Google Shape;437;g313fdca68a_0_8: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313fdca68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A</a:t>
            </a:r>
            <a:endParaRPr dirty="0"/>
          </a:p>
        </p:txBody>
      </p:sp>
      <p:sp>
        <p:nvSpPr>
          <p:cNvPr id="445" name="Google Shape;445;g313fdca68a_0_15: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313fdca68a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D</a:t>
            </a:r>
            <a:endParaRPr dirty="0"/>
          </a:p>
        </p:txBody>
      </p:sp>
      <p:sp>
        <p:nvSpPr>
          <p:cNvPr id="453" name="Google Shape;453;g313fdca68a_0_22: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313fdca68a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E</a:t>
            </a:r>
            <a:endParaRPr dirty="0"/>
          </a:p>
        </p:txBody>
      </p:sp>
      <p:sp>
        <p:nvSpPr>
          <p:cNvPr id="461" name="Google Shape;461;g313fdca68a_0_3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313fdca68a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C</a:t>
            </a:r>
            <a:endParaRPr dirty="0"/>
          </a:p>
        </p:txBody>
      </p:sp>
      <p:sp>
        <p:nvSpPr>
          <p:cNvPr id="469" name="Google Shape;469;g313fdca68a_0_37: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313fdca68a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477" name="Google Shape;477;g313fdca68a_0_44: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313fdca68a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485" name="Google Shape;485;g313fdca68a_0_51: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313fdca68a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C</a:t>
            </a:r>
            <a:endParaRPr dirty="0"/>
          </a:p>
        </p:txBody>
      </p:sp>
      <p:sp>
        <p:nvSpPr>
          <p:cNvPr id="493" name="Google Shape;493;g313fdca68a_0_58: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a5290348c4_0_7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a5290348c4_0_7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565656"/>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C</a:t>
            </a:r>
            <a:endParaRPr dirty="0"/>
          </a:p>
        </p:txBody>
      </p:sp>
      <p:sp>
        <p:nvSpPr>
          <p:cNvPr id="501" name="Google Shape;501;p21: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313fdca68a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B</a:t>
            </a:r>
            <a:endParaRPr dirty="0"/>
          </a:p>
        </p:txBody>
      </p:sp>
      <p:sp>
        <p:nvSpPr>
          <p:cNvPr id="509" name="Google Shape;509;g313fdca68a_0_65: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313fdca68a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E</a:t>
            </a:r>
            <a:endParaRPr dirty="0"/>
          </a:p>
        </p:txBody>
      </p:sp>
      <p:sp>
        <p:nvSpPr>
          <p:cNvPr id="517" name="Google Shape;517;g313fdca68a_0_72: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B</a:t>
            </a:r>
          </a:p>
          <a:p>
            <a:pPr marL="0" lvl="0" indent="0">
              <a:spcBef>
                <a:spcPts val="0"/>
              </a:spcBef>
              <a:spcAft>
                <a:spcPts val="0"/>
              </a:spcAft>
              <a:buNone/>
            </a:pPr>
            <a:r>
              <a:rPr lang="en-US" dirty="0"/>
              <a:t>E</a:t>
            </a:r>
            <a:endParaRPr dirty="0"/>
          </a:p>
        </p:txBody>
      </p:sp>
      <p:sp>
        <p:nvSpPr>
          <p:cNvPr id="525" name="Google Shape;525;p19: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C</a:t>
            </a:r>
            <a:endParaRPr dirty="0"/>
          </a:p>
        </p:txBody>
      </p:sp>
      <p:sp>
        <p:nvSpPr>
          <p:cNvPr id="534" name="Google Shape;534;p2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3e0b25487d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https://www.youtube.com/watch?v=RaeIBeJT5hY&amp;list=PLD7C33AB80B405B9A&amp;index=9</a:t>
            </a:r>
            <a:endParaRPr/>
          </a:p>
        </p:txBody>
      </p:sp>
      <p:sp>
        <p:nvSpPr>
          <p:cNvPr id="412" name="Google Shape;412;g3e0b25487d_0_309: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76" name="Google Shape;76;p5: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https://www.youtube.com/watch?v=ntq89ccHrQs</a:t>
            </a:r>
            <a:endParaRPr/>
          </a:p>
        </p:txBody>
      </p:sp>
      <p:sp>
        <p:nvSpPr>
          <p:cNvPr id="550" name="Google Shape;550;p26: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https://www.youtube.com/watch?v=ntq89ccHrQs</a:t>
            </a:r>
            <a:endParaRPr/>
          </a:p>
        </p:txBody>
      </p:sp>
      <p:sp>
        <p:nvSpPr>
          <p:cNvPr id="550" name="Google Shape;550;p26: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22670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https://www.youtube.com/watch?v=ntq89ccHrQs</a:t>
            </a:r>
            <a:endParaRPr/>
          </a:p>
        </p:txBody>
      </p:sp>
      <p:sp>
        <p:nvSpPr>
          <p:cNvPr id="550" name="Google Shape;550;p26: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8377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a5290348c4_0_4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a5290348c4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565656"/>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https://www.youtube.com/watch?v=ntq89ccHrQs</a:t>
            </a:r>
            <a:endParaRPr/>
          </a:p>
        </p:txBody>
      </p:sp>
      <p:sp>
        <p:nvSpPr>
          <p:cNvPr id="550" name="Google Shape;550;p26: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45167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550" name="Google Shape;550;p26: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72438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83" name="Google Shape;583;p3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92" name="Google Shape;592;p31: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76" name="Google Shape;76;p5: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44649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74" name="Google Shape;174;p3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74" name="Google Shape;174;p3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73981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74" name="Google Shape;174;p3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84627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74" name="Google Shape;174;p3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42263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74" name="Google Shape;174;p3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8923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45" name="Google Shape;245;p1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smtClean="0">
                <a:solidFill>
                  <a:srgbClr val="000000"/>
                </a:solidFill>
                <a:latin typeface="Times New Roman"/>
                <a:ea typeface="Times New Roman"/>
                <a:cs typeface="Times New Roman"/>
                <a:sym typeface="Times New Roman"/>
              </a:rPr>
              <a:t>63</a:t>
            </a:fld>
            <a:endParaRPr lang="en-US"/>
          </a:p>
        </p:txBody>
      </p:sp>
    </p:spTree>
    <p:extLst>
      <p:ext uri="{BB962C8B-B14F-4D97-AF65-F5344CB8AC3E}">
        <p14:creationId xmlns:p14="http://schemas.microsoft.com/office/powerpoint/2010/main" val="27256206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e0b7769c1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https://www.youtube.com/watch?v=1dq7mMort9o</a:t>
            </a:r>
            <a:endParaRPr/>
          </a:p>
        </p:txBody>
      </p:sp>
      <p:sp>
        <p:nvSpPr>
          <p:cNvPr id="298" name="Google Shape;298;g3e0b7769c1_1_5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a5290348c4_0_6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a5290348c4_0_6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20800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a5290348c4_0_6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a5290348c4_0_6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5040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69" name="Google Shape;269;p13: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88" name="Google Shape;288;p14: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19" name="Google Shape;319;p16: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30" name="Google Shape;330;p17: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33781" y="744575"/>
            <a:ext cx="639045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US"/>
              <a:t>Click to edit Master title style</a:t>
            </a:r>
            <a:endParaRPr/>
          </a:p>
        </p:txBody>
      </p:sp>
      <p:sp>
        <p:nvSpPr>
          <p:cNvPr id="11" name="Google Shape;11;p2"/>
          <p:cNvSpPr txBox="1">
            <a:spLocks noGrp="1"/>
          </p:cNvSpPr>
          <p:nvPr>
            <p:ph type="subTitle" idx="1"/>
          </p:nvPr>
        </p:nvSpPr>
        <p:spPr>
          <a:xfrm>
            <a:off x="233775" y="2834125"/>
            <a:ext cx="639045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en-US"/>
              <a:t>Click to edit Master subtitle style</a:t>
            </a:r>
            <a:endParaRPr/>
          </a:p>
        </p:txBody>
      </p:sp>
      <p:sp>
        <p:nvSpPr>
          <p:cNvPr id="12" name="Google Shape;12;p2"/>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687421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33775" y="1106125"/>
            <a:ext cx="639045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33775" y="3152225"/>
            <a:ext cx="6390450" cy="1300800"/>
          </a:xfrm>
          <a:prstGeom prst="rect">
            <a:avLst/>
          </a:prstGeom>
        </p:spPr>
        <p:txBody>
          <a:bodyPr spcFirstLastPara="1" wrap="square" lIns="91425" tIns="91425" rIns="91425" bIns="91425" anchor="t" anchorCtr="0">
            <a:noAutofit/>
          </a:bodyPr>
          <a:lstStyle>
            <a:lvl1pPr marL="457189" lvl="0" indent="-342891" algn="ctr">
              <a:spcBef>
                <a:spcPts val="0"/>
              </a:spcBef>
              <a:spcAft>
                <a:spcPts val="0"/>
              </a:spcAft>
              <a:buSzPts val="1800"/>
              <a:buChar char="●"/>
              <a:defRPr/>
            </a:lvl1pPr>
            <a:lvl2pPr marL="914377" lvl="1" indent="-317492" algn="ctr">
              <a:spcBef>
                <a:spcPts val="1600"/>
              </a:spcBef>
              <a:spcAft>
                <a:spcPts val="0"/>
              </a:spcAft>
              <a:buSzPts val="1400"/>
              <a:buChar char="○"/>
              <a:defRPr/>
            </a:lvl2pPr>
            <a:lvl3pPr marL="1371566" lvl="2" indent="-317492" algn="ctr">
              <a:spcBef>
                <a:spcPts val="1600"/>
              </a:spcBef>
              <a:spcAft>
                <a:spcPts val="0"/>
              </a:spcAft>
              <a:buSzPts val="1400"/>
              <a:buChar char="■"/>
              <a:defRPr/>
            </a:lvl3pPr>
            <a:lvl4pPr marL="1828754" lvl="3" indent="-317492" algn="ctr">
              <a:spcBef>
                <a:spcPts val="1600"/>
              </a:spcBef>
              <a:spcAft>
                <a:spcPts val="0"/>
              </a:spcAft>
              <a:buSzPts val="1400"/>
              <a:buChar char="●"/>
              <a:defRPr/>
            </a:lvl4pPr>
            <a:lvl5pPr marL="2285943" lvl="4" indent="-317492" algn="ctr">
              <a:spcBef>
                <a:spcPts val="1600"/>
              </a:spcBef>
              <a:spcAft>
                <a:spcPts val="0"/>
              </a:spcAft>
              <a:buSzPts val="1400"/>
              <a:buChar char="○"/>
              <a:defRPr/>
            </a:lvl5pPr>
            <a:lvl6pPr marL="2743131" lvl="5" indent="-317492" algn="ctr">
              <a:spcBef>
                <a:spcPts val="1600"/>
              </a:spcBef>
              <a:spcAft>
                <a:spcPts val="0"/>
              </a:spcAft>
              <a:buSzPts val="1400"/>
              <a:buChar char="■"/>
              <a:defRPr/>
            </a:lvl6pPr>
            <a:lvl7pPr marL="3200320" lvl="6" indent="-317492" algn="ctr">
              <a:spcBef>
                <a:spcPts val="1600"/>
              </a:spcBef>
              <a:spcAft>
                <a:spcPts val="0"/>
              </a:spcAft>
              <a:buSzPts val="1400"/>
              <a:buChar char="●"/>
              <a:defRPr/>
            </a:lvl7pPr>
            <a:lvl8pPr marL="3657509" lvl="7" indent="-317492" algn="ctr">
              <a:spcBef>
                <a:spcPts val="1600"/>
              </a:spcBef>
              <a:spcAft>
                <a:spcPts val="0"/>
              </a:spcAft>
              <a:buSzPts val="1400"/>
              <a:buChar char="○"/>
              <a:defRPr/>
            </a:lvl8pPr>
            <a:lvl9pPr marL="4114697" lvl="8" indent="-317492" algn="ctr">
              <a:spcBef>
                <a:spcPts val="1600"/>
              </a:spcBef>
              <a:spcAft>
                <a:spcPts val="1600"/>
              </a:spcAft>
              <a:buSzPts val="1400"/>
              <a:buChar char="■"/>
              <a:defRPr/>
            </a:lvl9pPr>
          </a:lstStyle>
          <a:p>
            <a:pPr lvl="0"/>
            <a:r>
              <a:rPr lang="en-US"/>
              <a:t>Click to edit Master text styles</a:t>
            </a:r>
          </a:p>
        </p:txBody>
      </p:sp>
      <p:sp>
        <p:nvSpPr>
          <p:cNvPr id="47" name="Google Shape;47;p11"/>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70081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5116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MCEE Layout" type="title" preserve="1">
  <p:cSld name="MCEE Layout">
    <p:spTree>
      <p:nvGrpSpPr>
        <p:cNvPr id="1" name="Shape 54"/>
        <p:cNvGrpSpPr/>
        <p:nvPr/>
      </p:nvGrpSpPr>
      <p:grpSpPr>
        <a:xfrm>
          <a:off x="0" y="0"/>
          <a:ext cx="0" cy="0"/>
          <a:chOff x="0" y="0"/>
          <a:chExt cx="0" cy="0"/>
        </a:xfrm>
      </p:grpSpPr>
      <p:sp>
        <p:nvSpPr>
          <p:cNvPr id="55" name="Google Shape;55;p14"/>
          <p:cNvSpPr/>
          <p:nvPr/>
        </p:nvSpPr>
        <p:spPr>
          <a:xfrm rot="10800000">
            <a:off x="3169575" y="2933550"/>
            <a:ext cx="518850" cy="388500"/>
          </a:xfrm>
          <a:prstGeom prst="triangle">
            <a:avLst>
              <a:gd name="adj" fmla="val 50000"/>
            </a:avLst>
          </a:prstGeom>
          <a:solidFill>
            <a:srgbClr val="005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6" name="Google Shape;56;p14"/>
          <p:cNvSpPr/>
          <p:nvPr/>
        </p:nvSpPr>
        <p:spPr>
          <a:xfrm>
            <a:off x="-19" y="0"/>
            <a:ext cx="6858000" cy="3124200"/>
          </a:xfrm>
          <a:prstGeom prst="rect">
            <a:avLst/>
          </a:prstGeom>
          <a:solidFill>
            <a:srgbClr val="005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7" name="Google Shape;57;p14"/>
          <p:cNvSpPr txBox="1">
            <a:spLocks noGrp="1"/>
          </p:cNvSpPr>
          <p:nvPr>
            <p:ph type="ctrTitle"/>
          </p:nvPr>
        </p:nvSpPr>
        <p:spPr>
          <a:xfrm>
            <a:off x="308381" y="644300"/>
            <a:ext cx="6211800" cy="2109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rPr lang="en-US"/>
              <a:t>Click to edit Master title style</a:t>
            </a:r>
            <a:endParaRPr/>
          </a:p>
        </p:txBody>
      </p:sp>
      <p:sp>
        <p:nvSpPr>
          <p:cNvPr id="58" name="Google Shape;58;p14"/>
          <p:cNvSpPr txBox="1">
            <a:spLocks noGrp="1"/>
          </p:cNvSpPr>
          <p:nvPr>
            <p:ph type="subTitle" idx="1"/>
          </p:nvPr>
        </p:nvSpPr>
        <p:spPr>
          <a:xfrm>
            <a:off x="308381" y="3398250"/>
            <a:ext cx="6211800" cy="126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600"/>
              <a:buFont typeface="Oswald"/>
              <a:buNone/>
              <a:defRPr sz="3600">
                <a:latin typeface="Oswald"/>
                <a:ea typeface="Oswald"/>
                <a:cs typeface="Oswald"/>
                <a:sym typeface="Oswald"/>
              </a:defRPr>
            </a:lvl1pPr>
            <a:lvl2pPr lvl="1" algn="ctr" rtl="0">
              <a:lnSpc>
                <a:spcPct val="100000"/>
              </a:lnSpc>
              <a:spcBef>
                <a:spcPts val="0"/>
              </a:spcBef>
              <a:spcAft>
                <a:spcPts val="0"/>
              </a:spcAft>
              <a:buSzPts val="3600"/>
              <a:buFont typeface="Oswald"/>
              <a:buNone/>
              <a:defRPr sz="3600">
                <a:latin typeface="Oswald"/>
                <a:ea typeface="Oswald"/>
                <a:cs typeface="Oswald"/>
                <a:sym typeface="Oswald"/>
              </a:defRPr>
            </a:lvl2pPr>
            <a:lvl3pPr lvl="2" algn="ctr" rtl="0">
              <a:lnSpc>
                <a:spcPct val="100000"/>
              </a:lnSpc>
              <a:spcBef>
                <a:spcPts val="0"/>
              </a:spcBef>
              <a:spcAft>
                <a:spcPts val="0"/>
              </a:spcAft>
              <a:buSzPts val="3600"/>
              <a:buFont typeface="Oswald"/>
              <a:buNone/>
              <a:defRPr sz="3600">
                <a:latin typeface="Oswald"/>
                <a:ea typeface="Oswald"/>
                <a:cs typeface="Oswald"/>
                <a:sym typeface="Oswald"/>
              </a:defRPr>
            </a:lvl3pPr>
            <a:lvl4pPr lvl="3" algn="ctr" rtl="0">
              <a:lnSpc>
                <a:spcPct val="100000"/>
              </a:lnSpc>
              <a:spcBef>
                <a:spcPts val="0"/>
              </a:spcBef>
              <a:spcAft>
                <a:spcPts val="0"/>
              </a:spcAft>
              <a:buSzPts val="3600"/>
              <a:buFont typeface="Oswald"/>
              <a:buNone/>
              <a:defRPr sz="3600">
                <a:latin typeface="Oswald"/>
                <a:ea typeface="Oswald"/>
                <a:cs typeface="Oswald"/>
                <a:sym typeface="Oswald"/>
              </a:defRPr>
            </a:lvl4pPr>
            <a:lvl5pPr lvl="4" algn="ctr" rtl="0">
              <a:lnSpc>
                <a:spcPct val="100000"/>
              </a:lnSpc>
              <a:spcBef>
                <a:spcPts val="0"/>
              </a:spcBef>
              <a:spcAft>
                <a:spcPts val="0"/>
              </a:spcAft>
              <a:buSzPts val="3600"/>
              <a:buFont typeface="Oswald"/>
              <a:buNone/>
              <a:defRPr sz="3600">
                <a:latin typeface="Oswald"/>
                <a:ea typeface="Oswald"/>
                <a:cs typeface="Oswald"/>
                <a:sym typeface="Oswald"/>
              </a:defRPr>
            </a:lvl5pPr>
            <a:lvl6pPr lvl="5" algn="ctr" rtl="0">
              <a:lnSpc>
                <a:spcPct val="100000"/>
              </a:lnSpc>
              <a:spcBef>
                <a:spcPts val="0"/>
              </a:spcBef>
              <a:spcAft>
                <a:spcPts val="0"/>
              </a:spcAft>
              <a:buSzPts val="3600"/>
              <a:buFont typeface="Oswald"/>
              <a:buNone/>
              <a:defRPr sz="3600">
                <a:latin typeface="Oswald"/>
                <a:ea typeface="Oswald"/>
                <a:cs typeface="Oswald"/>
                <a:sym typeface="Oswald"/>
              </a:defRPr>
            </a:lvl6pPr>
            <a:lvl7pPr lvl="6" algn="ctr" rtl="0">
              <a:lnSpc>
                <a:spcPct val="100000"/>
              </a:lnSpc>
              <a:spcBef>
                <a:spcPts val="0"/>
              </a:spcBef>
              <a:spcAft>
                <a:spcPts val="0"/>
              </a:spcAft>
              <a:buSzPts val="3600"/>
              <a:buFont typeface="Oswald"/>
              <a:buNone/>
              <a:defRPr sz="3600">
                <a:latin typeface="Oswald"/>
                <a:ea typeface="Oswald"/>
                <a:cs typeface="Oswald"/>
                <a:sym typeface="Oswald"/>
              </a:defRPr>
            </a:lvl7pPr>
            <a:lvl8pPr lvl="7" algn="ctr" rtl="0">
              <a:lnSpc>
                <a:spcPct val="100000"/>
              </a:lnSpc>
              <a:spcBef>
                <a:spcPts val="0"/>
              </a:spcBef>
              <a:spcAft>
                <a:spcPts val="0"/>
              </a:spcAft>
              <a:buSzPts val="3600"/>
              <a:buFont typeface="Oswald"/>
              <a:buNone/>
              <a:defRPr sz="3600">
                <a:latin typeface="Oswald"/>
                <a:ea typeface="Oswald"/>
                <a:cs typeface="Oswald"/>
                <a:sym typeface="Oswald"/>
              </a:defRPr>
            </a:lvl8pPr>
            <a:lvl9pPr lvl="8" algn="ctr" rtl="0">
              <a:lnSpc>
                <a:spcPct val="100000"/>
              </a:lnSpc>
              <a:spcBef>
                <a:spcPts val="0"/>
              </a:spcBef>
              <a:spcAft>
                <a:spcPts val="0"/>
              </a:spcAft>
              <a:buSzPts val="3600"/>
              <a:buFont typeface="Oswald"/>
              <a:buNone/>
              <a:defRPr sz="3600">
                <a:latin typeface="Oswald"/>
                <a:ea typeface="Oswald"/>
                <a:cs typeface="Oswald"/>
                <a:sym typeface="Oswald"/>
              </a:defRPr>
            </a:lvl9pPr>
          </a:lstStyle>
          <a:p>
            <a:r>
              <a:rPr lang="en-US"/>
              <a:t>Click to edit Master subtitle style</a:t>
            </a:r>
            <a:endParaRPr/>
          </a:p>
        </p:txBody>
      </p:sp>
      <p:sp>
        <p:nvSpPr>
          <p:cNvPr id="59" name="Google Shape;59;p14"/>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60" name="Google Shape;60;p14"/>
          <p:cNvPicPr preferRelativeResize="0"/>
          <p:nvPr/>
        </p:nvPicPr>
        <p:blipFill>
          <a:blip r:embed="rId2">
            <a:alphaModFix/>
          </a:blip>
          <a:stretch>
            <a:fillRect/>
          </a:stretch>
        </p:blipFill>
        <p:spPr>
          <a:xfrm>
            <a:off x="57143" y="4331266"/>
            <a:ext cx="1507961" cy="736038"/>
          </a:xfrm>
          <a:prstGeom prst="rect">
            <a:avLst/>
          </a:prstGeom>
          <a:noFill/>
          <a:ln>
            <a:noFill/>
          </a:ln>
        </p:spPr>
      </p:pic>
    </p:spTree>
    <p:extLst>
      <p:ext uri="{BB962C8B-B14F-4D97-AF65-F5344CB8AC3E}">
        <p14:creationId xmlns:p14="http://schemas.microsoft.com/office/powerpoint/2010/main" val="1535435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ection header" type="secHead" preserve="1">
  <p:cSld name="Section header">
    <p:spTree>
      <p:nvGrpSpPr>
        <p:cNvPr id="1" name="Shape 61"/>
        <p:cNvGrpSpPr/>
        <p:nvPr/>
      </p:nvGrpSpPr>
      <p:grpSpPr>
        <a:xfrm>
          <a:off x="0" y="0"/>
          <a:ext cx="0" cy="0"/>
          <a:chOff x="0" y="0"/>
          <a:chExt cx="0" cy="0"/>
        </a:xfrm>
      </p:grpSpPr>
      <p:sp>
        <p:nvSpPr>
          <p:cNvPr id="62" name="Google Shape;62;p15"/>
          <p:cNvSpPr/>
          <p:nvPr/>
        </p:nvSpPr>
        <p:spPr>
          <a:xfrm>
            <a:off x="0" y="1567350"/>
            <a:ext cx="6858000" cy="2008800"/>
          </a:xfrm>
          <a:prstGeom prst="rect">
            <a:avLst/>
          </a:prstGeom>
          <a:solidFill>
            <a:srgbClr val="005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3" name="Google Shape;63;p15"/>
          <p:cNvSpPr txBox="1">
            <a:spLocks noGrp="1"/>
          </p:cNvSpPr>
          <p:nvPr>
            <p:ph type="title"/>
          </p:nvPr>
        </p:nvSpPr>
        <p:spPr>
          <a:xfrm>
            <a:off x="323100" y="1889700"/>
            <a:ext cx="6211800" cy="1516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600"/>
              <a:buNone/>
              <a:defRPr sz="3600">
                <a:solidFill>
                  <a:schemeClr val="lt1"/>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a:t>Click to edit Master title style</a:t>
            </a:r>
            <a:endParaRPr/>
          </a:p>
        </p:txBody>
      </p:sp>
      <p:sp>
        <p:nvSpPr>
          <p:cNvPr id="64" name="Google Shape;64;p15"/>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65" name="Google Shape;65;p15"/>
          <p:cNvPicPr preferRelativeResize="0"/>
          <p:nvPr/>
        </p:nvPicPr>
        <p:blipFill>
          <a:blip r:embed="rId2">
            <a:alphaModFix/>
          </a:blip>
          <a:stretch>
            <a:fillRect/>
          </a:stretch>
        </p:blipFill>
        <p:spPr>
          <a:xfrm>
            <a:off x="57143" y="4331266"/>
            <a:ext cx="1507961" cy="736038"/>
          </a:xfrm>
          <a:prstGeom prst="rect">
            <a:avLst/>
          </a:prstGeom>
          <a:noFill/>
          <a:ln>
            <a:noFill/>
          </a:ln>
        </p:spPr>
      </p:pic>
    </p:spTree>
    <p:extLst>
      <p:ext uri="{BB962C8B-B14F-4D97-AF65-F5344CB8AC3E}">
        <p14:creationId xmlns:p14="http://schemas.microsoft.com/office/powerpoint/2010/main" val="99120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and body" type="tx" preserve="1">
  <p:cSld name="Title and body">
    <p:spTree>
      <p:nvGrpSpPr>
        <p:cNvPr id="1" name="Shape 66"/>
        <p:cNvGrpSpPr/>
        <p:nvPr/>
      </p:nvGrpSpPr>
      <p:grpSpPr>
        <a:xfrm>
          <a:off x="0" y="0"/>
          <a:ext cx="0" cy="0"/>
          <a:chOff x="0" y="0"/>
          <a:chExt cx="0" cy="0"/>
        </a:xfrm>
      </p:grpSpPr>
      <p:cxnSp>
        <p:nvCxnSpPr>
          <p:cNvPr id="67" name="Google Shape;67;p16"/>
          <p:cNvCxnSpPr/>
          <p:nvPr/>
        </p:nvCxnSpPr>
        <p:spPr>
          <a:xfrm>
            <a:off x="321901" y="1275577"/>
            <a:ext cx="460575" cy="0"/>
          </a:xfrm>
          <a:prstGeom prst="straightConnector1">
            <a:avLst/>
          </a:prstGeom>
          <a:noFill/>
          <a:ln w="19050" cap="flat" cmpd="sng">
            <a:solidFill>
              <a:schemeClr val="dk2"/>
            </a:solidFill>
            <a:prstDash val="lgDash"/>
            <a:round/>
            <a:headEnd type="none" w="sm" len="sm"/>
            <a:tailEnd type="none" w="sm" len="sm"/>
          </a:ln>
        </p:spPr>
      </p:cxnSp>
      <p:sp>
        <p:nvSpPr>
          <p:cNvPr id="68" name="Google Shape;68;p16"/>
          <p:cNvSpPr txBox="1">
            <a:spLocks noGrp="1"/>
          </p:cNvSpPr>
          <p:nvPr>
            <p:ph type="title"/>
          </p:nvPr>
        </p:nvSpPr>
        <p:spPr>
          <a:xfrm>
            <a:off x="233775" y="372500"/>
            <a:ext cx="6390450" cy="7335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69" name="Google Shape;69;p16"/>
          <p:cNvSpPr txBox="1">
            <a:spLocks noGrp="1"/>
          </p:cNvSpPr>
          <p:nvPr>
            <p:ph type="body" idx="1"/>
          </p:nvPr>
        </p:nvSpPr>
        <p:spPr>
          <a:xfrm>
            <a:off x="233775" y="1468825"/>
            <a:ext cx="6390450" cy="3099900"/>
          </a:xfrm>
          <a:prstGeom prst="rect">
            <a:avLst/>
          </a:prstGeom>
        </p:spPr>
        <p:txBody>
          <a:bodyPr spcFirstLastPara="1" wrap="square" lIns="91425" tIns="91425" rIns="91425" bIns="91425" anchor="t" anchorCtr="0">
            <a:noAutofit/>
          </a:bodyPr>
          <a:lstStyle>
            <a:lvl1pPr marL="457189" lvl="0" indent="-342891" rtl="0">
              <a:spcBef>
                <a:spcPts val="0"/>
              </a:spcBef>
              <a:spcAft>
                <a:spcPts val="0"/>
              </a:spcAft>
              <a:buSzPts val="1800"/>
              <a:buChar char="●"/>
              <a:defRPr/>
            </a:lvl1pPr>
            <a:lvl2pPr marL="914377" lvl="1" indent="-317492" rtl="0">
              <a:spcBef>
                <a:spcPts val="1600"/>
              </a:spcBef>
              <a:spcAft>
                <a:spcPts val="0"/>
              </a:spcAft>
              <a:buSzPts val="1400"/>
              <a:buChar char="○"/>
              <a:defRPr/>
            </a:lvl2pPr>
            <a:lvl3pPr marL="1371566" lvl="2" indent="-317492" rtl="0">
              <a:spcBef>
                <a:spcPts val="1600"/>
              </a:spcBef>
              <a:spcAft>
                <a:spcPts val="0"/>
              </a:spcAft>
              <a:buSzPts val="1400"/>
              <a:buChar char="■"/>
              <a:defRPr/>
            </a:lvl3pPr>
            <a:lvl4pPr marL="1828754" lvl="3" indent="-317492" rtl="0">
              <a:spcBef>
                <a:spcPts val="1600"/>
              </a:spcBef>
              <a:spcAft>
                <a:spcPts val="0"/>
              </a:spcAft>
              <a:buSzPts val="1400"/>
              <a:buChar char="●"/>
              <a:defRPr/>
            </a:lvl4pPr>
            <a:lvl5pPr marL="2285943" lvl="4" indent="-317492" rtl="0">
              <a:spcBef>
                <a:spcPts val="1600"/>
              </a:spcBef>
              <a:spcAft>
                <a:spcPts val="0"/>
              </a:spcAft>
              <a:buSzPts val="1400"/>
              <a:buChar char="○"/>
              <a:defRPr/>
            </a:lvl5pPr>
            <a:lvl6pPr marL="2743131" lvl="5" indent="-317492" rtl="0">
              <a:spcBef>
                <a:spcPts val="1600"/>
              </a:spcBef>
              <a:spcAft>
                <a:spcPts val="0"/>
              </a:spcAft>
              <a:buSzPts val="1400"/>
              <a:buChar char="■"/>
              <a:defRPr/>
            </a:lvl6pPr>
            <a:lvl7pPr marL="3200320" lvl="6" indent="-317492" rtl="0">
              <a:spcBef>
                <a:spcPts val="1600"/>
              </a:spcBef>
              <a:spcAft>
                <a:spcPts val="0"/>
              </a:spcAft>
              <a:buSzPts val="1400"/>
              <a:buChar char="●"/>
              <a:defRPr/>
            </a:lvl7pPr>
            <a:lvl8pPr marL="3657509" lvl="7" indent="-317492" rtl="0">
              <a:spcBef>
                <a:spcPts val="1600"/>
              </a:spcBef>
              <a:spcAft>
                <a:spcPts val="0"/>
              </a:spcAft>
              <a:buSzPts val="1400"/>
              <a:buChar char="○"/>
              <a:defRPr/>
            </a:lvl8pPr>
            <a:lvl9pPr marL="4114697" lvl="8" indent="-317492" rtl="0">
              <a:spcBef>
                <a:spcPts val="1600"/>
              </a:spcBef>
              <a:spcAft>
                <a:spcPts val="1600"/>
              </a:spcAft>
              <a:buSzPts val="1400"/>
              <a:buChar char="■"/>
              <a:defRPr/>
            </a:lvl9pPr>
          </a:lstStyle>
          <a:p>
            <a:pPr lvl="0"/>
            <a:r>
              <a:rPr lang="en-US"/>
              <a:t>Click to edit Master text styles</a:t>
            </a:r>
          </a:p>
        </p:txBody>
      </p:sp>
      <p:sp>
        <p:nvSpPr>
          <p:cNvPr id="70" name="Google Shape;70;p16"/>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71" name="Google Shape;71;p16"/>
          <p:cNvPicPr preferRelativeResize="0"/>
          <p:nvPr/>
        </p:nvPicPr>
        <p:blipFill>
          <a:blip r:embed="rId2">
            <a:alphaModFix/>
          </a:blip>
          <a:stretch>
            <a:fillRect/>
          </a:stretch>
        </p:blipFill>
        <p:spPr>
          <a:xfrm>
            <a:off x="57143" y="4331266"/>
            <a:ext cx="1507961" cy="736038"/>
          </a:xfrm>
          <a:prstGeom prst="rect">
            <a:avLst/>
          </a:prstGeom>
          <a:noFill/>
          <a:ln>
            <a:noFill/>
          </a:ln>
        </p:spPr>
      </p:pic>
    </p:spTree>
    <p:extLst>
      <p:ext uri="{BB962C8B-B14F-4D97-AF65-F5344CB8AC3E}">
        <p14:creationId xmlns:p14="http://schemas.microsoft.com/office/powerpoint/2010/main" val="3427260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and two columns" type="twoColTx" preserve="1">
  <p:cSld name="Title and two columns">
    <p:spTree>
      <p:nvGrpSpPr>
        <p:cNvPr id="1" name="Shape 72"/>
        <p:cNvGrpSpPr/>
        <p:nvPr/>
      </p:nvGrpSpPr>
      <p:grpSpPr>
        <a:xfrm>
          <a:off x="0" y="0"/>
          <a:ext cx="0" cy="0"/>
          <a:chOff x="0" y="0"/>
          <a:chExt cx="0" cy="0"/>
        </a:xfrm>
      </p:grpSpPr>
      <p:cxnSp>
        <p:nvCxnSpPr>
          <p:cNvPr id="73" name="Google Shape;73;p17"/>
          <p:cNvCxnSpPr/>
          <p:nvPr/>
        </p:nvCxnSpPr>
        <p:spPr>
          <a:xfrm>
            <a:off x="321901" y="1275577"/>
            <a:ext cx="460575" cy="0"/>
          </a:xfrm>
          <a:prstGeom prst="straightConnector1">
            <a:avLst/>
          </a:prstGeom>
          <a:noFill/>
          <a:ln w="19050" cap="flat" cmpd="sng">
            <a:solidFill>
              <a:schemeClr val="dk2"/>
            </a:solidFill>
            <a:prstDash val="lgDash"/>
            <a:round/>
            <a:headEnd type="none" w="sm" len="sm"/>
            <a:tailEnd type="none" w="sm" len="sm"/>
          </a:ln>
        </p:spPr>
      </p:cxnSp>
      <p:sp>
        <p:nvSpPr>
          <p:cNvPr id="74" name="Google Shape;74;p17"/>
          <p:cNvSpPr txBox="1">
            <a:spLocks noGrp="1"/>
          </p:cNvSpPr>
          <p:nvPr>
            <p:ph type="title"/>
          </p:nvPr>
        </p:nvSpPr>
        <p:spPr>
          <a:xfrm>
            <a:off x="233775" y="372500"/>
            <a:ext cx="6390450" cy="7335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75" name="Google Shape;75;p17"/>
          <p:cNvSpPr txBox="1">
            <a:spLocks noGrp="1"/>
          </p:cNvSpPr>
          <p:nvPr>
            <p:ph type="body" idx="1"/>
          </p:nvPr>
        </p:nvSpPr>
        <p:spPr>
          <a:xfrm>
            <a:off x="233776" y="1468825"/>
            <a:ext cx="2999925" cy="30999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SzPts val="1400"/>
              <a:buChar char="●"/>
              <a:defRPr sz="1400"/>
            </a:lvl1pPr>
            <a:lvl2pPr marL="914377" lvl="1" indent="-304792" rtl="0">
              <a:spcBef>
                <a:spcPts val="1600"/>
              </a:spcBef>
              <a:spcAft>
                <a:spcPts val="0"/>
              </a:spcAft>
              <a:buSzPts val="1200"/>
              <a:buChar char="○"/>
              <a:defRPr sz="1200"/>
            </a:lvl2pPr>
            <a:lvl3pPr marL="1371566" lvl="2" indent="-304792" rtl="0">
              <a:spcBef>
                <a:spcPts val="1600"/>
              </a:spcBef>
              <a:spcAft>
                <a:spcPts val="0"/>
              </a:spcAft>
              <a:buSzPts val="1200"/>
              <a:buChar char="■"/>
              <a:defRPr sz="1200"/>
            </a:lvl3pPr>
            <a:lvl4pPr marL="1828754" lvl="3" indent="-304792" rtl="0">
              <a:spcBef>
                <a:spcPts val="1600"/>
              </a:spcBef>
              <a:spcAft>
                <a:spcPts val="0"/>
              </a:spcAft>
              <a:buSzPts val="1200"/>
              <a:buChar char="●"/>
              <a:defRPr sz="1200"/>
            </a:lvl4pPr>
            <a:lvl5pPr marL="2285943" lvl="4" indent="-304792" rtl="0">
              <a:spcBef>
                <a:spcPts val="1600"/>
              </a:spcBef>
              <a:spcAft>
                <a:spcPts val="0"/>
              </a:spcAft>
              <a:buSzPts val="1200"/>
              <a:buChar char="○"/>
              <a:defRPr sz="1200"/>
            </a:lvl5pPr>
            <a:lvl6pPr marL="2743131" lvl="5" indent="-304792" rtl="0">
              <a:spcBef>
                <a:spcPts val="1600"/>
              </a:spcBef>
              <a:spcAft>
                <a:spcPts val="0"/>
              </a:spcAft>
              <a:buSzPts val="1200"/>
              <a:buChar char="■"/>
              <a:defRPr sz="1200"/>
            </a:lvl6pPr>
            <a:lvl7pPr marL="3200320" lvl="6" indent="-304792" rtl="0">
              <a:spcBef>
                <a:spcPts val="1600"/>
              </a:spcBef>
              <a:spcAft>
                <a:spcPts val="0"/>
              </a:spcAft>
              <a:buSzPts val="1200"/>
              <a:buChar char="●"/>
              <a:defRPr sz="1200"/>
            </a:lvl7pPr>
            <a:lvl8pPr marL="3657509" lvl="7" indent="-304792" rtl="0">
              <a:spcBef>
                <a:spcPts val="1600"/>
              </a:spcBef>
              <a:spcAft>
                <a:spcPts val="0"/>
              </a:spcAft>
              <a:buSzPts val="1200"/>
              <a:buChar char="○"/>
              <a:defRPr sz="1200"/>
            </a:lvl8pPr>
            <a:lvl9pPr marL="4114697" lvl="8" indent="-304792" rtl="0">
              <a:spcBef>
                <a:spcPts val="1600"/>
              </a:spcBef>
              <a:spcAft>
                <a:spcPts val="1600"/>
              </a:spcAft>
              <a:buSzPts val="1200"/>
              <a:buChar char="■"/>
              <a:defRPr sz="1200"/>
            </a:lvl9pPr>
          </a:lstStyle>
          <a:p>
            <a:pPr lvl="0"/>
            <a:r>
              <a:rPr lang="en-US"/>
              <a:t>Click to edit Master text styles</a:t>
            </a:r>
          </a:p>
        </p:txBody>
      </p:sp>
      <p:sp>
        <p:nvSpPr>
          <p:cNvPr id="76" name="Google Shape;76;p17"/>
          <p:cNvSpPr txBox="1">
            <a:spLocks noGrp="1"/>
          </p:cNvSpPr>
          <p:nvPr>
            <p:ph type="body" idx="2"/>
          </p:nvPr>
        </p:nvSpPr>
        <p:spPr>
          <a:xfrm>
            <a:off x="3624301" y="1468825"/>
            <a:ext cx="2999925" cy="30999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SzPts val="1400"/>
              <a:buChar char="●"/>
              <a:defRPr sz="1400"/>
            </a:lvl1pPr>
            <a:lvl2pPr marL="914377" lvl="1" indent="-304792" rtl="0">
              <a:spcBef>
                <a:spcPts val="1600"/>
              </a:spcBef>
              <a:spcAft>
                <a:spcPts val="0"/>
              </a:spcAft>
              <a:buSzPts val="1200"/>
              <a:buChar char="○"/>
              <a:defRPr sz="1200"/>
            </a:lvl2pPr>
            <a:lvl3pPr marL="1371566" lvl="2" indent="-304792" rtl="0">
              <a:spcBef>
                <a:spcPts val="1600"/>
              </a:spcBef>
              <a:spcAft>
                <a:spcPts val="0"/>
              </a:spcAft>
              <a:buSzPts val="1200"/>
              <a:buChar char="■"/>
              <a:defRPr sz="1200"/>
            </a:lvl3pPr>
            <a:lvl4pPr marL="1828754" lvl="3" indent="-304792" rtl="0">
              <a:spcBef>
                <a:spcPts val="1600"/>
              </a:spcBef>
              <a:spcAft>
                <a:spcPts val="0"/>
              </a:spcAft>
              <a:buSzPts val="1200"/>
              <a:buChar char="●"/>
              <a:defRPr sz="1200"/>
            </a:lvl4pPr>
            <a:lvl5pPr marL="2285943" lvl="4" indent="-304792" rtl="0">
              <a:spcBef>
                <a:spcPts val="1600"/>
              </a:spcBef>
              <a:spcAft>
                <a:spcPts val="0"/>
              </a:spcAft>
              <a:buSzPts val="1200"/>
              <a:buChar char="○"/>
              <a:defRPr sz="1200"/>
            </a:lvl5pPr>
            <a:lvl6pPr marL="2743131" lvl="5" indent="-304792" rtl="0">
              <a:spcBef>
                <a:spcPts val="1600"/>
              </a:spcBef>
              <a:spcAft>
                <a:spcPts val="0"/>
              </a:spcAft>
              <a:buSzPts val="1200"/>
              <a:buChar char="■"/>
              <a:defRPr sz="1200"/>
            </a:lvl6pPr>
            <a:lvl7pPr marL="3200320" lvl="6" indent="-304792" rtl="0">
              <a:spcBef>
                <a:spcPts val="1600"/>
              </a:spcBef>
              <a:spcAft>
                <a:spcPts val="0"/>
              </a:spcAft>
              <a:buSzPts val="1200"/>
              <a:buChar char="●"/>
              <a:defRPr sz="1200"/>
            </a:lvl7pPr>
            <a:lvl8pPr marL="3657509" lvl="7" indent="-304792" rtl="0">
              <a:spcBef>
                <a:spcPts val="1600"/>
              </a:spcBef>
              <a:spcAft>
                <a:spcPts val="0"/>
              </a:spcAft>
              <a:buSzPts val="1200"/>
              <a:buChar char="○"/>
              <a:defRPr sz="1200"/>
            </a:lvl8pPr>
            <a:lvl9pPr marL="4114697" lvl="8" indent="-304792" rtl="0">
              <a:spcBef>
                <a:spcPts val="1600"/>
              </a:spcBef>
              <a:spcAft>
                <a:spcPts val="1600"/>
              </a:spcAft>
              <a:buSzPts val="1200"/>
              <a:buChar char="■"/>
              <a:defRPr sz="1200"/>
            </a:lvl9pPr>
          </a:lstStyle>
          <a:p>
            <a:pPr lvl="0"/>
            <a:r>
              <a:rPr lang="en-US"/>
              <a:t>Click to edit Master text styles</a:t>
            </a:r>
          </a:p>
        </p:txBody>
      </p:sp>
      <p:sp>
        <p:nvSpPr>
          <p:cNvPr id="77" name="Google Shape;77;p17"/>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78" name="Google Shape;78;p17"/>
          <p:cNvPicPr preferRelativeResize="0"/>
          <p:nvPr/>
        </p:nvPicPr>
        <p:blipFill>
          <a:blip r:embed="rId2">
            <a:alphaModFix/>
          </a:blip>
          <a:stretch>
            <a:fillRect/>
          </a:stretch>
        </p:blipFill>
        <p:spPr>
          <a:xfrm>
            <a:off x="57143" y="4331266"/>
            <a:ext cx="1507961" cy="736038"/>
          </a:xfrm>
          <a:prstGeom prst="rect">
            <a:avLst/>
          </a:prstGeom>
          <a:noFill/>
          <a:ln>
            <a:noFill/>
          </a:ln>
        </p:spPr>
      </p:pic>
    </p:spTree>
    <p:extLst>
      <p:ext uri="{BB962C8B-B14F-4D97-AF65-F5344CB8AC3E}">
        <p14:creationId xmlns:p14="http://schemas.microsoft.com/office/powerpoint/2010/main" val="2895112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only" type="titleOnly" preserve="1">
  <p:cSld name="Title only">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233775" y="372500"/>
            <a:ext cx="6390450" cy="7335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81" name="Google Shape;81;p18"/>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82" name="Google Shape;82;p18"/>
          <p:cNvPicPr preferRelativeResize="0"/>
          <p:nvPr/>
        </p:nvPicPr>
        <p:blipFill>
          <a:blip r:embed="rId2">
            <a:alphaModFix/>
          </a:blip>
          <a:stretch>
            <a:fillRect/>
          </a:stretch>
        </p:blipFill>
        <p:spPr>
          <a:xfrm>
            <a:off x="57143" y="4331266"/>
            <a:ext cx="1507961" cy="736038"/>
          </a:xfrm>
          <a:prstGeom prst="rect">
            <a:avLst/>
          </a:prstGeom>
          <a:noFill/>
          <a:ln>
            <a:noFill/>
          </a:ln>
        </p:spPr>
      </p:pic>
    </p:spTree>
    <p:extLst>
      <p:ext uri="{BB962C8B-B14F-4D97-AF65-F5344CB8AC3E}">
        <p14:creationId xmlns:p14="http://schemas.microsoft.com/office/powerpoint/2010/main" val="3387807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One column text" preserve="1">
  <p:cSld name="One column text">
    <p:spTree>
      <p:nvGrpSpPr>
        <p:cNvPr id="1" name="Shape 83"/>
        <p:cNvGrpSpPr/>
        <p:nvPr/>
      </p:nvGrpSpPr>
      <p:grpSpPr>
        <a:xfrm>
          <a:off x="0" y="0"/>
          <a:ext cx="0" cy="0"/>
          <a:chOff x="0" y="0"/>
          <a:chExt cx="0" cy="0"/>
        </a:xfrm>
      </p:grpSpPr>
      <p:cxnSp>
        <p:nvCxnSpPr>
          <p:cNvPr id="84" name="Google Shape;84;p19"/>
          <p:cNvCxnSpPr/>
          <p:nvPr/>
        </p:nvCxnSpPr>
        <p:spPr>
          <a:xfrm>
            <a:off x="314006" y="1457787"/>
            <a:ext cx="460575" cy="0"/>
          </a:xfrm>
          <a:prstGeom prst="straightConnector1">
            <a:avLst/>
          </a:prstGeom>
          <a:noFill/>
          <a:ln w="19050" cap="flat" cmpd="sng">
            <a:solidFill>
              <a:schemeClr val="dk2"/>
            </a:solidFill>
            <a:prstDash val="lgDash"/>
            <a:round/>
            <a:headEnd type="none" w="sm" len="sm"/>
            <a:tailEnd type="none" w="sm" len="sm"/>
          </a:ln>
        </p:spPr>
      </p:cxnSp>
      <p:sp>
        <p:nvSpPr>
          <p:cNvPr id="85" name="Google Shape;85;p19"/>
          <p:cNvSpPr txBox="1">
            <a:spLocks noGrp="1"/>
          </p:cNvSpPr>
          <p:nvPr>
            <p:ph type="title"/>
          </p:nvPr>
        </p:nvSpPr>
        <p:spPr>
          <a:xfrm>
            <a:off x="233775" y="631800"/>
            <a:ext cx="2106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en-US"/>
              <a:t>Click to edit Master title style</a:t>
            </a:r>
            <a:endParaRPr/>
          </a:p>
        </p:txBody>
      </p:sp>
      <p:sp>
        <p:nvSpPr>
          <p:cNvPr id="86" name="Google Shape;86;p19"/>
          <p:cNvSpPr txBox="1">
            <a:spLocks noGrp="1"/>
          </p:cNvSpPr>
          <p:nvPr>
            <p:ph type="body" idx="1"/>
          </p:nvPr>
        </p:nvSpPr>
        <p:spPr>
          <a:xfrm>
            <a:off x="233775" y="1618204"/>
            <a:ext cx="2106000" cy="2950800"/>
          </a:xfrm>
          <a:prstGeom prst="rect">
            <a:avLst/>
          </a:prstGeom>
        </p:spPr>
        <p:txBody>
          <a:bodyPr spcFirstLastPara="1" wrap="square" lIns="91425" tIns="91425" rIns="91425" bIns="91425" anchor="t" anchorCtr="0">
            <a:noAutofit/>
          </a:bodyPr>
          <a:lstStyle>
            <a:lvl1pPr marL="457189" lvl="0" indent="-304792" rtl="0">
              <a:spcBef>
                <a:spcPts val="0"/>
              </a:spcBef>
              <a:spcAft>
                <a:spcPts val="0"/>
              </a:spcAft>
              <a:buSzPts val="1200"/>
              <a:buChar char="●"/>
              <a:defRPr sz="1200"/>
            </a:lvl1pPr>
            <a:lvl2pPr marL="914377" lvl="1" indent="-304792" rtl="0">
              <a:spcBef>
                <a:spcPts val="1600"/>
              </a:spcBef>
              <a:spcAft>
                <a:spcPts val="0"/>
              </a:spcAft>
              <a:buSzPts val="1200"/>
              <a:buChar char="○"/>
              <a:defRPr sz="1200"/>
            </a:lvl2pPr>
            <a:lvl3pPr marL="1371566" lvl="2" indent="-304792" rtl="0">
              <a:spcBef>
                <a:spcPts val="1600"/>
              </a:spcBef>
              <a:spcAft>
                <a:spcPts val="0"/>
              </a:spcAft>
              <a:buSzPts val="1200"/>
              <a:buChar char="■"/>
              <a:defRPr sz="1200"/>
            </a:lvl3pPr>
            <a:lvl4pPr marL="1828754" lvl="3" indent="-304792" rtl="0">
              <a:spcBef>
                <a:spcPts val="1600"/>
              </a:spcBef>
              <a:spcAft>
                <a:spcPts val="0"/>
              </a:spcAft>
              <a:buSzPts val="1200"/>
              <a:buChar char="●"/>
              <a:defRPr sz="1200"/>
            </a:lvl4pPr>
            <a:lvl5pPr marL="2285943" lvl="4" indent="-304792" rtl="0">
              <a:spcBef>
                <a:spcPts val="1600"/>
              </a:spcBef>
              <a:spcAft>
                <a:spcPts val="0"/>
              </a:spcAft>
              <a:buSzPts val="1200"/>
              <a:buChar char="○"/>
              <a:defRPr sz="1200"/>
            </a:lvl5pPr>
            <a:lvl6pPr marL="2743131" lvl="5" indent="-304792" rtl="0">
              <a:spcBef>
                <a:spcPts val="1600"/>
              </a:spcBef>
              <a:spcAft>
                <a:spcPts val="0"/>
              </a:spcAft>
              <a:buSzPts val="1200"/>
              <a:buChar char="■"/>
              <a:defRPr sz="1200"/>
            </a:lvl6pPr>
            <a:lvl7pPr marL="3200320" lvl="6" indent="-304792" rtl="0">
              <a:spcBef>
                <a:spcPts val="1600"/>
              </a:spcBef>
              <a:spcAft>
                <a:spcPts val="0"/>
              </a:spcAft>
              <a:buSzPts val="1200"/>
              <a:buChar char="●"/>
              <a:defRPr sz="1200"/>
            </a:lvl7pPr>
            <a:lvl8pPr marL="3657509" lvl="7" indent="-304792" rtl="0">
              <a:spcBef>
                <a:spcPts val="1600"/>
              </a:spcBef>
              <a:spcAft>
                <a:spcPts val="0"/>
              </a:spcAft>
              <a:buSzPts val="1200"/>
              <a:buChar char="○"/>
              <a:defRPr sz="1200"/>
            </a:lvl8pPr>
            <a:lvl9pPr marL="4114697" lvl="8" indent="-304792" rtl="0">
              <a:spcBef>
                <a:spcPts val="1600"/>
              </a:spcBef>
              <a:spcAft>
                <a:spcPts val="1600"/>
              </a:spcAft>
              <a:buSzPts val="1200"/>
              <a:buChar char="■"/>
              <a:defRPr sz="1200"/>
            </a:lvl9pPr>
          </a:lstStyle>
          <a:p>
            <a:pPr lvl="0"/>
            <a:r>
              <a:rPr lang="en-US"/>
              <a:t>Click to edit Master text styles</a:t>
            </a:r>
          </a:p>
        </p:txBody>
      </p:sp>
      <p:sp>
        <p:nvSpPr>
          <p:cNvPr id="87" name="Google Shape;87;p19"/>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88" name="Google Shape;88;p19"/>
          <p:cNvPicPr preferRelativeResize="0"/>
          <p:nvPr/>
        </p:nvPicPr>
        <p:blipFill>
          <a:blip r:embed="rId2">
            <a:alphaModFix/>
          </a:blip>
          <a:stretch>
            <a:fillRect/>
          </a:stretch>
        </p:blipFill>
        <p:spPr>
          <a:xfrm>
            <a:off x="57143" y="4331266"/>
            <a:ext cx="1507961" cy="736038"/>
          </a:xfrm>
          <a:prstGeom prst="rect">
            <a:avLst/>
          </a:prstGeom>
          <a:noFill/>
          <a:ln>
            <a:noFill/>
          </a:ln>
        </p:spPr>
      </p:pic>
    </p:spTree>
    <p:extLst>
      <p:ext uri="{BB962C8B-B14F-4D97-AF65-F5344CB8AC3E}">
        <p14:creationId xmlns:p14="http://schemas.microsoft.com/office/powerpoint/2010/main" val="1883912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Main point" preserve="1">
  <p:cSld name="Main point">
    <p:spTree>
      <p:nvGrpSpPr>
        <p:cNvPr id="1" name="Shape 89"/>
        <p:cNvGrpSpPr/>
        <p:nvPr/>
      </p:nvGrpSpPr>
      <p:grpSpPr>
        <a:xfrm>
          <a:off x="0" y="0"/>
          <a:ext cx="0" cy="0"/>
          <a:chOff x="0" y="0"/>
          <a:chExt cx="0" cy="0"/>
        </a:xfrm>
      </p:grpSpPr>
      <p:sp>
        <p:nvSpPr>
          <p:cNvPr id="90" name="Google Shape;90;p20"/>
          <p:cNvSpPr txBox="1">
            <a:spLocks noGrp="1"/>
          </p:cNvSpPr>
          <p:nvPr>
            <p:ph type="title"/>
          </p:nvPr>
        </p:nvSpPr>
        <p:spPr>
          <a:xfrm>
            <a:off x="367688" y="528900"/>
            <a:ext cx="4258575" cy="408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400"/>
              <a:buNone/>
              <a:defRPr sz="5400">
                <a:solidFill>
                  <a:schemeClr val="lt1"/>
                </a:solidFill>
              </a:defRPr>
            </a:lvl1pPr>
            <a:lvl2pPr lvl="1" rtl="0">
              <a:spcBef>
                <a:spcPts val="0"/>
              </a:spcBef>
              <a:spcAft>
                <a:spcPts val="0"/>
              </a:spcAft>
              <a:buClr>
                <a:schemeClr val="lt1"/>
              </a:buClr>
              <a:buSzPts val="5400"/>
              <a:buNone/>
              <a:defRPr sz="5400">
                <a:solidFill>
                  <a:schemeClr val="lt1"/>
                </a:solidFill>
              </a:defRPr>
            </a:lvl2pPr>
            <a:lvl3pPr lvl="2" rtl="0">
              <a:spcBef>
                <a:spcPts val="0"/>
              </a:spcBef>
              <a:spcAft>
                <a:spcPts val="0"/>
              </a:spcAft>
              <a:buClr>
                <a:schemeClr val="lt1"/>
              </a:buClr>
              <a:buSzPts val="5400"/>
              <a:buNone/>
              <a:defRPr sz="5400">
                <a:solidFill>
                  <a:schemeClr val="lt1"/>
                </a:solidFill>
              </a:defRPr>
            </a:lvl3pPr>
            <a:lvl4pPr lvl="3" rtl="0">
              <a:spcBef>
                <a:spcPts val="0"/>
              </a:spcBef>
              <a:spcAft>
                <a:spcPts val="0"/>
              </a:spcAft>
              <a:buClr>
                <a:schemeClr val="lt1"/>
              </a:buClr>
              <a:buSzPts val="5400"/>
              <a:buNone/>
              <a:defRPr sz="5400">
                <a:solidFill>
                  <a:schemeClr val="lt1"/>
                </a:solidFill>
              </a:defRPr>
            </a:lvl4pPr>
            <a:lvl5pPr lvl="4" rtl="0">
              <a:spcBef>
                <a:spcPts val="0"/>
              </a:spcBef>
              <a:spcAft>
                <a:spcPts val="0"/>
              </a:spcAft>
              <a:buClr>
                <a:schemeClr val="lt1"/>
              </a:buClr>
              <a:buSzPts val="5400"/>
              <a:buNone/>
              <a:defRPr sz="5400">
                <a:solidFill>
                  <a:schemeClr val="lt1"/>
                </a:solidFill>
              </a:defRPr>
            </a:lvl5pPr>
            <a:lvl6pPr lvl="5" rtl="0">
              <a:spcBef>
                <a:spcPts val="0"/>
              </a:spcBef>
              <a:spcAft>
                <a:spcPts val="0"/>
              </a:spcAft>
              <a:buClr>
                <a:schemeClr val="lt1"/>
              </a:buClr>
              <a:buSzPts val="5400"/>
              <a:buNone/>
              <a:defRPr sz="5400">
                <a:solidFill>
                  <a:schemeClr val="lt1"/>
                </a:solidFill>
              </a:defRPr>
            </a:lvl6pPr>
            <a:lvl7pPr lvl="6" rtl="0">
              <a:spcBef>
                <a:spcPts val="0"/>
              </a:spcBef>
              <a:spcAft>
                <a:spcPts val="0"/>
              </a:spcAft>
              <a:buClr>
                <a:schemeClr val="lt1"/>
              </a:buClr>
              <a:buSzPts val="5400"/>
              <a:buNone/>
              <a:defRPr sz="5400">
                <a:solidFill>
                  <a:schemeClr val="lt1"/>
                </a:solidFill>
              </a:defRPr>
            </a:lvl7pPr>
            <a:lvl8pPr lvl="7" rtl="0">
              <a:spcBef>
                <a:spcPts val="0"/>
              </a:spcBef>
              <a:spcAft>
                <a:spcPts val="0"/>
              </a:spcAft>
              <a:buClr>
                <a:schemeClr val="lt1"/>
              </a:buClr>
              <a:buSzPts val="5400"/>
              <a:buNone/>
              <a:defRPr sz="5400">
                <a:solidFill>
                  <a:schemeClr val="lt1"/>
                </a:solidFill>
              </a:defRPr>
            </a:lvl8pPr>
            <a:lvl9pPr lvl="8" rtl="0">
              <a:spcBef>
                <a:spcPts val="0"/>
              </a:spcBef>
              <a:spcAft>
                <a:spcPts val="0"/>
              </a:spcAft>
              <a:buClr>
                <a:schemeClr val="lt1"/>
              </a:buClr>
              <a:buSzPts val="5400"/>
              <a:buNone/>
              <a:defRPr sz="5400">
                <a:solidFill>
                  <a:schemeClr val="lt1"/>
                </a:solidFill>
              </a:defRPr>
            </a:lvl9pPr>
          </a:lstStyle>
          <a:p>
            <a:r>
              <a:rPr lang="en-US"/>
              <a:t>Click to edit Master title style</a:t>
            </a:r>
            <a:endParaRPr/>
          </a:p>
        </p:txBody>
      </p:sp>
      <p:sp>
        <p:nvSpPr>
          <p:cNvPr id="91" name="Google Shape;91;p20"/>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pic>
        <p:nvPicPr>
          <p:cNvPr id="92" name="Google Shape;92;p20"/>
          <p:cNvPicPr preferRelativeResize="0"/>
          <p:nvPr/>
        </p:nvPicPr>
        <p:blipFill>
          <a:blip r:embed="rId2">
            <a:alphaModFix/>
          </a:blip>
          <a:stretch>
            <a:fillRect/>
          </a:stretch>
        </p:blipFill>
        <p:spPr>
          <a:xfrm>
            <a:off x="48058" y="4320353"/>
            <a:ext cx="1507025" cy="736025"/>
          </a:xfrm>
          <a:prstGeom prst="rect">
            <a:avLst/>
          </a:prstGeom>
          <a:noFill/>
          <a:ln>
            <a:noFill/>
          </a:ln>
        </p:spPr>
      </p:pic>
      <p:pic>
        <p:nvPicPr>
          <p:cNvPr id="93" name="Google Shape;93;p20"/>
          <p:cNvPicPr preferRelativeResize="0"/>
          <p:nvPr/>
        </p:nvPicPr>
        <p:blipFill>
          <a:blip r:embed="rId3">
            <a:alphaModFix/>
          </a:blip>
          <a:stretch>
            <a:fillRect/>
          </a:stretch>
        </p:blipFill>
        <p:spPr>
          <a:xfrm>
            <a:off x="48076" y="4320353"/>
            <a:ext cx="1506995" cy="736025"/>
          </a:xfrm>
          <a:prstGeom prst="rect">
            <a:avLst/>
          </a:prstGeom>
          <a:noFill/>
          <a:ln>
            <a:noFill/>
          </a:ln>
        </p:spPr>
      </p:pic>
    </p:spTree>
    <p:extLst>
      <p:ext uri="{BB962C8B-B14F-4D97-AF65-F5344CB8AC3E}">
        <p14:creationId xmlns:p14="http://schemas.microsoft.com/office/powerpoint/2010/main" val="1932440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Section title and description" preserve="1">
  <p:cSld name="Section title and description">
    <p:spTree>
      <p:nvGrpSpPr>
        <p:cNvPr id="1" name="Shape 94"/>
        <p:cNvGrpSpPr/>
        <p:nvPr/>
      </p:nvGrpSpPr>
      <p:grpSpPr>
        <a:xfrm>
          <a:off x="0" y="0"/>
          <a:ext cx="0" cy="0"/>
          <a:chOff x="0" y="0"/>
          <a:chExt cx="0" cy="0"/>
        </a:xfrm>
      </p:grpSpPr>
      <p:sp>
        <p:nvSpPr>
          <p:cNvPr id="95" name="Google Shape;95;p21"/>
          <p:cNvSpPr/>
          <p:nvPr/>
        </p:nvSpPr>
        <p:spPr>
          <a:xfrm>
            <a:off x="3429000" y="175"/>
            <a:ext cx="3429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cxnSp>
        <p:nvCxnSpPr>
          <p:cNvPr id="96" name="Google Shape;96;p21"/>
          <p:cNvCxnSpPr/>
          <p:nvPr/>
        </p:nvCxnSpPr>
        <p:spPr>
          <a:xfrm>
            <a:off x="3772256" y="4495500"/>
            <a:ext cx="432900" cy="0"/>
          </a:xfrm>
          <a:prstGeom prst="straightConnector1">
            <a:avLst/>
          </a:prstGeom>
          <a:noFill/>
          <a:ln w="19050" cap="flat" cmpd="sng">
            <a:solidFill>
              <a:srgbClr val="005F86"/>
            </a:solidFill>
            <a:prstDash val="lgDash"/>
            <a:round/>
            <a:headEnd type="none" w="sm" len="sm"/>
            <a:tailEnd type="none" w="sm" len="sm"/>
          </a:ln>
        </p:spPr>
      </p:cxnSp>
      <p:sp>
        <p:nvSpPr>
          <p:cNvPr id="97" name="Google Shape;97;p21"/>
          <p:cNvSpPr txBox="1">
            <a:spLocks noGrp="1"/>
          </p:cNvSpPr>
          <p:nvPr>
            <p:ph type="title"/>
          </p:nvPr>
        </p:nvSpPr>
        <p:spPr>
          <a:xfrm>
            <a:off x="199125" y="1078750"/>
            <a:ext cx="3033900" cy="1789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600"/>
              <a:buNone/>
              <a:defRPr sz="4600">
                <a:solidFill>
                  <a:schemeClr val="lt1"/>
                </a:solidFill>
              </a:defRPr>
            </a:lvl1pPr>
            <a:lvl2pPr lvl="1" algn="ctr" rtl="0">
              <a:spcBef>
                <a:spcPts val="0"/>
              </a:spcBef>
              <a:spcAft>
                <a:spcPts val="0"/>
              </a:spcAft>
              <a:buClr>
                <a:schemeClr val="lt1"/>
              </a:buClr>
              <a:buSzPts val="4600"/>
              <a:buNone/>
              <a:defRPr sz="4600">
                <a:solidFill>
                  <a:schemeClr val="lt1"/>
                </a:solidFill>
              </a:defRPr>
            </a:lvl2pPr>
            <a:lvl3pPr lvl="2" algn="ctr" rtl="0">
              <a:spcBef>
                <a:spcPts val="0"/>
              </a:spcBef>
              <a:spcAft>
                <a:spcPts val="0"/>
              </a:spcAft>
              <a:buClr>
                <a:schemeClr val="lt1"/>
              </a:buClr>
              <a:buSzPts val="4600"/>
              <a:buNone/>
              <a:defRPr sz="4600">
                <a:solidFill>
                  <a:schemeClr val="lt1"/>
                </a:solidFill>
              </a:defRPr>
            </a:lvl3pPr>
            <a:lvl4pPr lvl="3" algn="ctr" rtl="0">
              <a:spcBef>
                <a:spcPts val="0"/>
              </a:spcBef>
              <a:spcAft>
                <a:spcPts val="0"/>
              </a:spcAft>
              <a:buClr>
                <a:schemeClr val="lt1"/>
              </a:buClr>
              <a:buSzPts val="4600"/>
              <a:buNone/>
              <a:defRPr sz="4600">
                <a:solidFill>
                  <a:schemeClr val="lt1"/>
                </a:solidFill>
              </a:defRPr>
            </a:lvl4pPr>
            <a:lvl5pPr lvl="4" algn="ctr" rtl="0">
              <a:spcBef>
                <a:spcPts val="0"/>
              </a:spcBef>
              <a:spcAft>
                <a:spcPts val="0"/>
              </a:spcAft>
              <a:buClr>
                <a:schemeClr val="lt1"/>
              </a:buClr>
              <a:buSzPts val="4600"/>
              <a:buNone/>
              <a:defRPr sz="4600">
                <a:solidFill>
                  <a:schemeClr val="lt1"/>
                </a:solidFill>
              </a:defRPr>
            </a:lvl5pPr>
            <a:lvl6pPr lvl="5" algn="ctr" rtl="0">
              <a:spcBef>
                <a:spcPts val="0"/>
              </a:spcBef>
              <a:spcAft>
                <a:spcPts val="0"/>
              </a:spcAft>
              <a:buClr>
                <a:schemeClr val="lt1"/>
              </a:buClr>
              <a:buSzPts val="4600"/>
              <a:buNone/>
              <a:defRPr sz="4600">
                <a:solidFill>
                  <a:schemeClr val="lt1"/>
                </a:solidFill>
              </a:defRPr>
            </a:lvl6pPr>
            <a:lvl7pPr lvl="6" algn="ctr" rtl="0">
              <a:spcBef>
                <a:spcPts val="0"/>
              </a:spcBef>
              <a:spcAft>
                <a:spcPts val="0"/>
              </a:spcAft>
              <a:buClr>
                <a:schemeClr val="lt1"/>
              </a:buClr>
              <a:buSzPts val="4600"/>
              <a:buNone/>
              <a:defRPr sz="4600">
                <a:solidFill>
                  <a:schemeClr val="lt1"/>
                </a:solidFill>
              </a:defRPr>
            </a:lvl7pPr>
            <a:lvl8pPr lvl="7" algn="ctr" rtl="0">
              <a:spcBef>
                <a:spcPts val="0"/>
              </a:spcBef>
              <a:spcAft>
                <a:spcPts val="0"/>
              </a:spcAft>
              <a:buClr>
                <a:schemeClr val="lt1"/>
              </a:buClr>
              <a:buSzPts val="4600"/>
              <a:buNone/>
              <a:defRPr sz="4600">
                <a:solidFill>
                  <a:schemeClr val="lt1"/>
                </a:solidFill>
              </a:defRPr>
            </a:lvl8pPr>
            <a:lvl9pPr lvl="8" algn="ctr" rtl="0">
              <a:spcBef>
                <a:spcPts val="0"/>
              </a:spcBef>
              <a:spcAft>
                <a:spcPts val="0"/>
              </a:spcAft>
              <a:buClr>
                <a:schemeClr val="lt1"/>
              </a:buClr>
              <a:buSzPts val="4600"/>
              <a:buNone/>
              <a:defRPr sz="4600">
                <a:solidFill>
                  <a:schemeClr val="lt1"/>
                </a:solidFill>
              </a:defRPr>
            </a:lvl9pPr>
          </a:lstStyle>
          <a:p>
            <a:r>
              <a:rPr lang="en-US"/>
              <a:t>Click to edit Master title style</a:t>
            </a:r>
            <a:endParaRPr/>
          </a:p>
        </p:txBody>
      </p:sp>
      <p:sp>
        <p:nvSpPr>
          <p:cNvPr id="98" name="Google Shape;98;p21"/>
          <p:cNvSpPr txBox="1">
            <a:spLocks noGrp="1"/>
          </p:cNvSpPr>
          <p:nvPr>
            <p:ph type="subTitle" idx="1"/>
          </p:nvPr>
        </p:nvSpPr>
        <p:spPr>
          <a:xfrm>
            <a:off x="199125" y="2921401"/>
            <a:ext cx="30339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900"/>
              <a:buNone/>
              <a:defRPr sz="1900">
                <a:solidFill>
                  <a:schemeClr val="lt1"/>
                </a:solidFill>
              </a:defRPr>
            </a:lvl1pPr>
            <a:lvl2pPr lvl="1" algn="ctr" rtl="0">
              <a:lnSpc>
                <a:spcPct val="100000"/>
              </a:lnSpc>
              <a:spcBef>
                <a:spcPts val="0"/>
              </a:spcBef>
              <a:spcAft>
                <a:spcPts val="0"/>
              </a:spcAft>
              <a:buClr>
                <a:schemeClr val="lt1"/>
              </a:buClr>
              <a:buSzPts val="1900"/>
              <a:buNone/>
              <a:defRPr sz="1900">
                <a:solidFill>
                  <a:schemeClr val="lt1"/>
                </a:solidFill>
              </a:defRPr>
            </a:lvl2pPr>
            <a:lvl3pPr lvl="2" algn="ctr" rtl="0">
              <a:lnSpc>
                <a:spcPct val="100000"/>
              </a:lnSpc>
              <a:spcBef>
                <a:spcPts val="0"/>
              </a:spcBef>
              <a:spcAft>
                <a:spcPts val="0"/>
              </a:spcAft>
              <a:buClr>
                <a:schemeClr val="lt1"/>
              </a:buClr>
              <a:buSzPts val="1900"/>
              <a:buNone/>
              <a:defRPr sz="1900">
                <a:solidFill>
                  <a:schemeClr val="lt1"/>
                </a:solidFill>
              </a:defRPr>
            </a:lvl3pPr>
            <a:lvl4pPr lvl="3" algn="ctr" rtl="0">
              <a:lnSpc>
                <a:spcPct val="100000"/>
              </a:lnSpc>
              <a:spcBef>
                <a:spcPts val="0"/>
              </a:spcBef>
              <a:spcAft>
                <a:spcPts val="0"/>
              </a:spcAft>
              <a:buClr>
                <a:schemeClr val="lt1"/>
              </a:buClr>
              <a:buSzPts val="1900"/>
              <a:buNone/>
              <a:defRPr sz="1900">
                <a:solidFill>
                  <a:schemeClr val="lt1"/>
                </a:solidFill>
              </a:defRPr>
            </a:lvl4pPr>
            <a:lvl5pPr lvl="4" algn="ctr" rtl="0">
              <a:lnSpc>
                <a:spcPct val="100000"/>
              </a:lnSpc>
              <a:spcBef>
                <a:spcPts val="0"/>
              </a:spcBef>
              <a:spcAft>
                <a:spcPts val="0"/>
              </a:spcAft>
              <a:buClr>
                <a:schemeClr val="lt1"/>
              </a:buClr>
              <a:buSzPts val="1900"/>
              <a:buNone/>
              <a:defRPr sz="1900">
                <a:solidFill>
                  <a:schemeClr val="lt1"/>
                </a:solidFill>
              </a:defRPr>
            </a:lvl5pPr>
            <a:lvl6pPr lvl="5" algn="ctr" rtl="0">
              <a:lnSpc>
                <a:spcPct val="100000"/>
              </a:lnSpc>
              <a:spcBef>
                <a:spcPts val="0"/>
              </a:spcBef>
              <a:spcAft>
                <a:spcPts val="0"/>
              </a:spcAft>
              <a:buClr>
                <a:schemeClr val="lt1"/>
              </a:buClr>
              <a:buSzPts val="1900"/>
              <a:buNone/>
              <a:defRPr sz="1900">
                <a:solidFill>
                  <a:schemeClr val="lt1"/>
                </a:solidFill>
              </a:defRPr>
            </a:lvl6pPr>
            <a:lvl7pPr lvl="6" algn="ctr" rtl="0">
              <a:lnSpc>
                <a:spcPct val="100000"/>
              </a:lnSpc>
              <a:spcBef>
                <a:spcPts val="0"/>
              </a:spcBef>
              <a:spcAft>
                <a:spcPts val="0"/>
              </a:spcAft>
              <a:buClr>
                <a:schemeClr val="lt1"/>
              </a:buClr>
              <a:buSzPts val="1900"/>
              <a:buNone/>
              <a:defRPr sz="1900">
                <a:solidFill>
                  <a:schemeClr val="lt1"/>
                </a:solidFill>
              </a:defRPr>
            </a:lvl7pPr>
            <a:lvl8pPr lvl="7" algn="ctr" rtl="0">
              <a:lnSpc>
                <a:spcPct val="100000"/>
              </a:lnSpc>
              <a:spcBef>
                <a:spcPts val="0"/>
              </a:spcBef>
              <a:spcAft>
                <a:spcPts val="0"/>
              </a:spcAft>
              <a:buClr>
                <a:schemeClr val="lt1"/>
              </a:buClr>
              <a:buSzPts val="1900"/>
              <a:buNone/>
              <a:defRPr sz="1900">
                <a:solidFill>
                  <a:schemeClr val="lt1"/>
                </a:solidFill>
              </a:defRPr>
            </a:lvl8pPr>
            <a:lvl9pPr lvl="8" algn="ctr" rtl="0">
              <a:lnSpc>
                <a:spcPct val="100000"/>
              </a:lnSpc>
              <a:spcBef>
                <a:spcPts val="0"/>
              </a:spcBef>
              <a:spcAft>
                <a:spcPts val="0"/>
              </a:spcAft>
              <a:buClr>
                <a:schemeClr val="lt1"/>
              </a:buClr>
              <a:buSzPts val="1900"/>
              <a:buNone/>
              <a:defRPr sz="1900">
                <a:solidFill>
                  <a:schemeClr val="lt1"/>
                </a:solidFill>
              </a:defRPr>
            </a:lvl9pPr>
          </a:lstStyle>
          <a:p>
            <a:r>
              <a:rPr lang="en-US"/>
              <a:t>Click to edit Master subtitle style</a:t>
            </a:r>
            <a:endParaRPr/>
          </a:p>
        </p:txBody>
      </p:sp>
      <p:sp>
        <p:nvSpPr>
          <p:cNvPr id="99" name="Google Shape;99;p21"/>
          <p:cNvSpPr txBox="1">
            <a:spLocks noGrp="1"/>
          </p:cNvSpPr>
          <p:nvPr>
            <p:ph type="body" idx="2"/>
          </p:nvPr>
        </p:nvSpPr>
        <p:spPr>
          <a:xfrm>
            <a:off x="3704625" y="724200"/>
            <a:ext cx="2877750" cy="3721500"/>
          </a:xfrm>
          <a:prstGeom prst="rect">
            <a:avLst/>
          </a:prstGeom>
        </p:spPr>
        <p:txBody>
          <a:bodyPr spcFirstLastPara="1" wrap="square" lIns="91425" tIns="91425" rIns="91425" bIns="91425" anchor="ctr" anchorCtr="0">
            <a:noAutofit/>
          </a:bodyPr>
          <a:lstStyle>
            <a:lvl1pPr marL="457189" lvl="0" indent="-342891" rtl="0">
              <a:spcBef>
                <a:spcPts val="0"/>
              </a:spcBef>
              <a:spcAft>
                <a:spcPts val="0"/>
              </a:spcAft>
              <a:buSzPts val="1800"/>
              <a:buChar char="●"/>
              <a:defRPr/>
            </a:lvl1pPr>
            <a:lvl2pPr marL="914377" lvl="1" indent="-317492" rtl="0">
              <a:spcBef>
                <a:spcPts val="1600"/>
              </a:spcBef>
              <a:spcAft>
                <a:spcPts val="0"/>
              </a:spcAft>
              <a:buSzPts val="1400"/>
              <a:buChar char="○"/>
              <a:defRPr/>
            </a:lvl2pPr>
            <a:lvl3pPr marL="1371566" lvl="2" indent="-317492" rtl="0">
              <a:spcBef>
                <a:spcPts val="1600"/>
              </a:spcBef>
              <a:spcAft>
                <a:spcPts val="0"/>
              </a:spcAft>
              <a:buSzPts val="1400"/>
              <a:buChar char="■"/>
              <a:defRPr/>
            </a:lvl3pPr>
            <a:lvl4pPr marL="1828754" lvl="3" indent="-317492" rtl="0">
              <a:spcBef>
                <a:spcPts val="1600"/>
              </a:spcBef>
              <a:spcAft>
                <a:spcPts val="0"/>
              </a:spcAft>
              <a:buSzPts val="1400"/>
              <a:buChar char="●"/>
              <a:defRPr/>
            </a:lvl4pPr>
            <a:lvl5pPr marL="2285943" lvl="4" indent="-317492" rtl="0">
              <a:spcBef>
                <a:spcPts val="1600"/>
              </a:spcBef>
              <a:spcAft>
                <a:spcPts val="0"/>
              </a:spcAft>
              <a:buSzPts val="1400"/>
              <a:buChar char="○"/>
              <a:defRPr/>
            </a:lvl5pPr>
            <a:lvl6pPr marL="2743131" lvl="5" indent="-317492" rtl="0">
              <a:spcBef>
                <a:spcPts val="1600"/>
              </a:spcBef>
              <a:spcAft>
                <a:spcPts val="0"/>
              </a:spcAft>
              <a:buSzPts val="1400"/>
              <a:buChar char="■"/>
              <a:defRPr/>
            </a:lvl6pPr>
            <a:lvl7pPr marL="3200320" lvl="6" indent="-317492" rtl="0">
              <a:spcBef>
                <a:spcPts val="1600"/>
              </a:spcBef>
              <a:spcAft>
                <a:spcPts val="0"/>
              </a:spcAft>
              <a:buSzPts val="1400"/>
              <a:buChar char="●"/>
              <a:defRPr/>
            </a:lvl7pPr>
            <a:lvl8pPr marL="3657509" lvl="7" indent="-317492" rtl="0">
              <a:spcBef>
                <a:spcPts val="1600"/>
              </a:spcBef>
              <a:spcAft>
                <a:spcPts val="0"/>
              </a:spcAft>
              <a:buSzPts val="1400"/>
              <a:buChar char="○"/>
              <a:defRPr/>
            </a:lvl8pPr>
            <a:lvl9pPr marL="4114697" lvl="8" indent="-317492" rtl="0">
              <a:spcBef>
                <a:spcPts val="1600"/>
              </a:spcBef>
              <a:spcAft>
                <a:spcPts val="1600"/>
              </a:spcAft>
              <a:buSzPts val="1400"/>
              <a:buChar char="■"/>
              <a:defRPr/>
            </a:lvl9pPr>
          </a:lstStyle>
          <a:p>
            <a:pPr lvl="0"/>
            <a:r>
              <a:rPr lang="en-US"/>
              <a:t>Click to edit Master text styles</a:t>
            </a:r>
          </a:p>
        </p:txBody>
      </p:sp>
      <p:sp>
        <p:nvSpPr>
          <p:cNvPr id="100" name="Google Shape;100;p21"/>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01" name="Google Shape;101;p21"/>
          <p:cNvPicPr preferRelativeResize="0"/>
          <p:nvPr/>
        </p:nvPicPr>
        <p:blipFill>
          <a:blip r:embed="rId2">
            <a:alphaModFix/>
          </a:blip>
          <a:stretch>
            <a:fillRect/>
          </a:stretch>
        </p:blipFill>
        <p:spPr>
          <a:xfrm>
            <a:off x="48058" y="4320353"/>
            <a:ext cx="1507025" cy="736025"/>
          </a:xfrm>
          <a:prstGeom prst="rect">
            <a:avLst/>
          </a:prstGeom>
          <a:noFill/>
          <a:ln>
            <a:noFill/>
          </a:ln>
        </p:spPr>
      </p:pic>
    </p:spTree>
    <p:extLst>
      <p:ext uri="{BB962C8B-B14F-4D97-AF65-F5344CB8AC3E}">
        <p14:creationId xmlns:p14="http://schemas.microsoft.com/office/powerpoint/2010/main" val="2912459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33775" y="2150850"/>
            <a:ext cx="639045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n-US"/>
              <a:t>Click to edit Master title style</a:t>
            </a:r>
            <a:endParaRPr/>
          </a:p>
        </p:txBody>
      </p:sp>
      <p:sp>
        <p:nvSpPr>
          <p:cNvPr id="15" name="Google Shape;15;p3"/>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09116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Caption" preserve="1">
  <p:cSld name="Caption">
    <p:spTree>
      <p:nvGrpSpPr>
        <p:cNvPr id="1" name="Shape 102"/>
        <p:cNvGrpSpPr/>
        <p:nvPr/>
      </p:nvGrpSpPr>
      <p:grpSpPr>
        <a:xfrm>
          <a:off x="0" y="0"/>
          <a:ext cx="0" cy="0"/>
          <a:chOff x="0" y="0"/>
          <a:chExt cx="0" cy="0"/>
        </a:xfrm>
      </p:grpSpPr>
      <p:sp>
        <p:nvSpPr>
          <p:cNvPr id="103" name="Google Shape;103;p22"/>
          <p:cNvSpPr txBox="1">
            <a:spLocks noGrp="1"/>
          </p:cNvSpPr>
          <p:nvPr>
            <p:ph type="body" idx="1"/>
          </p:nvPr>
        </p:nvSpPr>
        <p:spPr>
          <a:xfrm>
            <a:off x="1710169" y="4230575"/>
            <a:ext cx="4499100" cy="605100"/>
          </a:xfrm>
          <a:prstGeom prst="rect">
            <a:avLst/>
          </a:prstGeom>
        </p:spPr>
        <p:txBody>
          <a:bodyPr spcFirstLastPara="1" wrap="square" lIns="91425" tIns="91425" rIns="91425" bIns="91425" anchor="ctr" anchorCtr="0">
            <a:noAutofit/>
          </a:bodyPr>
          <a:lstStyle>
            <a:lvl1pPr marL="457189" lvl="0" indent="-228594" rtl="0">
              <a:lnSpc>
                <a:spcPct val="100000"/>
              </a:lnSpc>
              <a:spcBef>
                <a:spcPts val="0"/>
              </a:spcBef>
              <a:spcAft>
                <a:spcPts val="0"/>
              </a:spcAft>
              <a:buSzPts val="2100"/>
              <a:buFont typeface="Oswald"/>
              <a:buNone/>
              <a:defRPr sz="2100">
                <a:latin typeface="Oswald"/>
                <a:ea typeface="Oswald"/>
                <a:cs typeface="Oswald"/>
                <a:sym typeface="Oswald"/>
              </a:defRPr>
            </a:lvl1pPr>
          </a:lstStyle>
          <a:p>
            <a:pPr lvl="0"/>
            <a:r>
              <a:rPr lang="en-US"/>
              <a:t>Click to edit Master text styles</a:t>
            </a:r>
          </a:p>
        </p:txBody>
      </p:sp>
      <p:sp>
        <p:nvSpPr>
          <p:cNvPr id="104" name="Google Shape;104;p22"/>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05" name="Google Shape;105;p22"/>
          <p:cNvPicPr preferRelativeResize="0"/>
          <p:nvPr/>
        </p:nvPicPr>
        <p:blipFill>
          <a:blip r:embed="rId2">
            <a:alphaModFix/>
          </a:blip>
          <a:stretch>
            <a:fillRect/>
          </a:stretch>
        </p:blipFill>
        <p:spPr>
          <a:xfrm>
            <a:off x="57143" y="4331266"/>
            <a:ext cx="1507961" cy="736038"/>
          </a:xfrm>
          <a:prstGeom prst="rect">
            <a:avLst/>
          </a:prstGeom>
          <a:noFill/>
          <a:ln>
            <a:noFill/>
          </a:ln>
        </p:spPr>
      </p:pic>
    </p:spTree>
    <p:extLst>
      <p:ext uri="{BB962C8B-B14F-4D97-AF65-F5344CB8AC3E}">
        <p14:creationId xmlns:p14="http://schemas.microsoft.com/office/powerpoint/2010/main" val="6035087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Big number" preserve="1">
  <p:cSld name="Big number">
    <p:spTree>
      <p:nvGrpSpPr>
        <p:cNvPr id="1" name="Shape 106"/>
        <p:cNvGrpSpPr/>
        <p:nvPr/>
      </p:nvGrpSpPr>
      <p:grpSpPr>
        <a:xfrm>
          <a:off x="0" y="0"/>
          <a:ext cx="0" cy="0"/>
          <a:chOff x="0" y="0"/>
          <a:chExt cx="0" cy="0"/>
        </a:xfrm>
      </p:grpSpPr>
      <p:cxnSp>
        <p:nvCxnSpPr>
          <p:cNvPr id="107" name="Google Shape;107;p23"/>
          <p:cNvCxnSpPr/>
          <p:nvPr/>
        </p:nvCxnSpPr>
        <p:spPr>
          <a:xfrm>
            <a:off x="309956" y="2988275"/>
            <a:ext cx="682875" cy="0"/>
          </a:xfrm>
          <a:prstGeom prst="straightConnector1">
            <a:avLst/>
          </a:prstGeom>
          <a:noFill/>
          <a:ln w="28575" cap="flat" cmpd="sng">
            <a:solidFill>
              <a:srgbClr val="005F86"/>
            </a:solidFill>
            <a:prstDash val="lgDash"/>
            <a:round/>
            <a:headEnd type="none" w="sm" len="sm"/>
            <a:tailEnd type="none" w="sm" len="sm"/>
          </a:ln>
        </p:spPr>
      </p:cxnSp>
      <p:sp>
        <p:nvSpPr>
          <p:cNvPr id="108" name="Google Shape;108;p23"/>
          <p:cNvSpPr txBox="1">
            <a:spLocks noGrp="1"/>
          </p:cNvSpPr>
          <p:nvPr>
            <p:ph type="title" hasCustomPrompt="1"/>
          </p:nvPr>
        </p:nvSpPr>
        <p:spPr>
          <a:xfrm>
            <a:off x="233775" y="1106125"/>
            <a:ext cx="6390450" cy="1947000"/>
          </a:xfrm>
          <a:prstGeom prst="rect">
            <a:avLst/>
          </a:prstGeom>
        </p:spPr>
        <p:txBody>
          <a:bodyPr spcFirstLastPara="1" wrap="square" lIns="91425" tIns="91425" rIns="91425" bIns="91425" anchor="b" anchorCtr="0">
            <a:noAutofit/>
          </a:bodyPr>
          <a:lstStyle>
            <a:lvl1pPr lvl="0" rtl="0">
              <a:spcBef>
                <a:spcPts val="0"/>
              </a:spcBef>
              <a:spcAft>
                <a:spcPts val="0"/>
              </a:spcAft>
              <a:buSzPts val="12000"/>
              <a:buNone/>
              <a:defRPr sz="12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09" name="Google Shape;109;p23"/>
          <p:cNvSpPr txBox="1">
            <a:spLocks noGrp="1"/>
          </p:cNvSpPr>
          <p:nvPr>
            <p:ph type="body" idx="1"/>
          </p:nvPr>
        </p:nvSpPr>
        <p:spPr>
          <a:xfrm>
            <a:off x="233775" y="3152225"/>
            <a:ext cx="6390450" cy="1300800"/>
          </a:xfrm>
          <a:prstGeom prst="rect">
            <a:avLst/>
          </a:prstGeom>
        </p:spPr>
        <p:txBody>
          <a:bodyPr spcFirstLastPara="1" wrap="square" lIns="91425" tIns="91425" rIns="91425" bIns="91425" anchor="t" anchorCtr="0">
            <a:noAutofit/>
          </a:bodyPr>
          <a:lstStyle>
            <a:lvl1pPr marL="457189" lvl="0" indent="-342891" rtl="0">
              <a:spcBef>
                <a:spcPts val="0"/>
              </a:spcBef>
              <a:spcAft>
                <a:spcPts val="0"/>
              </a:spcAft>
              <a:buSzPts val="1800"/>
              <a:buChar char="●"/>
              <a:defRPr/>
            </a:lvl1pPr>
            <a:lvl2pPr marL="914377" lvl="1" indent="-317492" rtl="0">
              <a:spcBef>
                <a:spcPts val="1600"/>
              </a:spcBef>
              <a:spcAft>
                <a:spcPts val="0"/>
              </a:spcAft>
              <a:buSzPts val="1400"/>
              <a:buChar char="○"/>
              <a:defRPr/>
            </a:lvl2pPr>
            <a:lvl3pPr marL="1371566" lvl="2" indent="-317492" rtl="0">
              <a:spcBef>
                <a:spcPts val="1600"/>
              </a:spcBef>
              <a:spcAft>
                <a:spcPts val="0"/>
              </a:spcAft>
              <a:buSzPts val="1400"/>
              <a:buChar char="■"/>
              <a:defRPr/>
            </a:lvl3pPr>
            <a:lvl4pPr marL="1828754" lvl="3" indent="-317492" rtl="0">
              <a:spcBef>
                <a:spcPts val="1600"/>
              </a:spcBef>
              <a:spcAft>
                <a:spcPts val="0"/>
              </a:spcAft>
              <a:buSzPts val="1400"/>
              <a:buChar char="●"/>
              <a:defRPr/>
            </a:lvl4pPr>
            <a:lvl5pPr marL="2285943" lvl="4" indent="-317492" rtl="0">
              <a:spcBef>
                <a:spcPts val="1600"/>
              </a:spcBef>
              <a:spcAft>
                <a:spcPts val="0"/>
              </a:spcAft>
              <a:buSzPts val="1400"/>
              <a:buChar char="○"/>
              <a:defRPr/>
            </a:lvl5pPr>
            <a:lvl6pPr marL="2743131" lvl="5" indent="-317492" rtl="0">
              <a:spcBef>
                <a:spcPts val="1600"/>
              </a:spcBef>
              <a:spcAft>
                <a:spcPts val="0"/>
              </a:spcAft>
              <a:buSzPts val="1400"/>
              <a:buChar char="■"/>
              <a:defRPr/>
            </a:lvl6pPr>
            <a:lvl7pPr marL="3200320" lvl="6" indent="-317492" rtl="0">
              <a:spcBef>
                <a:spcPts val="1600"/>
              </a:spcBef>
              <a:spcAft>
                <a:spcPts val="0"/>
              </a:spcAft>
              <a:buSzPts val="1400"/>
              <a:buChar char="●"/>
              <a:defRPr/>
            </a:lvl7pPr>
            <a:lvl8pPr marL="3657509" lvl="7" indent="-317492" rtl="0">
              <a:spcBef>
                <a:spcPts val="1600"/>
              </a:spcBef>
              <a:spcAft>
                <a:spcPts val="0"/>
              </a:spcAft>
              <a:buSzPts val="1400"/>
              <a:buChar char="○"/>
              <a:defRPr/>
            </a:lvl8pPr>
            <a:lvl9pPr marL="4114697" lvl="8" indent="-317492" rtl="0">
              <a:spcBef>
                <a:spcPts val="1600"/>
              </a:spcBef>
              <a:spcAft>
                <a:spcPts val="1600"/>
              </a:spcAft>
              <a:buSzPts val="1400"/>
              <a:buChar char="■"/>
              <a:defRPr/>
            </a:lvl9pPr>
          </a:lstStyle>
          <a:p>
            <a:pPr lvl="0"/>
            <a:r>
              <a:rPr lang="en-US"/>
              <a:t>Click to edit Master text styles</a:t>
            </a:r>
          </a:p>
        </p:txBody>
      </p:sp>
      <p:sp>
        <p:nvSpPr>
          <p:cNvPr id="110" name="Google Shape;110;p23"/>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11" name="Google Shape;111;p23"/>
          <p:cNvPicPr preferRelativeResize="0"/>
          <p:nvPr/>
        </p:nvPicPr>
        <p:blipFill>
          <a:blip r:embed="rId2">
            <a:alphaModFix/>
          </a:blip>
          <a:stretch>
            <a:fillRect/>
          </a:stretch>
        </p:blipFill>
        <p:spPr>
          <a:xfrm>
            <a:off x="57143" y="4331266"/>
            <a:ext cx="1507961" cy="736038"/>
          </a:xfrm>
          <a:prstGeom prst="rect">
            <a:avLst/>
          </a:prstGeom>
          <a:noFill/>
          <a:ln>
            <a:noFill/>
          </a:ln>
        </p:spPr>
      </p:pic>
    </p:spTree>
    <p:extLst>
      <p:ext uri="{BB962C8B-B14F-4D97-AF65-F5344CB8AC3E}">
        <p14:creationId xmlns:p14="http://schemas.microsoft.com/office/powerpoint/2010/main" val="2664600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Blank" type="blank" preserve="1">
  <p:cSld name="Blank">
    <p:spTree>
      <p:nvGrpSpPr>
        <p:cNvPr id="1" name="Shape 112"/>
        <p:cNvGrpSpPr/>
        <p:nvPr/>
      </p:nvGrpSpPr>
      <p:grpSpPr>
        <a:xfrm>
          <a:off x="0" y="0"/>
          <a:ext cx="0" cy="0"/>
          <a:chOff x="0" y="0"/>
          <a:chExt cx="0" cy="0"/>
        </a:xfrm>
      </p:grpSpPr>
      <p:sp>
        <p:nvSpPr>
          <p:cNvPr id="113" name="Google Shape;113;p24"/>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14" name="Google Shape;114;p24"/>
          <p:cNvPicPr preferRelativeResize="0"/>
          <p:nvPr/>
        </p:nvPicPr>
        <p:blipFill>
          <a:blip r:embed="rId2">
            <a:alphaModFix/>
          </a:blip>
          <a:stretch>
            <a:fillRect/>
          </a:stretch>
        </p:blipFill>
        <p:spPr>
          <a:xfrm>
            <a:off x="57143" y="4331266"/>
            <a:ext cx="1507961" cy="736038"/>
          </a:xfrm>
          <a:prstGeom prst="rect">
            <a:avLst/>
          </a:prstGeom>
          <a:noFill/>
          <a:ln>
            <a:noFill/>
          </a:ln>
        </p:spPr>
      </p:pic>
    </p:spTree>
    <p:extLst>
      <p:ext uri="{BB962C8B-B14F-4D97-AF65-F5344CB8AC3E}">
        <p14:creationId xmlns:p14="http://schemas.microsoft.com/office/powerpoint/2010/main" val="2206871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and Content" type="obj">
  <p:cSld name="Title and Conten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14350" y="457200"/>
            <a:ext cx="5829300" cy="85725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33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33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33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33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33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33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33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33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3300" b="0" i="0" u="none" strike="noStrike" cap="none">
                <a:solidFill>
                  <a:schemeClr val="dk2"/>
                </a:solidFill>
                <a:latin typeface="Times New Roman"/>
                <a:ea typeface="Times New Roman"/>
                <a:cs typeface="Times New Roman"/>
                <a:sym typeface="Times New Roman"/>
              </a:defRPr>
            </a:lvl9pPr>
          </a:lstStyle>
          <a:p>
            <a:endParaRPr/>
          </a:p>
        </p:txBody>
      </p:sp>
      <p:sp>
        <p:nvSpPr>
          <p:cNvPr id="35" name="Google Shape;35;p5"/>
          <p:cNvSpPr txBox="1">
            <a:spLocks noGrp="1"/>
          </p:cNvSpPr>
          <p:nvPr>
            <p:ph type="body" idx="1"/>
          </p:nvPr>
        </p:nvSpPr>
        <p:spPr>
          <a:xfrm>
            <a:off x="514350" y="1485900"/>
            <a:ext cx="5829300" cy="3086100"/>
          </a:xfrm>
          <a:prstGeom prst="rect">
            <a:avLst/>
          </a:prstGeom>
          <a:noFill/>
          <a:ln>
            <a:noFill/>
          </a:ln>
        </p:spPr>
        <p:txBody>
          <a:bodyPr spcFirstLastPara="1" wrap="square" lIns="91425" tIns="91425" rIns="91425" bIns="91425" anchor="t" anchorCtr="0"/>
          <a:lstStyle>
            <a:lvl1pPr marL="342891" marR="0" lvl="0" indent="-323843" algn="l" rtl="0">
              <a:spcBef>
                <a:spcPts val="480"/>
              </a:spcBef>
              <a:spcAft>
                <a:spcPts val="0"/>
              </a:spcAft>
              <a:buClr>
                <a:schemeClr val="dk1"/>
              </a:buClr>
              <a:buSzPts val="3200"/>
              <a:buFont typeface="Times New Roman"/>
              <a:buChar char="•"/>
              <a:defRPr sz="2400" b="0" i="0" u="none" strike="noStrike" cap="none">
                <a:solidFill>
                  <a:schemeClr val="dk1"/>
                </a:solidFill>
                <a:latin typeface="Times New Roman"/>
                <a:ea typeface="Times New Roman"/>
                <a:cs typeface="Times New Roman"/>
                <a:sym typeface="Times New Roman"/>
              </a:defRPr>
            </a:lvl1pPr>
            <a:lvl2pPr marL="685783" marR="0" lvl="1" indent="-304792" algn="l" rtl="0">
              <a:spcBef>
                <a:spcPts val="420"/>
              </a:spcBef>
              <a:spcAft>
                <a:spcPts val="0"/>
              </a:spcAft>
              <a:buClr>
                <a:schemeClr val="dk1"/>
              </a:buClr>
              <a:buSzPts val="2800"/>
              <a:buFont typeface="Times New Roman"/>
              <a:buChar char="–"/>
              <a:defRPr sz="2100" b="0" i="0" u="none" strike="noStrike" cap="none">
                <a:solidFill>
                  <a:schemeClr val="dk1"/>
                </a:solidFill>
                <a:latin typeface="Times New Roman"/>
                <a:ea typeface="Times New Roman"/>
                <a:cs typeface="Times New Roman"/>
                <a:sym typeface="Times New Roman"/>
              </a:defRPr>
            </a:lvl2pPr>
            <a:lvl3pPr marL="1028674" marR="0" lvl="2" indent="-285744" algn="l" rtl="0">
              <a:spcBef>
                <a:spcPts val="360"/>
              </a:spcBef>
              <a:spcAft>
                <a:spcPts val="0"/>
              </a:spcAft>
              <a:buClr>
                <a:schemeClr val="dk1"/>
              </a:buClr>
              <a:buSzPts val="2400"/>
              <a:buFont typeface="Times New Roman"/>
              <a:buChar char="•"/>
              <a:defRPr sz="1800" b="0" i="0" u="none" strike="noStrike" cap="none">
                <a:solidFill>
                  <a:schemeClr val="dk1"/>
                </a:solidFill>
                <a:latin typeface="Times New Roman"/>
                <a:ea typeface="Times New Roman"/>
                <a:cs typeface="Times New Roman"/>
                <a:sym typeface="Times New Roman"/>
              </a:defRPr>
            </a:lvl3pPr>
            <a:lvl4pPr marL="1371566" marR="0" lvl="3" indent="-266693" algn="l" rtl="0">
              <a:spcBef>
                <a:spcPts val="300"/>
              </a:spcBef>
              <a:spcAft>
                <a:spcPts val="0"/>
              </a:spcAft>
              <a:buClr>
                <a:schemeClr val="dk1"/>
              </a:buClr>
              <a:buSzPts val="2000"/>
              <a:buFont typeface="Times New Roman"/>
              <a:buChar char="–"/>
              <a:defRPr sz="1500" b="0" i="0" u="none" strike="noStrike" cap="none">
                <a:solidFill>
                  <a:schemeClr val="dk1"/>
                </a:solidFill>
                <a:latin typeface="Times New Roman"/>
                <a:ea typeface="Times New Roman"/>
                <a:cs typeface="Times New Roman"/>
                <a:sym typeface="Times New Roman"/>
              </a:defRPr>
            </a:lvl4pPr>
            <a:lvl5pPr marL="1714457" marR="0" lvl="4" indent="-266693" algn="l" rtl="0">
              <a:spcBef>
                <a:spcPts val="300"/>
              </a:spcBef>
              <a:spcAft>
                <a:spcPts val="0"/>
              </a:spcAft>
              <a:buClr>
                <a:schemeClr val="dk1"/>
              </a:buClr>
              <a:buSzPts val="2000"/>
              <a:buFont typeface="Times New Roman"/>
              <a:buChar char="»"/>
              <a:defRPr sz="1500" b="0" i="0" u="none" strike="noStrike" cap="none">
                <a:solidFill>
                  <a:schemeClr val="dk1"/>
                </a:solidFill>
                <a:latin typeface="Times New Roman"/>
                <a:ea typeface="Times New Roman"/>
                <a:cs typeface="Times New Roman"/>
                <a:sym typeface="Times New Roman"/>
              </a:defRPr>
            </a:lvl5pPr>
            <a:lvl6pPr marL="2057349" marR="0" lvl="5" indent="-266693" algn="l" rtl="0">
              <a:spcBef>
                <a:spcPts val="300"/>
              </a:spcBef>
              <a:spcAft>
                <a:spcPts val="0"/>
              </a:spcAft>
              <a:buClr>
                <a:schemeClr val="dk1"/>
              </a:buClr>
              <a:buSzPts val="2000"/>
              <a:buFont typeface="Times New Roman"/>
              <a:buChar char="»"/>
              <a:defRPr sz="1500" b="0" i="0" u="none" strike="noStrike" cap="none">
                <a:solidFill>
                  <a:schemeClr val="dk1"/>
                </a:solidFill>
                <a:latin typeface="Times New Roman"/>
                <a:ea typeface="Times New Roman"/>
                <a:cs typeface="Times New Roman"/>
                <a:sym typeface="Times New Roman"/>
              </a:defRPr>
            </a:lvl6pPr>
            <a:lvl7pPr marL="2400240" marR="0" lvl="6" indent="-266693" algn="l" rtl="0">
              <a:spcBef>
                <a:spcPts val="300"/>
              </a:spcBef>
              <a:spcAft>
                <a:spcPts val="0"/>
              </a:spcAft>
              <a:buClr>
                <a:schemeClr val="dk1"/>
              </a:buClr>
              <a:buSzPts val="2000"/>
              <a:buFont typeface="Times New Roman"/>
              <a:buChar char="»"/>
              <a:defRPr sz="1500" b="0" i="0" u="none" strike="noStrike" cap="none">
                <a:solidFill>
                  <a:schemeClr val="dk1"/>
                </a:solidFill>
                <a:latin typeface="Times New Roman"/>
                <a:ea typeface="Times New Roman"/>
                <a:cs typeface="Times New Roman"/>
                <a:sym typeface="Times New Roman"/>
              </a:defRPr>
            </a:lvl7pPr>
            <a:lvl8pPr marL="2743131" marR="0" lvl="7" indent="-266693" algn="l" rtl="0">
              <a:spcBef>
                <a:spcPts val="300"/>
              </a:spcBef>
              <a:spcAft>
                <a:spcPts val="0"/>
              </a:spcAft>
              <a:buClr>
                <a:schemeClr val="dk1"/>
              </a:buClr>
              <a:buSzPts val="2000"/>
              <a:buFont typeface="Times New Roman"/>
              <a:buChar char="»"/>
              <a:defRPr sz="1500" b="0" i="0" u="none" strike="noStrike" cap="none">
                <a:solidFill>
                  <a:schemeClr val="dk1"/>
                </a:solidFill>
                <a:latin typeface="Times New Roman"/>
                <a:ea typeface="Times New Roman"/>
                <a:cs typeface="Times New Roman"/>
                <a:sym typeface="Times New Roman"/>
              </a:defRPr>
            </a:lvl8pPr>
            <a:lvl9pPr marL="3086023" marR="0" lvl="8" indent="-266693" algn="l" rtl="0">
              <a:spcBef>
                <a:spcPts val="300"/>
              </a:spcBef>
              <a:spcAft>
                <a:spcPts val="0"/>
              </a:spcAft>
              <a:buClr>
                <a:schemeClr val="dk1"/>
              </a:buClr>
              <a:buSzPts val="2000"/>
              <a:buFont typeface="Times New Roman"/>
              <a:buChar char="»"/>
              <a:defRPr sz="1500" b="0" i="0" u="none" strike="noStrike" cap="none">
                <a:solidFill>
                  <a:schemeClr val="dk1"/>
                </a:solidFill>
                <a:latin typeface="Times New Roman"/>
                <a:ea typeface="Times New Roman"/>
                <a:cs typeface="Times New Roman"/>
                <a:sym typeface="Times New Roman"/>
              </a:defRPr>
            </a:lvl9pPr>
          </a:lstStyle>
          <a:p>
            <a:endParaRPr/>
          </a:p>
        </p:txBody>
      </p:sp>
      <p:sp>
        <p:nvSpPr>
          <p:cNvPr id="36" name="Google Shape;36;p5"/>
          <p:cNvSpPr txBox="1">
            <a:spLocks noGrp="1"/>
          </p:cNvSpPr>
          <p:nvPr>
            <p:ph type="dt" idx="10"/>
          </p:nvPr>
        </p:nvSpPr>
        <p:spPr>
          <a:xfrm>
            <a:off x="514350" y="4686300"/>
            <a:ext cx="1428750" cy="3429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37" name="Google Shape;37;p5"/>
          <p:cNvSpPr txBox="1">
            <a:spLocks noGrp="1"/>
          </p:cNvSpPr>
          <p:nvPr>
            <p:ph type="ftr" idx="11"/>
          </p:nvPr>
        </p:nvSpPr>
        <p:spPr>
          <a:xfrm>
            <a:off x="2343150" y="4686300"/>
            <a:ext cx="2171700" cy="3429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38" name="Google Shape;38;p5"/>
          <p:cNvSpPr txBox="1">
            <a:spLocks noGrp="1"/>
          </p:cNvSpPr>
          <p:nvPr>
            <p:ph type="sldNum" idx="12"/>
          </p:nvPr>
        </p:nvSpPr>
        <p:spPr>
          <a:xfrm>
            <a:off x="5429250" y="4800600"/>
            <a:ext cx="142875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New Roman"/>
              <a:buNone/>
              <a:defRPr sz="1051"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051"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051"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051"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051"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051"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051"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051"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051" b="0" i="0" u="none">
                <a:solidFill>
                  <a:schemeClr val="dk1"/>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002290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MCEE Layout" type="title" preserve="1">
  <p:cSld name="MCEE Layout">
    <p:spTree>
      <p:nvGrpSpPr>
        <p:cNvPr id="1" name="Shape 119"/>
        <p:cNvGrpSpPr/>
        <p:nvPr/>
      </p:nvGrpSpPr>
      <p:grpSpPr>
        <a:xfrm>
          <a:off x="0" y="0"/>
          <a:ext cx="0" cy="0"/>
          <a:chOff x="0" y="0"/>
          <a:chExt cx="0" cy="0"/>
        </a:xfrm>
      </p:grpSpPr>
      <p:sp>
        <p:nvSpPr>
          <p:cNvPr id="120" name="Google Shape;120;p26"/>
          <p:cNvSpPr/>
          <p:nvPr/>
        </p:nvSpPr>
        <p:spPr>
          <a:xfrm rot="10800000">
            <a:off x="3169575" y="2933550"/>
            <a:ext cx="518850" cy="388500"/>
          </a:xfrm>
          <a:prstGeom prst="triangle">
            <a:avLst>
              <a:gd name="adj" fmla="val 50000"/>
            </a:avLst>
          </a:prstGeom>
          <a:solidFill>
            <a:srgbClr val="005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1" name="Google Shape;121;p26"/>
          <p:cNvSpPr/>
          <p:nvPr/>
        </p:nvSpPr>
        <p:spPr>
          <a:xfrm>
            <a:off x="-19" y="0"/>
            <a:ext cx="6858000" cy="3124200"/>
          </a:xfrm>
          <a:prstGeom prst="rect">
            <a:avLst/>
          </a:prstGeom>
          <a:solidFill>
            <a:srgbClr val="005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2" name="Google Shape;122;p26"/>
          <p:cNvSpPr txBox="1">
            <a:spLocks noGrp="1"/>
          </p:cNvSpPr>
          <p:nvPr>
            <p:ph type="ctrTitle"/>
          </p:nvPr>
        </p:nvSpPr>
        <p:spPr>
          <a:xfrm>
            <a:off x="308381" y="644300"/>
            <a:ext cx="6211800" cy="2109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rPr lang="en-US"/>
              <a:t>Click to edit Master title style</a:t>
            </a:r>
            <a:endParaRPr/>
          </a:p>
        </p:txBody>
      </p:sp>
      <p:sp>
        <p:nvSpPr>
          <p:cNvPr id="123" name="Google Shape;123;p26"/>
          <p:cNvSpPr txBox="1">
            <a:spLocks noGrp="1"/>
          </p:cNvSpPr>
          <p:nvPr>
            <p:ph type="subTitle" idx="1"/>
          </p:nvPr>
        </p:nvSpPr>
        <p:spPr>
          <a:xfrm>
            <a:off x="308381" y="3398250"/>
            <a:ext cx="6211800" cy="126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600"/>
              <a:buFont typeface="Oswald"/>
              <a:buNone/>
              <a:defRPr sz="3600">
                <a:latin typeface="Oswald"/>
                <a:ea typeface="Oswald"/>
                <a:cs typeface="Oswald"/>
                <a:sym typeface="Oswald"/>
              </a:defRPr>
            </a:lvl1pPr>
            <a:lvl2pPr lvl="1" algn="ctr" rtl="0">
              <a:lnSpc>
                <a:spcPct val="100000"/>
              </a:lnSpc>
              <a:spcBef>
                <a:spcPts val="0"/>
              </a:spcBef>
              <a:spcAft>
                <a:spcPts val="0"/>
              </a:spcAft>
              <a:buSzPts val="3600"/>
              <a:buFont typeface="Oswald"/>
              <a:buNone/>
              <a:defRPr sz="3600">
                <a:latin typeface="Oswald"/>
                <a:ea typeface="Oswald"/>
                <a:cs typeface="Oswald"/>
                <a:sym typeface="Oswald"/>
              </a:defRPr>
            </a:lvl2pPr>
            <a:lvl3pPr lvl="2" algn="ctr" rtl="0">
              <a:lnSpc>
                <a:spcPct val="100000"/>
              </a:lnSpc>
              <a:spcBef>
                <a:spcPts val="0"/>
              </a:spcBef>
              <a:spcAft>
                <a:spcPts val="0"/>
              </a:spcAft>
              <a:buSzPts val="3600"/>
              <a:buFont typeface="Oswald"/>
              <a:buNone/>
              <a:defRPr sz="3600">
                <a:latin typeface="Oswald"/>
                <a:ea typeface="Oswald"/>
                <a:cs typeface="Oswald"/>
                <a:sym typeface="Oswald"/>
              </a:defRPr>
            </a:lvl3pPr>
            <a:lvl4pPr lvl="3" algn="ctr" rtl="0">
              <a:lnSpc>
                <a:spcPct val="100000"/>
              </a:lnSpc>
              <a:spcBef>
                <a:spcPts val="0"/>
              </a:spcBef>
              <a:spcAft>
                <a:spcPts val="0"/>
              </a:spcAft>
              <a:buSzPts val="3600"/>
              <a:buFont typeface="Oswald"/>
              <a:buNone/>
              <a:defRPr sz="3600">
                <a:latin typeface="Oswald"/>
                <a:ea typeface="Oswald"/>
                <a:cs typeface="Oswald"/>
                <a:sym typeface="Oswald"/>
              </a:defRPr>
            </a:lvl4pPr>
            <a:lvl5pPr lvl="4" algn="ctr" rtl="0">
              <a:lnSpc>
                <a:spcPct val="100000"/>
              </a:lnSpc>
              <a:spcBef>
                <a:spcPts val="0"/>
              </a:spcBef>
              <a:spcAft>
                <a:spcPts val="0"/>
              </a:spcAft>
              <a:buSzPts val="3600"/>
              <a:buFont typeface="Oswald"/>
              <a:buNone/>
              <a:defRPr sz="3600">
                <a:latin typeface="Oswald"/>
                <a:ea typeface="Oswald"/>
                <a:cs typeface="Oswald"/>
                <a:sym typeface="Oswald"/>
              </a:defRPr>
            </a:lvl5pPr>
            <a:lvl6pPr lvl="5" algn="ctr" rtl="0">
              <a:lnSpc>
                <a:spcPct val="100000"/>
              </a:lnSpc>
              <a:spcBef>
                <a:spcPts val="0"/>
              </a:spcBef>
              <a:spcAft>
                <a:spcPts val="0"/>
              </a:spcAft>
              <a:buSzPts val="3600"/>
              <a:buFont typeface="Oswald"/>
              <a:buNone/>
              <a:defRPr sz="3600">
                <a:latin typeface="Oswald"/>
                <a:ea typeface="Oswald"/>
                <a:cs typeface="Oswald"/>
                <a:sym typeface="Oswald"/>
              </a:defRPr>
            </a:lvl6pPr>
            <a:lvl7pPr lvl="6" algn="ctr" rtl="0">
              <a:lnSpc>
                <a:spcPct val="100000"/>
              </a:lnSpc>
              <a:spcBef>
                <a:spcPts val="0"/>
              </a:spcBef>
              <a:spcAft>
                <a:spcPts val="0"/>
              </a:spcAft>
              <a:buSzPts val="3600"/>
              <a:buFont typeface="Oswald"/>
              <a:buNone/>
              <a:defRPr sz="3600">
                <a:latin typeface="Oswald"/>
                <a:ea typeface="Oswald"/>
                <a:cs typeface="Oswald"/>
                <a:sym typeface="Oswald"/>
              </a:defRPr>
            </a:lvl7pPr>
            <a:lvl8pPr lvl="7" algn="ctr" rtl="0">
              <a:lnSpc>
                <a:spcPct val="100000"/>
              </a:lnSpc>
              <a:spcBef>
                <a:spcPts val="0"/>
              </a:spcBef>
              <a:spcAft>
                <a:spcPts val="0"/>
              </a:spcAft>
              <a:buSzPts val="3600"/>
              <a:buFont typeface="Oswald"/>
              <a:buNone/>
              <a:defRPr sz="3600">
                <a:latin typeface="Oswald"/>
                <a:ea typeface="Oswald"/>
                <a:cs typeface="Oswald"/>
                <a:sym typeface="Oswald"/>
              </a:defRPr>
            </a:lvl8pPr>
            <a:lvl9pPr lvl="8" algn="ctr" rtl="0">
              <a:lnSpc>
                <a:spcPct val="100000"/>
              </a:lnSpc>
              <a:spcBef>
                <a:spcPts val="0"/>
              </a:spcBef>
              <a:spcAft>
                <a:spcPts val="0"/>
              </a:spcAft>
              <a:buSzPts val="3600"/>
              <a:buFont typeface="Oswald"/>
              <a:buNone/>
              <a:defRPr sz="3600">
                <a:latin typeface="Oswald"/>
                <a:ea typeface="Oswald"/>
                <a:cs typeface="Oswald"/>
                <a:sym typeface="Oswald"/>
              </a:defRPr>
            </a:lvl9pPr>
          </a:lstStyle>
          <a:p>
            <a:r>
              <a:rPr lang="en-US"/>
              <a:t>Click to edit Master subtitle style</a:t>
            </a:r>
            <a:endParaRPr/>
          </a:p>
        </p:txBody>
      </p:sp>
      <p:sp>
        <p:nvSpPr>
          <p:cNvPr id="124" name="Google Shape;124;p26"/>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25" name="Google Shape;125;p26"/>
          <p:cNvPicPr preferRelativeResize="0"/>
          <p:nvPr/>
        </p:nvPicPr>
        <p:blipFill>
          <a:blip r:embed="rId2">
            <a:alphaModFix/>
          </a:blip>
          <a:stretch>
            <a:fillRect/>
          </a:stretch>
        </p:blipFill>
        <p:spPr>
          <a:xfrm>
            <a:off x="57143" y="4331266"/>
            <a:ext cx="1507961" cy="736038"/>
          </a:xfrm>
          <a:prstGeom prst="rect">
            <a:avLst/>
          </a:prstGeom>
          <a:noFill/>
          <a:ln>
            <a:noFill/>
          </a:ln>
        </p:spPr>
      </p:pic>
    </p:spTree>
    <p:extLst>
      <p:ext uri="{BB962C8B-B14F-4D97-AF65-F5344CB8AC3E}">
        <p14:creationId xmlns:p14="http://schemas.microsoft.com/office/powerpoint/2010/main" val="408354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Section header" type="secHead" preserve="1">
  <p:cSld name="Section header">
    <p:spTree>
      <p:nvGrpSpPr>
        <p:cNvPr id="1" name="Shape 126"/>
        <p:cNvGrpSpPr/>
        <p:nvPr/>
      </p:nvGrpSpPr>
      <p:grpSpPr>
        <a:xfrm>
          <a:off x="0" y="0"/>
          <a:ext cx="0" cy="0"/>
          <a:chOff x="0" y="0"/>
          <a:chExt cx="0" cy="0"/>
        </a:xfrm>
      </p:grpSpPr>
      <p:sp>
        <p:nvSpPr>
          <p:cNvPr id="127" name="Google Shape;127;p27"/>
          <p:cNvSpPr/>
          <p:nvPr/>
        </p:nvSpPr>
        <p:spPr>
          <a:xfrm>
            <a:off x="0" y="1567350"/>
            <a:ext cx="6858000" cy="2008800"/>
          </a:xfrm>
          <a:prstGeom prst="rect">
            <a:avLst/>
          </a:prstGeom>
          <a:solidFill>
            <a:srgbClr val="005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8" name="Google Shape;128;p27"/>
          <p:cNvSpPr txBox="1">
            <a:spLocks noGrp="1"/>
          </p:cNvSpPr>
          <p:nvPr>
            <p:ph type="title"/>
          </p:nvPr>
        </p:nvSpPr>
        <p:spPr>
          <a:xfrm>
            <a:off x="323100" y="1889700"/>
            <a:ext cx="6211800" cy="1516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600"/>
              <a:buNone/>
              <a:defRPr sz="3600">
                <a:solidFill>
                  <a:schemeClr val="lt1"/>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a:t>Click to edit Master title style</a:t>
            </a:r>
            <a:endParaRPr/>
          </a:p>
        </p:txBody>
      </p:sp>
      <p:sp>
        <p:nvSpPr>
          <p:cNvPr id="129" name="Google Shape;129;p27"/>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30" name="Google Shape;130;p27"/>
          <p:cNvPicPr preferRelativeResize="0"/>
          <p:nvPr/>
        </p:nvPicPr>
        <p:blipFill>
          <a:blip r:embed="rId2">
            <a:alphaModFix/>
          </a:blip>
          <a:stretch>
            <a:fillRect/>
          </a:stretch>
        </p:blipFill>
        <p:spPr>
          <a:xfrm>
            <a:off x="57143" y="4331266"/>
            <a:ext cx="1507961" cy="736038"/>
          </a:xfrm>
          <a:prstGeom prst="rect">
            <a:avLst/>
          </a:prstGeom>
          <a:noFill/>
          <a:ln>
            <a:noFill/>
          </a:ln>
        </p:spPr>
      </p:pic>
    </p:spTree>
    <p:extLst>
      <p:ext uri="{BB962C8B-B14F-4D97-AF65-F5344CB8AC3E}">
        <p14:creationId xmlns:p14="http://schemas.microsoft.com/office/powerpoint/2010/main" val="1357290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itle and body" type="tx" preserve="1">
  <p:cSld name="Title and body">
    <p:spTree>
      <p:nvGrpSpPr>
        <p:cNvPr id="1" name="Shape 131"/>
        <p:cNvGrpSpPr/>
        <p:nvPr/>
      </p:nvGrpSpPr>
      <p:grpSpPr>
        <a:xfrm>
          <a:off x="0" y="0"/>
          <a:ext cx="0" cy="0"/>
          <a:chOff x="0" y="0"/>
          <a:chExt cx="0" cy="0"/>
        </a:xfrm>
      </p:grpSpPr>
      <p:cxnSp>
        <p:nvCxnSpPr>
          <p:cNvPr id="132" name="Google Shape;132;p28"/>
          <p:cNvCxnSpPr/>
          <p:nvPr/>
        </p:nvCxnSpPr>
        <p:spPr>
          <a:xfrm>
            <a:off x="321901" y="1275577"/>
            <a:ext cx="460575" cy="0"/>
          </a:xfrm>
          <a:prstGeom prst="straightConnector1">
            <a:avLst/>
          </a:prstGeom>
          <a:noFill/>
          <a:ln w="19050" cap="flat" cmpd="sng">
            <a:solidFill>
              <a:schemeClr val="dk2"/>
            </a:solidFill>
            <a:prstDash val="lgDash"/>
            <a:round/>
            <a:headEnd type="none" w="sm" len="sm"/>
            <a:tailEnd type="none" w="sm" len="sm"/>
          </a:ln>
        </p:spPr>
      </p:cxnSp>
      <p:sp>
        <p:nvSpPr>
          <p:cNvPr id="133" name="Google Shape;133;p28"/>
          <p:cNvSpPr txBox="1">
            <a:spLocks noGrp="1"/>
          </p:cNvSpPr>
          <p:nvPr>
            <p:ph type="title"/>
          </p:nvPr>
        </p:nvSpPr>
        <p:spPr>
          <a:xfrm>
            <a:off x="233775" y="372500"/>
            <a:ext cx="6390450" cy="7335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134" name="Google Shape;134;p28"/>
          <p:cNvSpPr txBox="1">
            <a:spLocks noGrp="1"/>
          </p:cNvSpPr>
          <p:nvPr>
            <p:ph type="body" idx="1"/>
          </p:nvPr>
        </p:nvSpPr>
        <p:spPr>
          <a:xfrm>
            <a:off x="233775" y="1468825"/>
            <a:ext cx="6390450" cy="3099900"/>
          </a:xfrm>
          <a:prstGeom prst="rect">
            <a:avLst/>
          </a:prstGeom>
        </p:spPr>
        <p:txBody>
          <a:bodyPr spcFirstLastPara="1" wrap="square" lIns="91425" tIns="91425" rIns="91425" bIns="91425" anchor="t" anchorCtr="0">
            <a:noAutofit/>
          </a:bodyPr>
          <a:lstStyle>
            <a:lvl1pPr marL="457189" lvl="0" indent="-342891" rtl="0">
              <a:spcBef>
                <a:spcPts val="0"/>
              </a:spcBef>
              <a:spcAft>
                <a:spcPts val="0"/>
              </a:spcAft>
              <a:buSzPts val="1800"/>
              <a:buChar char="●"/>
              <a:defRPr/>
            </a:lvl1pPr>
            <a:lvl2pPr marL="914377" lvl="1" indent="-317492" rtl="0">
              <a:spcBef>
                <a:spcPts val="1600"/>
              </a:spcBef>
              <a:spcAft>
                <a:spcPts val="0"/>
              </a:spcAft>
              <a:buSzPts val="1400"/>
              <a:buChar char="○"/>
              <a:defRPr/>
            </a:lvl2pPr>
            <a:lvl3pPr marL="1371566" lvl="2" indent="-317492" rtl="0">
              <a:spcBef>
                <a:spcPts val="1600"/>
              </a:spcBef>
              <a:spcAft>
                <a:spcPts val="0"/>
              </a:spcAft>
              <a:buSzPts val="1400"/>
              <a:buChar char="■"/>
              <a:defRPr/>
            </a:lvl3pPr>
            <a:lvl4pPr marL="1828754" lvl="3" indent="-317492" rtl="0">
              <a:spcBef>
                <a:spcPts val="1600"/>
              </a:spcBef>
              <a:spcAft>
                <a:spcPts val="0"/>
              </a:spcAft>
              <a:buSzPts val="1400"/>
              <a:buChar char="●"/>
              <a:defRPr/>
            </a:lvl4pPr>
            <a:lvl5pPr marL="2285943" lvl="4" indent="-317492" rtl="0">
              <a:spcBef>
                <a:spcPts val="1600"/>
              </a:spcBef>
              <a:spcAft>
                <a:spcPts val="0"/>
              </a:spcAft>
              <a:buSzPts val="1400"/>
              <a:buChar char="○"/>
              <a:defRPr/>
            </a:lvl5pPr>
            <a:lvl6pPr marL="2743131" lvl="5" indent="-317492" rtl="0">
              <a:spcBef>
                <a:spcPts val="1600"/>
              </a:spcBef>
              <a:spcAft>
                <a:spcPts val="0"/>
              </a:spcAft>
              <a:buSzPts val="1400"/>
              <a:buChar char="■"/>
              <a:defRPr/>
            </a:lvl6pPr>
            <a:lvl7pPr marL="3200320" lvl="6" indent="-317492" rtl="0">
              <a:spcBef>
                <a:spcPts val="1600"/>
              </a:spcBef>
              <a:spcAft>
                <a:spcPts val="0"/>
              </a:spcAft>
              <a:buSzPts val="1400"/>
              <a:buChar char="●"/>
              <a:defRPr/>
            </a:lvl7pPr>
            <a:lvl8pPr marL="3657509" lvl="7" indent="-317492" rtl="0">
              <a:spcBef>
                <a:spcPts val="1600"/>
              </a:spcBef>
              <a:spcAft>
                <a:spcPts val="0"/>
              </a:spcAft>
              <a:buSzPts val="1400"/>
              <a:buChar char="○"/>
              <a:defRPr/>
            </a:lvl8pPr>
            <a:lvl9pPr marL="4114697" lvl="8" indent="-317492" rtl="0">
              <a:spcBef>
                <a:spcPts val="1600"/>
              </a:spcBef>
              <a:spcAft>
                <a:spcPts val="1600"/>
              </a:spcAft>
              <a:buSzPts val="1400"/>
              <a:buChar char="■"/>
              <a:defRPr/>
            </a:lvl9pPr>
          </a:lstStyle>
          <a:p>
            <a:pPr lvl="0"/>
            <a:r>
              <a:rPr lang="en-US"/>
              <a:t>Click to edit Master text styles</a:t>
            </a:r>
          </a:p>
        </p:txBody>
      </p:sp>
      <p:sp>
        <p:nvSpPr>
          <p:cNvPr id="135" name="Google Shape;135;p28"/>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36" name="Google Shape;136;p28"/>
          <p:cNvPicPr preferRelativeResize="0"/>
          <p:nvPr/>
        </p:nvPicPr>
        <p:blipFill>
          <a:blip r:embed="rId2">
            <a:alphaModFix/>
          </a:blip>
          <a:stretch>
            <a:fillRect/>
          </a:stretch>
        </p:blipFill>
        <p:spPr>
          <a:xfrm>
            <a:off x="57143" y="4331266"/>
            <a:ext cx="1507961" cy="736038"/>
          </a:xfrm>
          <a:prstGeom prst="rect">
            <a:avLst/>
          </a:prstGeom>
          <a:noFill/>
          <a:ln>
            <a:noFill/>
          </a:ln>
        </p:spPr>
      </p:pic>
    </p:spTree>
    <p:extLst>
      <p:ext uri="{BB962C8B-B14F-4D97-AF65-F5344CB8AC3E}">
        <p14:creationId xmlns:p14="http://schemas.microsoft.com/office/powerpoint/2010/main" val="9752877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Title and two columns" type="twoColTx" preserve="1">
  <p:cSld name="Title and two columns">
    <p:spTree>
      <p:nvGrpSpPr>
        <p:cNvPr id="1" name="Shape 137"/>
        <p:cNvGrpSpPr/>
        <p:nvPr/>
      </p:nvGrpSpPr>
      <p:grpSpPr>
        <a:xfrm>
          <a:off x="0" y="0"/>
          <a:ext cx="0" cy="0"/>
          <a:chOff x="0" y="0"/>
          <a:chExt cx="0" cy="0"/>
        </a:xfrm>
      </p:grpSpPr>
      <p:cxnSp>
        <p:nvCxnSpPr>
          <p:cNvPr id="138" name="Google Shape;138;p29"/>
          <p:cNvCxnSpPr/>
          <p:nvPr/>
        </p:nvCxnSpPr>
        <p:spPr>
          <a:xfrm>
            <a:off x="321901" y="1275577"/>
            <a:ext cx="460575" cy="0"/>
          </a:xfrm>
          <a:prstGeom prst="straightConnector1">
            <a:avLst/>
          </a:prstGeom>
          <a:noFill/>
          <a:ln w="19050" cap="flat" cmpd="sng">
            <a:solidFill>
              <a:schemeClr val="dk2"/>
            </a:solidFill>
            <a:prstDash val="lgDash"/>
            <a:round/>
            <a:headEnd type="none" w="sm" len="sm"/>
            <a:tailEnd type="none" w="sm" len="sm"/>
          </a:ln>
        </p:spPr>
      </p:cxnSp>
      <p:sp>
        <p:nvSpPr>
          <p:cNvPr id="139" name="Google Shape;139;p29"/>
          <p:cNvSpPr txBox="1">
            <a:spLocks noGrp="1"/>
          </p:cNvSpPr>
          <p:nvPr>
            <p:ph type="title"/>
          </p:nvPr>
        </p:nvSpPr>
        <p:spPr>
          <a:xfrm>
            <a:off x="233775" y="372500"/>
            <a:ext cx="6390450" cy="7335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140" name="Google Shape;140;p29"/>
          <p:cNvSpPr txBox="1">
            <a:spLocks noGrp="1"/>
          </p:cNvSpPr>
          <p:nvPr>
            <p:ph type="body" idx="1"/>
          </p:nvPr>
        </p:nvSpPr>
        <p:spPr>
          <a:xfrm>
            <a:off x="233776" y="1468825"/>
            <a:ext cx="2999925" cy="30999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SzPts val="1400"/>
              <a:buChar char="●"/>
              <a:defRPr sz="1400"/>
            </a:lvl1pPr>
            <a:lvl2pPr marL="914377" lvl="1" indent="-304792" rtl="0">
              <a:spcBef>
                <a:spcPts val="1600"/>
              </a:spcBef>
              <a:spcAft>
                <a:spcPts val="0"/>
              </a:spcAft>
              <a:buSzPts val="1200"/>
              <a:buChar char="○"/>
              <a:defRPr sz="1200"/>
            </a:lvl2pPr>
            <a:lvl3pPr marL="1371566" lvl="2" indent="-304792" rtl="0">
              <a:spcBef>
                <a:spcPts val="1600"/>
              </a:spcBef>
              <a:spcAft>
                <a:spcPts val="0"/>
              </a:spcAft>
              <a:buSzPts val="1200"/>
              <a:buChar char="■"/>
              <a:defRPr sz="1200"/>
            </a:lvl3pPr>
            <a:lvl4pPr marL="1828754" lvl="3" indent="-304792" rtl="0">
              <a:spcBef>
                <a:spcPts val="1600"/>
              </a:spcBef>
              <a:spcAft>
                <a:spcPts val="0"/>
              </a:spcAft>
              <a:buSzPts val="1200"/>
              <a:buChar char="●"/>
              <a:defRPr sz="1200"/>
            </a:lvl4pPr>
            <a:lvl5pPr marL="2285943" lvl="4" indent="-304792" rtl="0">
              <a:spcBef>
                <a:spcPts val="1600"/>
              </a:spcBef>
              <a:spcAft>
                <a:spcPts val="0"/>
              </a:spcAft>
              <a:buSzPts val="1200"/>
              <a:buChar char="○"/>
              <a:defRPr sz="1200"/>
            </a:lvl5pPr>
            <a:lvl6pPr marL="2743131" lvl="5" indent="-304792" rtl="0">
              <a:spcBef>
                <a:spcPts val="1600"/>
              </a:spcBef>
              <a:spcAft>
                <a:spcPts val="0"/>
              </a:spcAft>
              <a:buSzPts val="1200"/>
              <a:buChar char="■"/>
              <a:defRPr sz="1200"/>
            </a:lvl6pPr>
            <a:lvl7pPr marL="3200320" lvl="6" indent="-304792" rtl="0">
              <a:spcBef>
                <a:spcPts val="1600"/>
              </a:spcBef>
              <a:spcAft>
                <a:spcPts val="0"/>
              </a:spcAft>
              <a:buSzPts val="1200"/>
              <a:buChar char="●"/>
              <a:defRPr sz="1200"/>
            </a:lvl7pPr>
            <a:lvl8pPr marL="3657509" lvl="7" indent="-304792" rtl="0">
              <a:spcBef>
                <a:spcPts val="1600"/>
              </a:spcBef>
              <a:spcAft>
                <a:spcPts val="0"/>
              </a:spcAft>
              <a:buSzPts val="1200"/>
              <a:buChar char="○"/>
              <a:defRPr sz="1200"/>
            </a:lvl8pPr>
            <a:lvl9pPr marL="4114697" lvl="8" indent="-304792" rtl="0">
              <a:spcBef>
                <a:spcPts val="1600"/>
              </a:spcBef>
              <a:spcAft>
                <a:spcPts val="1600"/>
              </a:spcAft>
              <a:buSzPts val="1200"/>
              <a:buChar char="■"/>
              <a:defRPr sz="1200"/>
            </a:lvl9pPr>
          </a:lstStyle>
          <a:p>
            <a:pPr lvl="0"/>
            <a:r>
              <a:rPr lang="en-US"/>
              <a:t>Click to edit Master text styles</a:t>
            </a:r>
          </a:p>
        </p:txBody>
      </p:sp>
      <p:sp>
        <p:nvSpPr>
          <p:cNvPr id="141" name="Google Shape;141;p29"/>
          <p:cNvSpPr txBox="1">
            <a:spLocks noGrp="1"/>
          </p:cNvSpPr>
          <p:nvPr>
            <p:ph type="body" idx="2"/>
          </p:nvPr>
        </p:nvSpPr>
        <p:spPr>
          <a:xfrm>
            <a:off x="3624301" y="1468825"/>
            <a:ext cx="2999925" cy="30999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SzPts val="1400"/>
              <a:buChar char="●"/>
              <a:defRPr sz="1400"/>
            </a:lvl1pPr>
            <a:lvl2pPr marL="914377" lvl="1" indent="-304792" rtl="0">
              <a:spcBef>
                <a:spcPts val="1600"/>
              </a:spcBef>
              <a:spcAft>
                <a:spcPts val="0"/>
              </a:spcAft>
              <a:buSzPts val="1200"/>
              <a:buChar char="○"/>
              <a:defRPr sz="1200"/>
            </a:lvl2pPr>
            <a:lvl3pPr marL="1371566" lvl="2" indent="-304792" rtl="0">
              <a:spcBef>
                <a:spcPts val="1600"/>
              </a:spcBef>
              <a:spcAft>
                <a:spcPts val="0"/>
              </a:spcAft>
              <a:buSzPts val="1200"/>
              <a:buChar char="■"/>
              <a:defRPr sz="1200"/>
            </a:lvl3pPr>
            <a:lvl4pPr marL="1828754" lvl="3" indent="-304792" rtl="0">
              <a:spcBef>
                <a:spcPts val="1600"/>
              </a:spcBef>
              <a:spcAft>
                <a:spcPts val="0"/>
              </a:spcAft>
              <a:buSzPts val="1200"/>
              <a:buChar char="●"/>
              <a:defRPr sz="1200"/>
            </a:lvl4pPr>
            <a:lvl5pPr marL="2285943" lvl="4" indent="-304792" rtl="0">
              <a:spcBef>
                <a:spcPts val="1600"/>
              </a:spcBef>
              <a:spcAft>
                <a:spcPts val="0"/>
              </a:spcAft>
              <a:buSzPts val="1200"/>
              <a:buChar char="○"/>
              <a:defRPr sz="1200"/>
            </a:lvl5pPr>
            <a:lvl6pPr marL="2743131" lvl="5" indent="-304792" rtl="0">
              <a:spcBef>
                <a:spcPts val="1600"/>
              </a:spcBef>
              <a:spcAft>
                <a:spcPts val="0"/>
              </a:spcAft>
              <a:buSzPts val="1200"/>
              <a:buChar char="■"/>
              <a:defRPr sz="1200"/>
            </a:lvl6pPr>
            <a:lvl7pPr marL="3200320" lvl="6" indent="-304792" rtl="0">
              <a:spcBef>
                <a:spcPts val="1600"/>
              </a:spcBef>
              <a:spcAft>
                <a:spcPts val="0"/>
              </a:spcAft>
              <a:buSzPts val="1200"/>
              <a:buChar char="●"/>
              <a:defRPr sz="1200"/>
            </a:lvl7pPr>
            <a:lvl8pPr marL="3657509" lvl="7" indent="-304792" rtl="0">
              <a:spcBef>
                <a:spcPts val="1600"/>
              </a:spcBef>
              <a:spcAft>
                <a:spcPts val="0"/>
              </a:spcAft>
              <a:buSzPts val="1200"/>
              <a:buChar char="○"/>
              <a:defRPr sz="1200"/>
            </a:lvl8pPr>
            <a:lvl9pPr marL="4114697" lvl="8" indent="-304792" rtl="0">
              <a:spcBef>
                <a:spcPts val="1600"/>
              </a:spcBef>
              <a:spcAft>
                <a:spcPts val="1600"/>
              </a:spcAft>
              <a:buSzPts val="1200"/>
              <a:buChar char="■"/>
              <a:defRPr sz="1200"/>
            </a:lvl9pPr>
          </a:lstStyle>
          <a:p>
            <a:pPr lvl="0"/>
            <a:r>
              <a:rPr lang="en-US"/>
              <a:t>Click to edit Master text styles</a:t>
            </a:r>
          </a:p>
        </p:txBody>
      </p:sp>
      <p:sp>
        <p:nvSpPr>
          <p:cNvPr id="142" name="Google Shape;142;p29"/>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43" name="Google Shape;143;p29"/>
          <p:cNvPicPr preferRelativeResize="0"/>
          <p:nvPr/>
        </p:nvPicPr>
        <p:blipFill>
          <a:blip r:embed="rId2">
            <a:alphaModFix/>
          </a:blip>
          <a:stretch>
            <a:fillRect/>
          </a:stretch>
        </p:blipFill>
        <p:spPr>
          <a:xfrm>
            <a:off x="57143" y="4331266"/>
            <a:ext cx="1507961" cy="736038"/>
          </a:xfrm>
          <a:prstGeom prst="rect">
            <a:avLst/>
          </a:prstGeom>
          <a:noFill/>
          <a:ln>
            <a:noFill/>
          </a:ln>
        </p:spPr>
      </p:pic>
    </p:spTree>
    <p:extLst>
      <p:ext uri="{BB962C8B-B14F-4D97-AF65-F5344CB8AC3E}">
        <p14:creationId xmlns:p14="http://schemas.microsoft.com/office/powerpoint/2010/main" val="18587828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Title only" type="titleOnly" preserve="1">
  <p:cSld name="Title only">
    <p:spTree>
      <p:nvGrpSpPr>
        <p:cNvPr id="1" name="Shape 144"/>
        <p:cNvGrpSpPr/>
        <p:nvPr/>
      </p:nvGrpSpPr>
      <p:grpSpPr>
        <a:xfrm>
          <a:off x="0" y="0"/>
          <a:ext cx="0" cy="0"/>
          <a:chOff x="0" y="0"/>
          <a:chExt cx="0" cy="0"/>
        </a:xfrm>
      </p:grpSpPr>
      <p:sp>
        <p:nvSpPr>
          <p:cNvPr id="145" name="Google Shape;145;p30"/>
          <p:cNvSpPr txBox="1">
            <a:spLocks noGrp="1"/>
          </p:cNvSpPr>
          <p:nvPr>
            <p:ph type="title"/>
          </p:nvPr>
        </p:nvSpPr>
        <p:spPr>
          <a:xfrm>
            <a:off x="233775" y="372500"/>
            <a:ext cx="6390450" cy="7335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146" name="Google Shape;146;p30"/>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47" name="Google Shape;147;p30"/>
          <p:cNvPicPr preferRelativeResize="0"/>
          <p:nvPr/>
        </p:nvPicPr>
        <p:blipFill>
          <a:blip r:embed="rId2">
            <a:alphaModFix/>
          </a:blip>
          <a:stretch>
            <a:fillRect/>
          </a:stretch>
        </p:blipFill>
        <p:spPr>
          <a:xfrm>
            <a:off x="57143" y="4331266"/>
            <a:ext cx="1507961" cy="736038"/>
          </a:xfrm>
          <a:prstGeom prst="rect">
            <a:avLst/>
          </a:prstGeom>
          <a:noFill/>
          <a:ln>
            <a:noFill/>
          </a:ln>
        </p:spPr>
      </p:pic>
    </p:spTree>
    <p:extLst>
      <p:ext uri="{BB962C8B-B14F-4D97-AF65-F5344CB8AC3E}">
        <p14:creationId xmlns:p14="http://schemas.microsoft.com/office/powerpoint/2010/main" val="9917039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One column text" preserve="1">
  <p:cSld name="One column text">
    <p:spTree>
      <p:nvGrpSpPr>
        <p:cNvPr id="1" name="Shape 148"/>
        <p:cNvGrpSpPr/>
        <p:nvPr/>
      </p:nvGrpSpPr>
      <p:grpSpPr>
        <a:xfrm>
          <a:off x="0" y="0"/>
          <a:ext cx="0" cy="0"/>
          <a:chOff x="0" y="0"/>
          <a:chExt cx="0" cy="0"/>
        </a:xfrm>
      </p:grpSpPr>
      <p:cxnSp>
        <p:nvCxnSpPr>
          <p:cNvPr id="149" name="Google Shape;149;p31"/>
          <p:cNvCxnSpPr/>
          <p:nvPr/>
        </p:nvCxnSpPr>
        <p:spPr>
          <a:xfrm>
            <a:off x="314006" y="1457787"/>
            <a:ext cx="460575" cy="0"/>
          </a:xfrm>
          <a:prstGeom prst="straightConnector1">
            <a:avLst/>
          </a:prstGeom>
          <a:noFill/>
          <a:ln w="19050" cap="flat" cmpd="sng">
            <a:solidFill>
              <a:schemeClr val="dk2"/>
            </a:solidFill>
            <a:prstDash val="lgDash"/>
            <a:round/>
            <a:headEnd type="none" w="sm" len="sm"/>
            <a:tailEnd type="none" w="sm" len="sm"/>
          </a:ln>
        </p:spPr>
      </p:cxnSp>
      <p:sp>
        <p:nvSpPr>
          <p:cNvPr id="150" name="Google Shape;150;p31"/>
          <p:cNvSpPr txBox="1">
            <a:spLocks noGrp="1"/>
          </p:cNvSpPr>
          <p:nvPr>
            <p:ph type="title"/>
          </p:nvPr>
        </p:nvSpPr>
        <p:spPr>
          <a:xfrm>
            <a:off x="233775" y="631800"/>
            <a:ext cx="2106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en-US"/>
              <a:t>Click to edit Master title style</a:t>
            </a:r>
            <a:endParaRPr/>
          </a:p>
        </p:txBody>
      </p:sp>
      <p:sp>
        <p:nvSpPr>
          <p:cNvPr id="151" name="Google Shape;151;p31"/>
          <p:cNvSpPr txBox="1">
            <a:spLocks noGrp="1"/>
          </p:cNvSpPr>
          <p:nvPr>
            <p:ph type="body" idx="1"/>
          </p:nvPr>
        </p:nvSpPr>
        <p:spPr>
          <a:xfrm>
            <a:off x="233775" y="1618204"/>
            <a:ext cx="2106000" cy="2950800"/>
          </a:xfrm>
          <a:prstGeom prst="rect">
            <a:avLst/>
          </a:prstGeom>
        </p:spPr>
        <p:txBody>
          <a:bodyPr spcFirstLastPara="1" wrap="square" lIns="91425" tIns="91425" rIns="91425" bIns="91425" anchor="t" anchorCtr="0">
            <a:noAutofit/>
          </a:bodyPr>
          <a:lstStyle>
            <a:lvl1pPr marL="457189" lvl="0" indent="-304792" rtl="0">
              <a:spcBef>
                <a:spcPts val="0"/>
              </a:spcBef>
              <a:spcAft>
                <a:spcPts val="0"/>
              </a:spcAft>
              <a:buSzPts val="1200"/>
              <a:buChar char="●"/>
              <a:defRPr sz="1200"/>
            </a:lvl1pPr>
            <a:lvl2pPr marL="914377" lvl="1" indent="-304792" rtl="0">
              <a:spcBef>
                <a:spcPts val="1600"/>
              </a:spcBef>
              <a:spcAft>
                <a:spcPts val="0"/>
              </a:spcAft>
              <a:buSzPts val="1200"/>
              <a:buChar char="○"/>
              <a:defRPr sz="1200"/>
            </a:lvl2pPr>
            <a:lvl3pPr marL="1371566" lvl="2" indent="-304792" rtl="0">
              <a:spcBef>
                <a:spcPts val="1600"/>
              </a:spcBef>
              <a:spcAft>
                <a:spcPts val="0"/>
              </a:spcAft>
              <a:buSzPts val="1200"/>
              <a:buChar char="■"/>
              <a:defRPr sz="1200"/>
            </a:lvl3pPr>
            <a:lvl4pPr marL="1828754" lvl="3" indent="-304792" rtl="0">
              <a:spcBef>
                <a:spcPts val="1600"/>
              </a:spcBef>
              <a:spcAft>
                <a:spcPts val="0"/>
              </a:spcAft>
              <a:buSzPts val="1200"/>
              <a:buChar char="●"/>
              <a:defRPr sz="1200"/>
            </a:lvl4pPr>
            <a:lvl5pPr marL="2285943" lvl="4" indent="-304792" rtl="0">
              <a:spcBef>
                <a:spcPts val="1600"/>
              </a:spcBef>
              <a:spcAft>
                <a:spcPts val="0"/>
              </a:spcAft>
              <a:buSzPts val="1200"/>
              <a:buChar char="○"/>
              <a:defRPr sz="1200"/>
            </a:lvl5pPr>
            <a:lvl6pPr marL="2743131" lvl="5" indent="-304792" rtl="0">
              <a:spcBef>
                <a:spcPts val="1600"/>
              </a:spcBef>
              <a:spcAft>
                <a:spcPts val="0"/>
              </a:spcAft>
              <a:buSzPts val="1200"/>
              <a:buChar char="■"/>
              <a:defRPr sz="1200"/>
            </a:lvl6pPr>
            <a:lvl7pPr marL="3200320" lvl="6" indent="-304792" rtl="0">
              <a:spcBef>
                <a:spcPts val="1600"/>
              </a:spcBef>
              <a:spcAft>
                <a:spcPts val="0"/>
              </a:spcAft>
              <a:buSzPts val="1200"/>
              <a:buChar char="●"/>
              <a:defRPr sz="1200"/>
            </a:lvl7pPr>
            <a:lvl8pPr marL="3657509" lvl="7" indent="-304792" rtl="0">
              <a:spcBef>
                <a:spcPts val="1600"/>
              </a:spcBef>
              <a:spcAft>
                <a:spcPts val="0"/>
              </a:spcAft>
              <a:buSzPts val="1200"/>
              <a:buChar char="○"/>
              <a:defRPr sz="1200"/>
            </a:lvl8pPr>
            <a:lvl9pPr marL="4114697" lvl="8" indent="-304792" rtl="0">
              <a:spcBef>
                <a:spcPts val="1600"/>
              </a:spcBef>
              <a:spcAft>
                <a:spcPts val="1600"/>
              </a:spcAft>
              <a:buSzPts val="1200"/>
              <a:buChar char="■"/>
              <a:defRPr sz="1200"/>
            </a:lvl9pPr>
          </a:lstStyle>
          <a:p>
            <a:pPr lvl="0"/>
            <a:r>
              <a:rPr lang="en-US"/>
              <a:t>Click to edit Master text styles</a:t>
            </a:r>
          </a:p>
        </p:txBody>
      </p:sp>
      <p:sp>
        <p:nvSpPr>
          <p:cNvPr id="152" name="Google Shape;152;p31"/>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53" name="Google Shape;153;p31"/>
          <p:cNvPicPr preferRelativeResize="0"/>
          <p:nvPr/>
        </p:nvPicPr>
        <p:blipFill>
          <a:blip r:embed="rId2">
            <a:alphaModFix/>
          </a:blip>
          <a:stretch>
            <a:fillRect/>
          </a:stretch>
        </p:blipFill>
        <p:spPr>
          <a:xfrm>
            <a:off x="57143" y="4331266"/>
            <a:ext cx="1507961" cy="736038"/>
          </a:xfrm>
          <a:prstGeom prst="rect">
            <a:avLst/>
          </a:prstGeom>
          <a:noFill/>
          <a:ln>
            <a:noFill/>
          </a:ln>
        </p:spPr>
      </p:pic>
    </p:spTree>
    <p:extLst>
      <p:ext uri="{BB962C8B-B14F-4D97-AF65-F5344CB8AC3E}">
        <p14:creationId xmlns:p14="http://schemas.microsoft.com/office/powerpoint/2010/main" val="86141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18" name="Google Shape;18;p4"/>
          <p:cNvSpPr txBox="1">
            <a:spLocks noGrp="1"/>
          </p:cNvSpPr>
          <p:nvPr>
            <p:ph type="body" idx="1"/>
          </p:nvPr>
        </p:nvSpPr>
        <p:spPr>
          <a:xfrm>
            <a:off x="233775" y="1152475"/>
            <a:ext cx="6390450" cy="3416400"/>
          </a:xfrm>
          <a:prstGeom prst="rect">
            <a:avLst/>
          </a:prstGeom>
        </p:spPr>
        <p:txBody>
          <a:bodyPr spcFirstLastPara="1" wrap="square" lIns="91425" tIns="91425" rIns="91425" bIns="91425" anchor="t" anchorCtr="0">
            <a:noAutofit/>
          </a:bodyPr>
          <a:lstStyle>
            <a:lvl1pPr marL="457189" lvl="0" indent="-342891">
              <a:spcBef>
                <a:spcPts val="0"/>
              </a:spcBef>
              <a:spcAft>
                <a:spcPts val="0"/>
              </a:spcAft>
              <a:buSzPts val="1800"/>
              <a:buChar char="●"/>
              <a:defRPr/>
            </a:lvl1pPr>
            <a:lvl2pPr marL="914377"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1"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pPr lvl="0"/>
            <a:r>
              <a:rPr lang="en-US"/>
              <a:t>Click to edit Master text styles</a:t>
            </a:r>
          </a:p>
        </p:txBody>
      </p:sp>
      <p:sp>
        <p:nvSpPr>
          <p:cNvPr id="19" name="Google Shape;19;p4"/>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15986467"/>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Main point" preserve="1">
  <p:cSld name="Main point">
    <p:spTree>
      <p:nvGrpSpPr>
        <p:cNvPr id="1" name="Shape 154"/>
        <p:cNvGrpSpPr/>
        <p:nvPr/>
      </p:nvGrpSpPr>
      <p:grpSpPr>
        <a:xfrm>
          <a:off x="0" y="0"/>
          <a:ext cx="0" cy="0"/>
          <a:chOff x="0" y="0"/>
          <a:chExt cx="0" cy="0"/>
        </a:xfrm>
      </p:grpSpPr>
      <p:sp>
        <p:nvSpPr>
          <p:cNvPr id="155" name="Google Shape;155;p32"/>
          <p:cNvSpPr txBox="1">
            <a:spLocks noGrp="1"/>
          </p:cNvSpPr>
          <p:nvPr>
            <p:ph type="title"/>
          </p:nvPr>
        </p:nvSpPr>
        <p:spPr>
          <a:xfrm>
            <a:off x="367688" y="528900"/>
            <a:ext cx="4258575" cy="408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400"/>
              <a:buNone/>
              <a:defRPr sz="5400">
                <a:solidFill>
                  <a:schemeClr val="lt1"/>
                </a:solidFill>
              </a:defRPr>
            </a:lvl1pPr>
            <a:lvl2pPr lvl="1" rtl="0">
              <a:spcBef>
                <a:spcPts val="0"/>
              </a:spcBef>
              <a:spcAft>
                <a:spcPts val="0"/>
              </a:spcAft>
              <a:buClr>
                <a:schemeClr val="lt1"/>
              </a:buClr>
              <a:buSzPts val="5400"/>
              <a:buNone/>
              <a:defRPr sz="5400">
                <a:solidFill>
                  <a:schemeClr val="lt1"/>
                </a:solidFill>
              </a:defRPr>
            </a:lvl2pPr>
            <a:lvl3pPr lvl="2" rtl="0">
              <a:spcBef>
                <a:spcPts val="0"/>
              </a:spcBef>
              <a:spcAft>
                <a:spcPts val="0"/>
              </a:spcAft>
              <a:buClr>
                <a:schemeClr val="lt1"/>
              </a:buClr>
              <a:buSzPts val="5400"/>
              <a:buNone/>
              <a:defRPr sz="5400">
                <a:solidFill>
                  <a:schemeClr val="lt1"/>
                </a:solidFill>
              </a:defRPr>
            </a:lvl3pPr>
            <a:lvl4pPr lvl="3" rtl="0">
              <a:spcBef>
                <a:spcPts val="0"/>
              </a:spcBef>
              <a:spcAft>
                <a:spcPts val="0"/>
              </a:spcAft>
              <a:buClr>
                <a:schemeClr val="lt1"/>
              </a:buClr>
              <a:buSzPts val="5400"/>
              <a:buNone/>
              <a:defRPr sz="5400">
                <a:solidFill>
                  <a:schemeClr val="lt1"/>
                </a:solidFill>
              </a:defRPr>
            </a:lvl4pPr>
            <a:lvl5pPr lvl="4" rtl="0">
              <a:spcBef>
                <a:spcPts val="0"/>
              </a:spcBef>
              <a:spcAft>
                <a:spcPts val="0"/>
              </a:spcAft>
              <a:buClr>
                <a:schemeClr val="lt1"/>
              </a:buClr>
              <a:buSzPts val="5400"/>
              <a:buNone/>
              <a:defRPr sz="5400">
                <a:solidFill>
                  <a:schemeClr val="lt1"/>
                </a:solidFill>
              </a:defRPr>
            </a:lvl5pPr>
            <a:lvl6pPr lvl="5" rtl="0">
              <a:spcBef>
                <a:spcPts val="0"/>
              </a:spcBef>
              <a:spcAft>
                <a:spcPts val="0"/>
              </a:spcAft>
              <a:buClr>
                <a:schemeClr val="lt1"/>
              </a:buClr>
              <a:buSzPts val="5400"/>
              <a:buNone/>
              <a:defRPr sz="5400">
                <a:solidFill>
                  <a:schemeClr val="lt1"/>
                </a:solidFill>
              </a:defRPr>
            </a:lvl6pPr>
            <a:lvl7pPr lvl="6" rtl="0">
              <a:spcBef>
                <a:spcPts val="0"/>
              </a:spcBef>
              <a:spcAft>
                <a:spcPts val="0"/>
              </a:spcAft>
              <a:buClr>
                <a:schemeClr val="lt1"/>
              </a:buClr>
              <a:buSzPts val="5400"/>
              <a:buNone/>
              <a:defRPr sz="5400">
                <a:solidFill>
                  <a:schemeClr val="lt1"/>
                </a:solidFill>
              </a:defRPr>
            </a:lvl7pPr>
            <a:lvl8pPr lvl="7" rtl="0">
              <a:spcBef>
                <a:spcPts val="0"/>
              </a:spcBef>
              <a:spcAft>
                <a:spcPts val="0"/>
              </a:spcAft>
              <a:buClr>
                <a:schemeClr val="lt1"/>
              </a:buClr>
              <a:buSzPts val="5400"/>
              <a:buNone/>
              <a:defRPr sz="5400">
                <a:solidFill>
                  <a:schemeClr val="lt1"/>
                </a:solidFill>
              </a:defRPr>
            </a:lvl8pPr>
            <a:lvl9pPr lvl="8" rtl="0">
              <a:spcBef>
                <a:spcPts val="0"/>
              </a:spcBef>
              <a:spcAft>
                <a:spcPts val="0"/>
              </a:spcAft>
              <a:buClr>
                <a:schemeClr val="lt1"/>
              </a:buClr>
              <a:buSzPts val="5400"/>
              <a:buNone/>
              <a:defRPr sz="5400">
                <a:solidFill>
                  <a:schemeClr val="lt1"/>
                </a:solidFill>
              </a:defRPr>
            </a:lvl9pPr>
          </a:lstStyle>
          <a:p>
            <a:r>
              <a:rPr lang="en-US"/>
              <a:t>Click to edit Master title style</a:t>
            </a:r>
            <a:endParaRPr/>
          </a:p>
        </p:txBody>
      </p:sp>
      <p:sp>
        <p:nvSpPr>
          <p:cNvPr id="156" name="Google Shape;156;p32"/>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pic>
        <p:nvPicPr>
          <p:cNvPr id="157" name="Google Shape;157;p32"/>
          <p:cNvPicPr preferRelativeResize="0"/>
          <p:nvPr/>
        </p:nvPicPr>
        <p:blipFill>
          <a:blip r:embed="rId2">
            <a:alphaModFix/>
          </a:blip>
          <a:stretch>
            <a:fillRect/>
          </a:stretch>
        </p:blipFill>
        <p:spPr>
          <a:xfrm>
            <a:off x="48058" y="4320353"/>
            <a:ext cx="1507025" cy="736025"/>
          </a:xfrm>
          <a:prstGeom prst="rect">
            <a:avLst/>
          </a:prstGeom>
          <a:noFill/>
          <a:ln>
            <a:noFill/>
          </a:ln>
        </p:spPr>
      </p:pic>
      <p:pic>
        <p:nvPicPr>
          <p:cNvPr id="158" name="Google Shape;158;p32"/>
          <p:cNvPicPr preferRelativeResize="0"/>
          <p:nvPr/>
        </p:nvPicPr>
        <p:blipFill>
          <a:blip r:embed="rId3">
            <a:alphaModFix/>
          </a:blip>
          <a:stretch>
            <a:fillRect/>
          </a:stretch>
        </p:blipFill>
        <p:spPr>
          <a:xfrm>
            <a:off x="48076" y="4320353"/>
            <a:ext cx="1506995" cy="736025"/>
          </a:xfrm>
          <a:prstGeom prst="rect">
            <a:avLst/>
          </a:prstGeom>
          <a:noFill/>
          <a:ln>
            <a:noFill/>
          </a:ln>
        </p:spPr>
      </p:pic>
    </p:spTree>
    <p:extLst>
      <p:ext uri="{BB962C8B-B14F-4D97-AF65-F5344CB8AC3E}">
        <p14:creationId xmlns:p14="http://schemas.microsoft.com/office/powerpoint/2010/main" val="17240709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Section title and description" preserve="1">
  <p:cSld name="Section title and description">
    <p:spTree>
      <p:nvGrpSpPr>
        <p:cNvPr id="1" name="Shape 159"/>
        <p:cNvGrpSpPr/>
        <p:nvPr/>
      </p:nvGrpSpPr>
      <p:grpSpPr>
        <a:xfrm>
          <a:off x="0" y="0"/>
          <a:ext cx="0" cy="0"/>
          <a:chOff x="0" y="0"/>
          <a:chExt cx="0" cy="0"/>
        </a:xfrm>
      </p:grpSpPr>
      <p:sp>
        <p:nvSpPr>
          <p:cNvPr id="160" name="Google Shape;160;p33"/>
          <p:cNvSpPr/>
          <p:nvPr/>
        </p:nvSpPr>
        <p:spPr>
          <a:xfrm>
            <a:off x="3429000" y="175"/>
            <a:ext cx="3429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cxnSp>
        <p:nvCxnSpPr>
          <p:cNvPr id="161" name="Google Shape;161;p33"/>
          <p:cNvCxnSpPr/>
          <p:nvPr/>
        </p:nvCxnSpPr>
        <p:spPr>
          <a:xfrm>
            <a:off x="3772256" y="4495500"/>
            <a:ext cx="432900" cy="0"/>
          </a:xfrm>
          <a:prstGeom prst="straightConnector1">
            <a:avLst/>
          </a:prstGeom>
          <a:noFill/>
          <a:ln w="19050" cap="flat" cmpd="sng">
            <a:solidFill>
              <a:srgbClr val="005F86"/>
            </a:solidFill>
            <a:prstDash val="lgDash"/>
            <a:round/>
            <a:headEnd type="none" w="sm" len="sm"/>
            <a:tailEnd type="none" w="sm" len="sm"/>
          </a:ln>
        </p:spPr>
      </p:cxnSp>
      <p:sp>
        <p:nvSpPr>
          <p:cNvPr id="162" name="Google Shape;162;p33"/>
          <p:cNvSpPr txBox="1">
            <a:spLocks noGrp="1"/>
          </p:cNvSpPr>
          <p:nvPr>
            <p:ph type="title"/>
          </p:nvPr>
        </p:nvSpPr>
        <p:spPr>
          <a:xfrm>
            <a:off x="199125" y="1078750"/>
            <a:ext cx="3033900" cy="1789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600"/>
              <a:buNone/>
              <a:defRPr sz="4600">
                <a:solidFill>
                  <a:schemeClr val="lt1"/>
                </a:solidFill>
              </a:defRPr>
            </a:lvl1pPr>
            <a:lvl2pPr lvl="1" algn="ctr" rtl="0">
              <a:spcBef>
                <a:spcPts val="0"/>
              </a:spcBef>
              <a:spcAft>
                <a:spcPts val="0"/>
              </a:spcAft>
              <a:buClr>
                <a:schemeClr val="lt1"/>
              </a:buClr>
              <a:buSzPts val="4600"/>
              <a:buNone/>
              <a:defRPr sz="4600">
                <a:solidFill>
                  <a:schemeClr val="lt1"/>
                </a:solidFill>
              </a:defRPr>
            </a:lvl2pPr>
            <a:lvl3pPr lvl="2" algn="ctr" rtl="0">
              <a:spcBef>
                <a:spcPts val="0"/>
              </a:spcBef>
              <a:spcAft>
                <a:spcPts val="0"/>
              </a:spcAft>
              <a:buClr>
                <a:schemeClr val="lt1"/>
              </a:buClr>
              <a:buSzPts val="4600"/>
              <a:buNone/>
              <a:defRPr sz="4600">
                <a:solidFill>
                  <a:schemeClr val="lt1"/>
                </a:solidFill>
              </a:defRPr>
            </a:lvl3pPr>
            <a:lvl4pPr lvl="3" algn="ctr" rtl="0">
              <a:spcBef>
                <a:spcPts val="0"/>
              </a:spcBef>
              <a:spcAft>
                <a:spcPts val="0"/>
              </a:spcAft>
              <a:buClr>
                <a:schemeClr val="lt1"/>
              </a:buClr>
              <a:buSzPts val="4600"/>
              <a:buNone/>
              <a:defRPr sz="4600">
                <a:solidFill>
                  <a:schemeClr val="lt1"/>
                </a:solidFill>
              </a:defRPr>
            </a:lvl4pPr>
            <a:lvl5pPr lvl="4" algn="ctr" rtl="0">
              <a:spcBef>
                <a:spcPts val="0"/>
              </a:spcBef>
              <a:spcAft>
                <a:spcPts val="0"/>
              </a:spcAft>
              <a:buClr>
                <a:schemeClr val="lt1"/>
              </a:buClr>
              <a:buSzPts val="4600"/>
              <a:buNone/>
              <a:defRPr sz="4600">
                <a:solidFill>
                  <a:schemeClr val="lt1"/>
                </a:solidFill>
              </a:defRPr>
            </a:lvl5pPr>
            <a:lvl6pPr lvl="5" algn="ctr" rtl="0">
              <a:spcBef>
                <a:spcPts val="0"/>
              </a:spcBef>
              <a:spcAft>
                <a:spcPts val="0"/>
              </a:spcAft>
              <a:buClr>
                <a:schemeClr val="lt1"/>
              </a:buClr>
              <a:buSzPts val="4600"/>
              <a:buNone/>
              <a:defRPr sz="4600">
                <a:solidFill>
                  <a:schemeClr val="lt1"/>
                </a:solidFill>
              </a:defRPr>
            </a:lvl6pPr>
            <a:lvl7pPr lvl="6" algn="ctr" rtl="0">
              <a:spcBef>
                <a:spcPts val="0"/>
              </a:spcBef>
              <a:spcAft>
                <a:spcPts val="0"/>
              </a:spcAft>
              <a:buClr>
                <a:schemeClr val="lt1"/>
              </a:buClr>
              <a:buSzPts val="4600"/>
              <a:buNone/>
              <a:defRPr sz="4600">
                <a:solidFill>
                  <a:schemeClr val="lt1"/>
                </a:solidFill>
              </a:defRPr>
            </a:lvl7pPr>
            <a:lvl8pPr lvl="7" algn="ctr" rtl="0">
              <a:spcBef>
                <a:spcPts val="0"/>
              </a:spcBef>
              <a:spcAft>
                <a:spcPts val="0"/>
              </a:spcAft>
              <a:buClr>
                <a:schemeClr val="lt1"/>
              </a:buClr>
              <a:buSzPts val="4600"/>
              <a:buNone/>
              <a:defRPr sz="4600">
                <a:solidFill>
                  <a:schemeClr val="lt1"/>
                </a:solidFill>
              </a:defRPr>
            </a:lvl8pPr>
            <a:lvl9pPr lvl="8" algn="ctr" rtl="0">
              <a:spcBef>
                <a:spcPts val="0"/>
              </a:spcBef>
              <a:spcAft>
                <a:spcPts val="0"/>
              </a:spcAft>
              <a:buClr>
                <a:schemeClr val="lt1"/>
              </a:buClr>
              <a:buSzPts val="4600"/>
              <a:buNone/>
              <a:defRPr sz="4600">
                <a:solidFill>
                  <a:schemeClr val="lt1"/>
                </a:solidFill>
              </a:defRPr>
            </a:lvl9pPr>
          </a:lstStyle>
          <a:p>
            <a:r>
              <a:rPr lang="en-US"/>
              <a:t>Click to edit Master title style</a:t>
            </a:r>
            <a:endParaRPr/>
          </a:p>
        </p:txBody>
      </p:sp>
      <p:sp>
        <p:nvSpPr>
          <p:cNvPr id="163" name="Google Shape;163;p33"/>
          <p:cNvSpPr txBox="1">
            <a:spLocks noGrp="1"/>
          </p:cNvSpPr>
          <p:nvPr>
            <p:ph type="subTitle" idx="1"/>
          </p:nvPr>
        </p:nvSpPr>
        <p:spPr>
          <a:xfrm>
            <a:off x="199125" y="2921401"/>
            <a:ext cx="30339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900"/>
              <a:buNone/>
              <a:defRPr sz="1900">
                <a:solidFill>
                  <a:schemeClr val="lt1"/>
                </a:solidFill>
              </a:defRPr>
            </a:lvl1pPr>
            <a:lvl2pPr lvl="1" algn="ctr" rtl="0">
              <a:lnSpc>
                <a:spcPct val="100000"/>
              </a:lnSpc>
              <a:spcBef>
                <a:spcPts val="0"/>
              </a:spcBef>
              <a:spcAft>
                <a:spcPts val="0"/>
              </a:spcAft>
              <a:buClr>
                <a:schemeClr val="lt1"/>
              </a:buClr>
              <a:buSzPts val="1900"/>
              <a:buNone/>
              <a:defRPr sz="1900">
                <a:solidFill>
                  <a:schemeClr val="lt1"/>
                </a:solidFill>
              </a:defRPr>
            </a:lvl2pPr>
            <a:lvl3pPr lvl="2" algn="ctr" rtl="0">
              <a:lnSpc>
                <a:spcPct val="100000"/>
              </a:lnSpc>
              <a:spcBef>
                <a:spcPts val="0"/>
              </a:spcBef>
              <a:spcAft>
                <a:spcPts val="0"/>
              </a:spcAft>
              <a:buClr>
                <a:schemeClr val="lt1"/>
              </a:buClr>
              <a:buSzPts val="1900"/>
              <a:buNone/>
              <a:defRPr sz="1900">
                <a:solidFill>
                  <a:schemeClr val="lt1"/>
                </a:solidFill>
              </a:defRPr>
            </a:lvl3pPr>
            <a:lvl4pPr lvl="3" algn="ctr" rtl="0">
              <a:lnSpc>
                <a:spcPct val="100000"/>
              </a:lnSpc>
              <a:spcBef>
                <a:spcPts val="0"/>
              </a:spcBef>
              <a:spcAft>
                <a:spcPts val="0"/>
              </a:spcAft>
              <a:buClr>
                <a:schemeClr val="lt1"/>
              </a:buClr>
              <a:buSzPts val="1900"/>
              <a:buNone/>
              <a:defRPr sz="1900">
                <a:solidFill>
                  <a:schemeClr val="lt1"/>
                </a:solidFill>
              </a:defRPr>
            </a:lvl4pPr>
            <a:lvl5pPr lvl="4" algn="ctr" rtl="0">
              <a:lnSpc>
                <a:spcPct val="100000"/>
              </a:lnSpc>
              <a:spcBef>
                <a:spcPts val="0"/>
              </a:spcBef>
              <a:spcAft>
                <a:spcPts val="0"/>
              </a:spcAft>
              <a:buClr>
                <a:schemeClr val="lt1"/>
              </a:buClr>
              <a:buSzPts val="1900"/>
              <a:buNone/>
              <a:defRPr sz="1900">
                <a:solidFill>
                  <a:schemeClr val="lt1"/>
                </a:solidFill>
              </a:defRPr>
            </a:lvl5pPr>
            <a:lvl6pPr lvl="5" algn="ctr" rtl="0">
              <a:lnSpc>
                <a:spcPct val="100000"/>
              </a:lnSpc>
              <a:spcBef>
                <a:spcPts val="0"/>
              </a:spcBef>
              <a:spcAft>
                <a:spcPts val="0"/>
              </a:spcAft>
              <a:buClr>
                <a:schemeClr val="lt1"/>
              </a:buClr>
              <a:buSzPts val="1900"/>
              <a:buNone/>
              <a:defRPr sz="1900">
                <a:solidFill>
                  <a:schemeClr val="lt1"/>
                </a:solidFill>
              </a:defRPr>
            </a:lvl6pPr>
            <a:lvl7pPr lvl="6" algn="ctr" rtl="0">
              <a:lnSpc>
                <a:spcPct val="100000"/>
              </a:lnSpc>
              <a:spcBef>
                <a:spcPts val="0"/>
              </a:spcBef>
              <a:spcAft>
                <a:spcPts val="0"/>
              </a:spcAft>
              <a:buClr>
                <a:schemeClr val="lt1"/>
              </a:buClr>
              <a:buSzPts val="1900"/>
              <a:buNone/>
              <a:defRPr sz="1900">
                <a:solidFill>
                  <a:schemeClr val="lt1"/>
                </a:solidFill>
              </a:defRPr>
            </a:lvl7pPr>
            <a:lvl8pPr lvl="7" algn="ctr" rtl="0">
              <a:lnSpc>
                <a:spcPct val="100000"/>
              </a:lnSpc>
              <a:spcBef>
                <a:spcPts val="0"/>
              </a:spcBef>
              <a:spcAft>
                <a:spcPts val="0"/>
              </a:spcAft>
              <a:buClr>
                <a:schemeClr val="lt1"/>
              </a:buClr>
              <a:buSzPts val="1900"/>
              <a:buNone/>
              <a:defRPr sz="1900">
                <a:solidFill>
                  <a:schemeClr val="lt1"/>
                </a:solidFill>
              </a:defRPr>
            </a:lvl8pPr>
            <a:lvl9pPr lvl="8" algn="ctr" rtl="0">
              <a:lnSpc>
                <a:spcPct val="100000"/>
              </a:lnSpc>
              <a:spcBef>
                <a:spcPts val="0"/>
              </a:spcBef>
              <a:spcAft>
                <a:spcPts val="0"/>
              </a:spcAft>
              <a:buClr>
                <a:schemeClr val="lt1"/>
              </a:buClr>
              <a:buSzPts val="1900"/>
              <a:buNone/>
              <a:defRPr sz="1900">
                <a:solidFill>
                  <a:schemeClr val="lt1"/>
                </a:solidFill>
              </a:defRPr>
            </a:lvl9pPr>
          </a:lstStyle>
          <a:p>
            <a:r>
              <a:rPr lang="en-US"/>
              <a:t>Click to edit Master subtitle style</a:t>
            </a:r>
            <a:endParaRPr/>
          </a:p>
        </p:txBody>
      </p:sp>
      <p:sp>
        <p:nvSpPr>
          <p:cNvPr id="164" name="Google Shape;164;p33"/>
          <p:cNvSpPr txBox="1">
            <a:spLocks noGrp="1"/>
          </p:cNvSpPr>
          <p:nvPr>
            <p:ph type="body" idx="2"/>
          </p:nvPr>
        </p:nvSpPr>
        <p:spPr>
          <a:xfrm>
            <a:off x="3704625" y="724200"/>
            <a:ext cx="2877750" cy="3721500"/>
          </a:xfrm>
          <a:prstGeom prst="rect">
            <a:avLst/>
          </a:prstGeom>
        </p:spPr>
        <p:txBody>
          <a:bodyPr spcFirstLastPara="1" wrap="square" lIns="91425" tIns="91425" rIns="91425" bIns="91425" anchor="ctr" anchorCtr="0">
            <a:noAutofit/>
          </a:bodyPr>
          <a:lstStyle>
            <a:lvl1pPr marL="457189" lvl="0" indent="-342891" rtl="0">
              <a:spcBef>
                <a:spcPts val="0"/>
              </a:spcBef>
              <a:spcAft>
                <a:spcPts val="0"/>
              </a:spcAft>
              <a:buSzPts val="1800"/>
              <a:buChar char="●"/>
              <a:defRPr/>
            </a:lvl1pPr>
            <a:lvl2pPr marL="914377" lvl="1" indent="-317492" rtl="0">
              <a:spcBef>
                <a:spcPts val="1600"/>
              </a:spcBef>
              <a:spcAft>
                <a:spcPts val="0"/>
              </a:spcAft>
              <a:buSzPts val="1400"/>
              <a:buChar char="○"/>
              <a:defRPr/>
            </a:lvl2pPr>
            <a:lvl3pPr marL="1371566" lvl="2" indent="-317492" rtl="0">
              <a:spcBef>
                <a:spcPts val="1600"/>
              </a:spcBef>
              <a:spcAft>
                <a:spcPts val="0"/>
              </a:spcAft>
              <a:buSzPts val="1400"/>
              <a:buChar char="■"/>
              <a:defRPr/>
            </a:lvl3pPr>
            <a:lvl4pPr marL="1828754" lvl="3" indent="-317492" rtl="0">
              <a:spcBef>
                <a:spcPts val="1600"/>
              </a:spcBef>
              <a:spcAft>
                <a:spcPts val="0"/>
              </a:spcAft>
              <a:buSzPts val="1400"/>
              <a:buChar char="●"/>
              <a:defRPr/>
            </a:lvl4pPr>
            <a:lvl5pPr marL="2285943" lvl="4" indent="-317492" rtl="0">
              <a:spcBef>
                <a:spcPts val="1600"/>
              </a:spcBef>
              <a:spcAft>
                <a:spcPts val="0"/>
              </a:spcAft>
              <a:buSzPts val="1400"/>
              <a:buChar char="○"/>
              <a:defRPr/>
            </a:lvl5pPr>
            <a:lvl6pPr marL="2743131" lvl="5" indent="-317492" rtl="0">
              <a:spcBef>
                <a:spcPts val="1600"/>
              </a:spcBef>
              <a:spcAft>
                <a:spcPts val="0"/>
              </a:spcAft>
              <a:buSzPts val="1400"/>
              <a:buChar char="■"/>
              <a:defRPr/>
            </a:lvl6pPr>
            <a:lvl7pPr marL="3200320" lvl="6" indent="-317492" rtl="0">
              <a:spcBef>
                <a:spcPts val="1600"/>
              </a:spcBef>
              <a:spcAft>
                <a:spcPts val="0"/>
              </a:spcAft>
              <a:buSzPts val="1400"/>
              <a:buChar char="●"/>
              <a:defRPr/>
            </a:lvl7pPr>
            <a:lvl8pPr marL="3657509" lvl="7" indent="-317492" rtl="0">
              <a:spcBef>
                <a:spcPts val="1600"/>
              </a:spcBef>
              <a:spcAft>
                <a:spcPts val="0"/>
              </a:spcAft>
              <a:buSzPts val="1400"/>
              <a:buChar char="○"/>
              <a:defRPr/>
            </a:lvl8pPr>
            <a:lvl9pPr marL="4114697" lvl="8" indent="-317492" rtl="0">
              <a:spcBef>
                <a:spcPts val="1600"/>
              </a:spcBef>
              <a:spcAft>
                <a:spcPts val="1600"/>
              </a:spcAft>
              <a:buSzPts val="1400"/>
              <a:buChar char="■"/>
              <a:defRPr/>
            </a:lvl9pPr>
          </a:lstStyle>
          <a:p>
            <a:pPr lvl="0"/>
            <a:r>
              <a:rPr lang="en-US"/>
              <a:t>Click to edit Master text styles</a:t>
            </a:r>
          </a:p>
        </p:txBody>
      </p:sp>
      <p:sp>
        <p:nvSpPr>
          <p:cNvPr id="165" name="Google Shape;165;p33"/>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66" name="Google Shape;166;p33"/>
          <p:cNvPicPr preferRelativeResize="0"/>
          <p:nvPr/>
        </p:nvPicPr>
        <p:blipFill>
          <a:blip r:embed="rId2">
            <a:alphaModFix/>
          </a:blip>
          <a:stretch>
            <a:fillRect/>
          </a:stretch>
        </p:blipFill>
        <p:spPr>
          <a:xfrm>
            <a:off x="48058" y="4320353"/>
            <a:ext cx="1507025" cy="736025"/>
          </a:xfrm>
          <a:prstGeom prst="rect">
            <a:avLst/>
          </a:prstGeom>
          <a:noFill/>
          <a:ln>
            <a:noFill/>
          </a:ln>
        </p:spPr>
      </p:pic>
      <p:pic>
        <p:nvPicPr>
          <p:cNvPr id="167" name="Google Shape;167;p33"/>
          <p:cNvPicPr preferRelativeResize="0"/>
          <p:nvPr/>
        </p:nvPicPr>
        <p:blipFill>
          <a:blip r:embed="rId3">
            <a:alphaModFix/>
          </a:blip>
          <a:stretch>
            <a:fillRect/>
          </a:stretch>
        </p:blipFill>
        <p:spPr>
          <a:xfrm>
            <a:off x="47589" y="4320341"/>
            <a:ext cx="1507961" cy="736038"/>
          </a:xfrm>
          <a:prstGeom prst="rect">
            <a:avLst/>
          </a:prstGeom>
          <a:noFill/>
          <a:ln>
            <a:noFill/>
          </a:ln>
        </p:spPr>
      </p:pic>
    </p:spTree>
    <p:extLst>
      <p:ext uri="{BB962C8B-B14F-4D97-AF65-F5344CB8AC3E}">
        <p14:creationId xmlns:p14="http://schemas.microsoft.com/office/powerpoint/2010/main" val="38327632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Caption" preserve="1">
  <p:cSld name="Caption">
    <p:spTree>
      <p:nvGrpSpPr>
        <p:cNvPr id="1" name="Shape 168"/>
        <p:cNvGrpSpPr/>
        <p:nvPr/>
      </p:nvGrpSpPr>
      <p:grpSpPr>
        <a:xfrm>
          <a:off x="0" y="0"/>
          <a:ext cx="0" cy="0"/>
          <a:chOff x="0" y="0"/>
          <a:chExt cx="0" cy="0"/>
        </a:xfrm>
      </p:grpSpPr>
      <p:sp>
        <p:nvSpPr>
          <p:cNvPr id="169" name="Google Shape;169;p34"/>
          <p:cNvSpPr txBox="1">
            <a:spLocks noGrp="1"/>
          </p:cNvSpPr>
          <p:nvPr>
            <p:ph type="body" idx="1"/>
          </p:nvPr>
        </p:nvSpPr>
        <p:spPr>
          <a:xfrm>
            <a:off x="1710169" y="4230575"/>
            <a:ext cx="4499100" cy="605100"/>
          </a:xfrm>
          <a:prstGeom prst="rect">
            <a:avLst/>
          </a:prstGeom>
        </p:spPr>
        <p:txBody>
          <a:bodyPr spcFirstLastPara="1" wrap="square" lIns="91425" tIns="91425" rIns="91425" bIns="91425" anchor="ctr" anchorCtr="0">
            <a:noAutofit/>
          </a:bodyPr>
          <a:lstStyle>
            <a:lvl1pPr marL="457189" lvl="0" indent="-228594" rtl="0">
              <a:lnSpc>
                <a:spcPct val="100000"/>
              </a:lnSpc>
              <a:spcBef>
                <a:spcPts val="0"/>
              </a:spcBef>
              <a:spcAft>
                <a:spcPts val="0"/>
              </a:spcAft>
              <a:buSzPts val="2100"/>
              <a:buFont typeface="Oswald"/>
              <a:buNone/>
              <a:defRPr sz="2100">
                <a:latin typeface="Oswald"/>
                <a:ea typeface="Oswald"/>
                <a:cs typeface="Oswald"/>
                <a:sym typeface="Oswald"/>
              </a:defRPr>
            </a:lvl1pPr>
          </a:lstStyle>
          <a:p>
            <a:pPr lvl="0"/>
            <a:r>
              <a:rPr lang="en-US"/>
              <a:t>Click to edit Master text styles</a:t>
            </a:r>
          </a:p>
        </p:txBody>
      </p:sp>
      <p:sp>
        <p:nvSpPr>
          <p:cNvPr id="170" name="Google Shape;170;p34"/>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71" name="Google Shape;171;p34"/>
          <p:cNvPicPr preferRelativeResize="0"/>
          <p:nvPr/>
        </p:nvPicPr>
        <p:blipFill>
          <a:blip r:embed="rId2">
            <a:alphaModFix/>
          </a:blip>
          <a:stretch>
            <a:fillRect/>
          </a:stretch>
        </p:blipFill>
        <p:spPr>
          <a:xfrm>
            <a:off x="57143" y="4331266"/>
            <a:ext cx="1507961" cy="736038"/>
          </a:xfrm>
          <a:prstGeom prst="rect">
            <a:avLst/>
          </a:prstGeom>
          <a:noFill/>
          <a:ln>
            <a:noFill/>
          </a:ln>
        </p:spPr>
      </p:pic>
    </p:spTree>
    <p:extLst>
      <p:ext uri="{BB962C8B-B14F-4D97-AF65-F5344CB8AC3E}">
        <p14:creationId xmlns:p14="http://schemas.microsoft.com/office/powerpoint/2010/main" val="42782597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Big number" preserve="1">
  <p:cSld name="Big number">
    <p:spTree>
      <p:nvGrpSpPr>
        <p:cNvPr id="1" name="Shape 172"/>
        <p:cNvGrpSpPr/>
        <p:nvPr/>
      </p:nvGrpSpPr>
      <p:grpSpPr>
        <a:xfrm>
          <a:off x="0" y="0"/>
          <a:ext cx="0" cy="0"/>
          <a:chOff x="0" y="0"/>
          <a:chExt cx="0" cy="0"/>
        </a:xfrm>
      </p:grpSpPr>
      <p:cxnSp>
        <p:nvCxnSpPr>
          <p:cNvPr id="173" name="Google Shape;173;p35"/>
          <p:cNvCxnSpPr/>
          <p:nvPr/>
        </p:nvCxnSpPr>
        <p:spPr>
          <a:xfrm>
            <a:off x="309956" y="2988275"/>
            <a:ext cx="682875" cy="0"/>
          </a:xfrm>
          <a:prstGeom prst="straightConnector1">
            <a:avLst/>
          </a:prstGeom>
          <a:noFill/>
          <a:ln w="28575" cap="flat" cmpd="sng">
            <a:solidFill>
              <a:srgbClr val="005F86"/>
            </a:solidFill>
            <a:prstDash val="lgDash"/>
            <a:round/>
            <a:headEnd type="none" w="sm" len="sm"/>
            <a:tailEnd type="none" w="sm" len="sm"/>
          </a:ln>
        </p:spPr>
      </p:cxnSp>
      <p:sp>
        <p:nvSpPr>
          <p:cNvPr id="174" name="Google Shape;174;p35"/>
          <p:cNvSpPr txBox="1">
            <a:spLocks noGrp="1"/>
          </p:cNvSpPr>
          <p:nvPr>
            <p:ph type="title" hasCustomPrompt="1"/>
          </p:nvPr>
        </p:nvSpPr>
        <p:spPr>
          <a:xfrm>
            <a:off x="233775" y="1106125"/>
            <a:ext cx="6390450" cy="1947000"/>
          </a:xfrm>
          <a:prstGeom prst="rect">
            <a:avLst/>
          </a:prstGeom>
        </p:spPr>
        <p:txBody>
          <a:bodyPr spcFirstLastPara="1" wrap="square" lIns="91425" tIns="91425" rIns="91425" bIns="91425" anchor="b" anchorCtr="0">
            <a:noAutofit/>
          </a:bodyPr>
          <a:lstStyle>
            <a:lvl1pPr lvl="0" rtl="0">
              <a:spcBef>
                <a:spcPts val="0"/>
              </a:spcBef>
              <a:spcAft>
                <a:spcPts val="0"/>
              </a:spcAft>
              <a:buSzPts val="12000"/>
              <a:buNone/>
              <a:defRPr sz="12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75" name="Google Shape;175;p35"/>
          <p:cNvSpPr txBox="1">
            <a:spLocks noGrp="1"/>
          </p:cNvSpPr>
          <p:nvPr>
            <p:ph type="body" idx="1"/>
          </p:nvPr>
        </p:nvSpPr>
        <p:spPr>
          <a:xfrm>
            <a:off x="233775" y="3152225"/>
            <a:ext cx="6390450" cy="1300800"/>
          </a:xfrm>
          <a:prstGeom prst="rect">
            <a:avLst/>
          </a:prstGeom>
        </p:spPr>
        <p:txBody>
          <a:bodyPr spcFirstLastPara="1" wrap="square" lIns="91425" tIns="91425" rIns="91425" bIns="91425" anchor="t" anchorCtr="0">
            <a:noAutofit/>
          </a:bodyPr>
          <a:lstStyle>
            <a:lvl1pPr marL="457189" lvl="0" indent="-342891" rtl="0">
              <a:spcBef>
                <a:spcPts val="0"/>
              </a:spcBef>
              <a:spcAft>
                <a:spcPts val="0"/>
              </a:spcAft>
              <a:buSzPts val="1800"/>
              <a:buChar char="●"/>
              <a:defRPr/>
            </a:lvl1pPr>
            <a:lvl2pPr marL="914377" lvl="1" indent="-317492" rtl="0">
              <a:spcBef>
                <a:spcPts val="1600"/>
              </a:spcBef>
              <a:spcAft>
                <a:spcPts val="0"/>
              </a:spcAft>
              <a:buSzPts val="1400"/>
              <a:buChar char="○"/>
              <a:defRPr/>
            </a:lvl2pPr>
            <a:lvl3pPr marL="1371566" lvl="2" indent="-317492" rtl="0">
              <a:spcBef>
                <a:spcPts val="1600"/>
              </a:spcBef>
              <a:spcAft>
                <a:spcPts val="0"/>
              </a:spcAft>
              <a:buSzPts val="1400"/>
              <a:buChar char="■"/>
              <a:defRPr/>
            </a:lvl3pPr>
            <a:lvl4pPr marL="1828754" lvl="3" indent="-317492" rtl="0">
              <a:spcBef>
                <a:spcPts val="1600"/>
              </a:spcBef>
              <a:spcAft>
                <a:spcPts val="0"/>
              </a:spcAft>
              <a:buSzPts val="1400"/>
              <a:buChar char="●"/>
              <a:defRPr/>
            </a:lvl4pPr>
            <a:lvl5pPr marL="2285943" lvl="4" indent="-317492" rtl="0">
              <a:spcBef>
                <a:spcPts val="1600"/>
              </a:spcBef>
              <a:spcAft>
                <a:spcPts val="0"/>
              </a:spcAft>
              <a:buSzPts val="1400"/>
              <a:buChar char="○"/>
              <a:defRPr/>
            </a:lvl5pPr>
            <a:lvl6pPr marL="2743131" lvl="5" indent="-317492" rtl="0">
              <a:spcBef>
                <a:spcPts val="1600"/>
              </a:spcBef>
              <a:spcAft>
                <a:spcPts val="0"/>
              </a:spcAft>
              <a:buSzPts val="1400"/>
              <a:buChar char="■"/>
              <a:defRPr/>
            </a:lvl6pPr>
            <a:lvl7pPr marL="3200320" lvl="6" indent="-317492" rtl="0">
              <a:spcBef>
                <a:spcPts val="1600"/>
              </a:spcBef>
              <a:spcAft>
                <a:spcPts val="0"/>
              </a:spcAft>
              <a:buSzPts val="1400"/>
              <a:buChar char="●"/>
              <a:defRPr/>
            </a:lvl7pPr>
            <a:lvl8pPr marL="3657509" lvl="7" indent="-317492" rtl="0">
              <a:spcBef>
                <a:spcPts val="1600"/>
              </a:spcBef>
              <a:spcAft>
                <a:spcPts val="0"/>
              </a:spcAft>
              <a:buSzPts val="1400"/>
              <a:buChar char="○"/>
              <a:defRPr/>
            </a:lvl8pPr>
            <a:lvl9pPr marL="4114697" lvl="8" indent="-317492" rtl="0">
              <a:spcBef>
                <a:spcPts val="1600"/>
              </a:spcBef>
              <a:spcAft>
                <a:spcPts val="1600"/>
              </a:spcAft>
              <a:buSzPts val="1400"/>
              <a:buChar char="■"/>
              <a:defRPr/>
            </a:lvl9pPr>
          </a:lstStyle>
          <a:p>
            <a:pPr lvl="0"/>
            <a:r>
              <a:rPr lang="en-US"/>
              <a:t>Click to edit Master text styles</a:t>
            </a:r>
          </a:p>
        </p:txBody>
      </p:sp>
      <p:sp>
        <p:nvSpPr>
          <p:cNvPr id="176" name="Google Shape;176;p35"/>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77" name="Google Shape;177;p35"/>
          <p:cNvPicPr preferRelativeResize="0"/>
          <p:nvPr/>
        </p:nvPicPr>
        <p:blipFill>
          <a:blip r:embed="rId2">
            <a:alphaModFix/>
          </a:blip>
          <a:stretch>
            <a:fillRect/>
          </a:stretch>
        </p:blipFill>
        <p:spPr>
          <a:xfrm>
            <a:off x="57143" y="4331266"/>
            <a:ext cx="1507961" cy="736038"/>
          </a:xfrm>
          <a:prstGeom prst="rect">
            <a:avLst/>
          </a:prstGeom>
          <a:noFill/>
          <a:ln>
            <a:noFill/>
          </a:ln>
        </p:spPr>
      </p:pic>
    </p:spTree>
    <p:extLst>
      <p:ext uri="{BB962C8B-B14F-4D97-AF65-F5344CB8AC3E}">
        <p14:creationId xmlns:p14="http://schemas.microsoft.com/office/powerpoint/2010/main" val="36174286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Blank" type="blank" preserve="1">
  <p:cSld name="Blank">
    <p:spTree>
      <p:nvGrpSpPr>
        <p:cNvPr id="1" name="Shape 178"/>
        <p:cNvGrpSpPr/>
        <p:nvPr/>
      </p:nvGrpSpPr>
      <p:grpSpPr>
        <a:xfrm>
          <a:off x="0" y="0"/>
          <a:ext cx="0" cy="0"/>
          <a:chOff x="0" y="0"/>
          <a:chExt cx="0" cy="0"/>
        </a:xfrm>
      </p:grpSpPr>
      <p:sp>
        <p:nvSpPr>
          <p:cNvPr id="179" name="Google Shape;179;p36"/>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80" name="Google Shape;180;p36"/>
          <p:cNvPicPr preferRelativeResize="0"/>
          <p:nvPr/>
        </p:nvPicPr>
        <p:blipFill>
          <a:blip r:embed="rId2">
            <a:alphaModFix/>
          </a:blip>
          <a:stretch>
            <a:fillRect/>
          </a:stretch>
        </p:blipFill>
        <p:spPr>
          <a:xfrm>
            <a:off x="57143" y="4331266"/>
            <a:ext cx="1507961" cy="736038"/>
          </a:xfrm>
          <a:prstGeom prst="rect">
            <a:avLst/>
          </a:prstGeom>
          <a:noFill/>
          <a:ln>
            <a:noFill/>
          </a:ln>
        </p:spPr>
      </p:pic>
    </p:spTree>
    <p:extLst>
      <p:ext uri="{BB962C8B-B14F-4D97-AF65-F5344CB8AC3E}">
        <p14:creationId xmlns:p14="http://schemas.microsoft.com/office/powerpoint/2010/main" val="33729492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Two Content" type="twoObj">
  <p:cSld name="Two Content">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514350" y="457200"/>
            <a:ext cx="5829300" cy="85725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33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33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33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33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33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33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33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33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3300" b="0" i="0" u="none" strike="noStrike" cap="none">
                <a:solidFill>
                  <a:schemeClr val="dk2"/>
                </a:solidFill>
                <a:latin typeface="Times New Roman"/>
                <a:ea typeface="Times New Roman"/>
                <a:cs typeface="Times New Roman"/>
                <a:sym typeface="Times New Roman"/>
              </a:defRPr>
            </a:lvl9pPr>
          </a:lstStyle>
          <a:p>
            <a:endParaRPr/>
          </a:p>
        </p:txBody>
      </p:sp>
      <p:sp>
        <p:nvSpPr>
          <p:cNvPr id="55" name="Google Shape;55;p9"/>
          <p:cNvSpPr txBox="1">
            <a:spLocks noGrp="1"/>
          </p:cNvSpPr>
          <p:nvPr>
            <p:ph type="body" idx="1"/>
          </p:nvPr>
        </p:nvSpPr>
        <p:spPr>
          <a:xfrm>
            <a:off x="514350" y="1485900"/>
            <a:ext cx="2857500" cy="3086100"/>
          </a:xfrm>
          <a:prstGeom prst="rect">
            <a:avLst/>
          </a:prstGeom>
          <a:noFill/>
          <a:ln>
            <a:noFill/>
          </a:ln>
        </p:spPr>
        <p:txBody>
          <a:bodyPr spcFirstLastPara="1" wrap="square" lIns="91425" tIns="91425" rIns="91425" bIns="91425" anchor="t" anchorCtr="0"/>
          <a:lstStyle>
            <a:lvl1pPr marL="342900" marR="0" lvl="0" indent="-304800" algn="l" rtl="0">
              <a:spcBef>
                <a:spcPts val="420"/>
              </a:spcBef>
              <a:spcAft>
                <a:spcPts val="0"/>
              </a:spcAft>
              <a:buClr>
                <a:schemeClr val="dk1"/>
              </a:buClr>
              <a:buSzPts val="2800"/>
              <a:buFont typeface="Times New Roman"/>
              <a:buChar char="•"/>
              <a:defRPr sz="2100" b="0" i="0" u="none" strike="noStrike" cap="none">
                <a:solidFill>
                  <a:schemeClr val="dk1"/>
                </a:solidFill>
                <a:latin typeface="Times New Roman"/>
                <a:ea typeface="Times New Roman"/>
                <a:cs typeface="Times New Roman"/>
                <a:sym typeface="Times New Roman"/>
              </a:defRPr>
            </a:lvl1pPr>
            <a:lvl2pPr marL="685800" marR="0" lvl="1" indent="-285750" algn="l" rtl="0">
              <a:spcBef>
                <a:spcPts val="360"/>
              </a:spcBef>
              <a:spcAft>
                <a:spcPts val="0"/>
              </a:spcAft>
              <a:buClr>
                <a:schemeClr val="dk1"/>
              </a:buClr>
              <a:buSzPts val="2400"/>
              <a:buFont typeface="Times New Roman"/>
              <a:buChar char="–"/>
              <a:defRPr sz="1800" b="0" i="0" u="none" strike="noStrike" cap="none">
                <a:solidFill>
                  <a:schemeClr val="dk1"/>
                </a:solidFill>
                <a:latin typeface="Times New Roman"/>
                <a:ea typeface="Times New Roman"/>
                <a:cs typeface="Times New Roman"/>
                <a:sym typeface="Times New Roman"/>
              </a:defRPr>
            </a:lvl2pPr>
            <a:lvl3pPr marL="1028700" marR="0" lvl="2" indent="-266700" algn="l" rtl="0">
              <a:spcBef>
                <a:spcPts val="300"/>
              </a:spcBef>
              <a:spcAft>
                <a:spcPts val="0"/>
              </a:spcAft>
              <a:buClr>
                <a:schemeClr val="dk1"/>
              </a:buClr>
              <a:buSzPts val="2000"/>
              <a:buFont typeface="Times New Roman"/>
              <a:buChar char="•"/>
              <a:defRPr sz="1500" b="0" i="0" u="none" strike="noStrike" cap="none">
                <a:solidFill>
                  <a:schemeClr val="dk1"/>
                </a:solidFill>
                <a:latin typeface="Times New Roman"/>
                <a:ea typeface="Times New Roman"/>
                <a:cs typeface="Times New Roman"/>
                <a:sym typeface="Times New Roman"/>
              </a:defRPr>
            </a:lvl3pPr>
            <a:lvl4pPr marL="1371600" marR="0" lvl="3" indent="-257175" algn="l" rtl="0">
              <a:spcBef>
                <a:spcPts val="270"/>
              </a:spcBef>
              <a:spcAft>
                <a:spcPts val="0"/>
              </a:spcAft>
              <a:buClr>
                <a:schemeClr val="dk1"/>
              </a:buClr>
              <a:buSzPts val="1800"/>
              <a:buFont typeface="Times New Roman"/>
              <a:buChar char="–"/>
              <a:defRPr sz="1350" b="0" i="0" u="none" strike="noStrike" cap="none">
                <a:solidFill>
                  <a:schemeClr val="dk1"/>
                </a:solidFill>
                <a:latin typeface="Times New Roman"/>
                <a:ea typeface="Times New Roman"/>
                <a:cs typeface="Times New Roman"/>
                <a:sym typeface="Times New Roman"/>
              </a:defRPr>
            </a:lvl4pPr>
            <a:lvl5pPr marL="1714500" marR="0" lvl="4" indent="-257175" algn="l" rtl="0">
              <a:spcBef>
                <a:spcPts val="270"/>
              </a:spcBef>
              <a:spcAft>
                <a:spcPts val="0"/>
              </a:spcAft>
              <a:buClr>
                <a:schemeClr val="dk1"/>
              </a:buClr>
              <a:buSzPts val="1800"/>
              <a:buFont typeface="Times New Roman"/>
              <a:buChar char="»"/>
              <a:defRPr sz="1350" b="0" i="0" u="none" strike="noStrike" cap="none">
                <a:solidFill>
                  <a:schemeClr val="dk1"/>
                </a:solidFill>
                <a:latin typeface="Times New Roman"/>
                <a:ea typeface="Times New Roman"/>
                <a:cs typeface="Times New Roman"/>
                <a:sym typeface="Times New Roman"/>
              </a:defRPr>
            </a:lvl5pPr>
            <a:lvl6pPr marL="2057400" marR="0" lvl="5" indent="-257175" algn="l" rtl="0">
              <a:spcBef>
                <a:spcPts val="270"/>
              </a:spcBef>
              <a:spcAft>
                <a:spcPts val="0"/>
              </a:spcAft>
              <a:buClr>
                <a:schemeClr val="dk1"/>
              </a:buClr>
              <a:buSzPts val="1800"/>
              <a:buFont typeface="Times New Roman"/>
              <a:buChar char="»"/>
              <a:defRPr sz="1350" b="0" i="0" u="none" strike="noStrike" cap="none">
                <a:solidFill>
                  <a:schemeClr val="dk1"/>
                </a:solidFill>
                <a:latin typeface="Times New Roman"/>
                <a:ea typeface="Times New Roman"/>
                <a:cs typeface="Times New Roman"/>
                <a:sym typeface="Times New Roman"/>
              </a:defRPr>
            </a:lvl6pPr>
            <a:lvl7pPr marL="2400300" marR="0" lvl="6" indent="-257175" algn="l" rtl="0">
              <a:spcBef>
                <a:spcPts val="270"/>
              </a:spcBef>
              <a:spcAft>
                <a:spcPts val="0"/>
              </a:spcAft>
              <a:buClr>
                <a:schemeClr val="dk1"/>
              </a:buClr>
              <a:buSzPts val="1800"/>
              <a:buFont typeface="Times New Roman"/>
              <a:buChar char="»"/>
              <a:defRPr sz="1350" b="0" i="0" u="none" strike="noStrike" cap="none">
                <a:solidFill>
                  <a:schemeClr val="dk1"/>
                </a:solidFill>
                <a:latin typeface="Times New Roman"/>
                <a:ea typeface="Times New Roman"/>
                <a:cs typeface="Times New Roman"/>
                <a:sym typeface="Times New Roman"/>
              </a:defRPr>
            </a:lvl7pPr>
            <a:lvl8pPr marL="2743200" marR="0" lvl="7" indent="-257175" algn="l" rtl="0">
              <a:spcBef>
                <a:spcPts val="270"/>
              </a:spcBef>
              <a:spcAft>
                <a:spcPts val="0"/>
              </a:spcAft>
              <a:buClr>
                <a:schemeClr val="dk1"/>
              </a:buClr>
              <a:buSzPts val="1800"/>
              <a:buFont typeface="Times New Roman"/>
              <a:buChar char="»"/>
              <a:defRPr sz="1350" b="0" i="0" u="none" strike="noStrike" cap="none">
                <a:solidFill>
                  <a:schemeClr val="dk1"/>
                </a:solidFill>
                <a:latin typeface="Times New Roman"/>
                <a:ea typeface="Times New Roman"/>
                <a:cs typeface="Times New Roman"/>
                <a:sym typeface="Times New Roman"/>
              </a:defRPr>
            </a:lvl8pPr>
            <a:lvl9pPr marL="3086100" marR="0" lvl="8" indent="-257175" algn="l" rtl="0">
              <a:spcBef>
                <a:spcPts val="270"/>
              </a:spcBef>
              <a:spcAft>
                <a:spcPts val="0"/>
              </a:spcAft>
              <a:buClr>
                <a:schemeClr val="dk1"/>
              </a:buClr>
              <a:buSzPts val="1800"/>
              <a:buFont typeface="Times New Roman"/>
              <a:buChar char="»"/>
              <a:defRPr sz="1350" b="0" i="0" u="none" strike="noStrike" cap="none">
                <a:solidFill>
                  <a:schemeClr val="dk1"/>
                </a:solidFill>
                <a:latin typeface="Times New Roman"/>
                <a:ea typeface="Times New Roman"/>
                <a:cs typeface="Times New Roman"/>
                <a:sym typeface="Times New Roman"/>
              </a:defRPr>
            </a:lvl9pPr>
          </a:lstStyle>
          <a:p>
            <a:endParaRPr/>
          </a:p>
        </p:txBody>
      </p:sp>
      <p:sp>
        <p:nvSpPr>
          <p:cNvPr id="56" name="Google Shape;56;p9"/>
          <p:cNvSpPr txBox="1">
            <a:spLocks noGrp="1"/>
          </p:cNvSpPr>
          <p:nvPr>
            <p:ph type="body" idx="2"/>
          </p:nvPr>
        </p:nvSpPr>
        <p:spPr>
          <a:xfrm>
            <a:off x="3486150" y="1485900"/>
            <a:ext cx="2857500" cy="3086100"/>
          </a:xfrm>
          <a:prstGeom prst="rect">
            <a:avLst/>
          </a:prstGeom>
          <a:noFill/>
          <a:ln>
            <a:noFill/>
          </a:ln>
        </p:spPr>
        <p:txBody>
          <a:bodyPr spcFirstLastPara="1" wrap="square" lIns="91425" tIns="91425" rIns="91425" bIns="91425" anchor="t" anchorCtr="0"/>
          <a:lstStyle>
            <a:lvl1pPr marL="342900" marR="0" lvl="0" indent="-304800" algn="l" rtl="0">
              <a:spcBef>
                <a:spcPts val="420"/>
              </a:spcBef>
              <a:spcAft>
                <a:spcPts val="0"/>
              </a:spcAft>
              <a:buClr>
                <a:schemeClr val="dk1"/>
              </a:buClr>
              <a:buSzPts val="2800"/>
              <a:buFont typeface="Times New Roman"/>
              <a:buChar char="•"/>
              <a:defRPr sz="2100" b="0" i="0" u="none" strike="noStrike" cap="none">
                <a:solidFill>
                  <a:schemeClr val="dk1"/>
                </a:solidFill>
                <a:latin typeface="Times New Roman"/>
                <a:ea typeface="Times New Roman"/>
                <a:cs typeface="Times New Roman"/>
                <a:sym typeface="Times New Roman"/>
              </a:defRPr>
            </a:lvl1pPr>
            <a:lvl2pPr marL="685800" marR="0" lvl="1" indent="-285750" algn="l" rtl="0">
              <a:spcBef>
                <a:spcPts val="360"/>
              </a:spcBef>
              <a:spcAft>
                <a:spcPts val="0"/>
              </a:spcAft>
              <a:buClr>
                <a:schemeClr val="dk1"/>
              </a:buClr>
              <a:buSzPts val="2400"/>
              <a:buFont typeface="Times New Roman"/>
              <a:buChar char="–"/>
              <a:defRPr sz="1800" b="0" i="0" u="none" strike="noStrike" cap="none">
                <a:solidFill>
                  <a:schemeClr val="dk1"/>
                </a:solidFill>
                <a:latin typeface="Times New Roman"/>
                <a:ea typeface="Times New Roman"/>
                <a:cs typeface="Times New Roman"/>
                <a:sym typeface="Times New Roman"/>
              </a:defRPr>
            </a:lvl2pPr>
            <a:lvl3pPr marL="1028700" marR="0" lvl="2" indent="-266700" algn="l" rtl="0">
              <a:spcBef>
                <a:spcPts val="300"/>
              </a:spcBef>
              <a:spcAft>
                <a:spcPts val="0"/>
              </a:spcAft>
              <a:buClr>
                <a:schemeClr val="dk1"/>
              </a:buClr>
              <a:buSzPts val="2000"/>
              <a:buFont typeface="Times New Roman"/>
              <a:buChar char="•"/>
              <a:defRPr sz="1500" b="0" i="0" u="none" strike="noStrike" cap="none">
                <a:solidFill>
                  <a:schemeClr val="dk1"/>
                </a:solidFill>
                <a:latin typeface="Times New Roman"/>
                <a:ea typeface="Times New Roman"/>
                <a:cs typeface="Times New Roman"/>
                <a:sym typeface="Times New Roman"/>
              </a:defRPr>
            </a:lvl3pPr>
            <a:lvl4pPr marL="1371600" marR="0" lvl="3" indent="-257175" algn="l" rtl="0">
              <a:spcBef>
                <a:spcPts val="270"/>
              </a:spcBef>
              <a:spcAft>
                <a:spcPts val="0"/>
              </a:spcAft>
              <a:buClr>
                <a:schemeClr val="dk1"/>
              </a:buClr>
              <a:buSzPts val="1800"/>
              <a:buFont typeface="Times New Roman"/>
              <a:buChar char="–"/>
              <a:defRPr sz="1350" b="0" i="0" u="none" strike="noStrike" cap="none">
                <a:solidFill>
                  <a:schemeClr val="dk1"/>
                </a:solidFill>
                <a:latin typeface="Times New Roman"/>
                <a:ea typeface="Times New Roman"/>
                <a:cs typeface="Times New Roman"/>
                <a:sym typeface="Times New Roman"/>
              </a:defRPr>
            </a:lvl4pPr>
            <a:lvl5pPr marL="1714500" marR="0" lvl="4" indent="-257175" algn="l" rtl="0">
              <a:spcBef>
                <a:spcPts val="270"/>
              </a:spcBef>
              <a:spcAft>
                <a:spcPts val="0"/>
              </a:spcAft>
              <a:buClr>
                <a:schemeClr val="dk1"/>
              </a:buClr>
              <a:buSzPts val="1800"/>
              <a:buFont typeface="Times New Roman"/>
              <a:buChar char="»"/>
              <a:defRPr sz="1350" b="0" i="0" u="none" strike="noStrike" cap="none">
                <a:solidFill>
                  <a:schemeClr val="dk1"/>
                </a:solidFill>
                <a:latin typeface="Times New Roman"/>
                <a:ea typeface="Times New Roman"/>
                <a:cs typeface="Times New Roman"/>
                <a:sym typeface="Times New Roman"/>
              </a:defRPr>
            </a:lvl5pPr>
            <a:lvl6pPr marL="2057400" marR="0" lvl="5" indent="-257175" algn="l" rtl="0">
              <a:spcBef>
                <a:spcPts val="270"/>
              </a:spcBef>
              <a:spcAft>
                <a:spcPts val="0"/>
              </a:spcAft>
              <a:buClr>
                <a:schemeClr val="dk1"/>
              </a:buClr>
              <a:buSzPts val="1800"/>
              <a:buFont typeface="Times New Roman"/>
              <a:buChar char="»"/>
              <a:defRPr sz="1350" b="0" i="0" u="none" strike="noStrike" cap="none">
                <a:solidFill>
                  <a:schemeClr val="dk1"/>
                </a:solidFill>
                <a:latin typeface="Times New Roman"/>
                <a:ea typeface="Times New Roman"/>
                <a:cs typeface="Times New Roman"/>
                <a:sym typeface="Times New Roman"/>
              </a:defRPr>
            </a:lvl6pPr>
            <a:lvl7pPr marL="2400300" marR="0" lvl="6" indent="-257175" algn="l" rtl="0">
              <a:spcBef>
                <a:spcPts val="270"/>
              </a:spcBef>
              <a:spcAft>
                <a:spcPts val="0"/>
              </a:spcAft>
              <a:buClr>
                <a:schemeClr val="dk1"/>
              </a:buClr>
              <a:buSzPts val="1800"/>
              <a:buFont typeface="Times New Roman"/>
              <a:buChar char="»"/>
              <a:defRPr sz="1350" b="0" i="0" u="none" strike="noStrike" cap="none">
                <a:solidFill>
                  <a:schemeClr val="dk1"/>
                </a:solidFill>
                <a:latin typeface="Times New Roman"/>
                <a:ea typeface="Times New Roman"/>
                <a:cs typeface="Times New Roman"/>
                <a:sym typeface="Times New Roman"/>
              </a:defRPr>
            </a:lvl7pPr>
            <a:lvl8pPr marL="2743200" marR="0" lvl="7" indent="-257175" algn="l" rtl="0">
              <a:spcBef>
                <a:spcPts val="270"/>
              </a:spcBef>
              <a:spcAft>
                <a:spcPts val="0"/>
              </a:spcAft>
              <a:buClr>
                <a:schemeClr val="dk1"/>
              </a:buClr>
              <a:buSzPts val="1800"/>
              <a:buFont typeface="Times New Roman"/>
              <a:buChar char="»"/>
              <a:defRPr sz="1350" b="0" i="0" u="none" strike="noStrike" cap="none">
                <a:solidFill>
                  <a:schemeClr val="dk1"/>
                </a:solidFill>
                <a:latin typeface="Times New Roman"/>
                <a:ea typeface="Times New Roman"/>
                <a:cs typeface="Times New Roman"/>
                <a:sym typeface="Times New Roman"/>
              </a:defRPr>
            </a:lvl8pPr>
            <a:lvl9pPr marL="3086100" marR="0" lvl="8" indent="-257175" algn="l" rtl="0">
              <a:spcBef>
                <a:spcPts val="270"/>
              </a:spcBef>
              <a:spcAft>
                <a:spcPts val="0"/>
              </a:spcAft>
              <a:buClr>
                <a:schemeClr val="dk1"/>
              </a:buClr>
              <a:buSzPts val="1800"/>
              <a:buFont typeface="Times New Roman"/>
              <a:buChar char="»"/>
              <a:defRPr sz="1350" b="0" i="0" u="none" strike="noStrike" cap="none">
                <a:solidFill>
                  <a:schemeClr val="dk1"/>
                </a:solidFill>
                <a:latin typeface="Times New Roman"/>
                <a:ea typeface="Times New Roman"/>
                <a:cs typeface="Times New Roman"/>
                <a:sym typeface="Times New Roman"/>
              </a:defRPr>
            </a:lvl9pPr>
          </a:lstStyle>
          <a:p>
            <a:endParaRPr/>
          </a:p>
        </p:txBody>
      </p:sp>
      <p:sp>
        <p:nvSpPr>
          <p:cNvPr id="57" name="Google Shape;57;p9"/>
          <p:cNvSpPr txBox="1">
            <a:spLocks noGrp="1"/>
          </p:cNvSpPr>
          <p:nvPr>
            <p:ph type="dt" idx="10"/>
          </p:nvPr>
        </p:nvSpPr>
        <p:spPr>
          <a:xfrm>
            <a:off x="514350" y="4686300"/>
            <a:ext cx="1428750" cy="3429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58" name="Google Shape;58;p9"/>
          <p:cNvSpPr txBox="1">
            <a:spLocks noGrp="1"/>
          </p:cNvSpPr>
          <p:nvPr>
            <p:ph type="ftr" idx="11"/>
          </p:nvPr>
        </p:nvSpPr>
        <p:spPr>
          <a:xfrm>
            <a:off x="2343150" y="4686300"/>
            <a:ext cx="2171700" cy="3429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59" name="Google Shape;59;p9"/>
          <p:cNvSpPr txBox="1">
            <a:spLocks noGrp="1"/>
          </p:cNvSpPr>
          <p:nvPr>
            <p:ph type="sldNum" idx="12"/>
          </p:nvPr>
        </p:nvSpPr>
        <p:spPr>
          <a:xfrm>
            <a:off x="5429250" y="4800600"/>
            <a:ext cx="142875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New Roman"/>
              <a:buNone/>
              <a:defRPr sz="1050"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050"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050"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050"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050"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050"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050"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050"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050" b="0" i="0" u="none">
                <a:solidFill>
                  <a:schemeClr val="dk1"/>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472951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Title and Content" type="obj">
  <p:cSld name="Title and Conten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514350" y="457200"/>
            <a:ext cx="5829300" cy="85725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33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33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33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33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33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33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33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33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3300" b="0" i="0" u="none" strike="noStrike" cap="none">
                <a:solidFill>
                  <a:schemeClr val="dk2"/>
                </a:solidFill>
                <a:latin typeface="Times New Roman"/>
                <a:ea typeface="Times New Roman"/>
                <a:cs typeface="Times New Roman"/>
                <a:sym typeface="Times New Roman"/>
              </a:defRPr>
            </a:lvl9pPr>
          </a:lstStyle>
          <a:p>
            <a:endParaRPr/>
          </a:p>
        </p:txBody>
      </p:sp>
      <p:sp>
        <p:nvSpPr>
          <p:cNvPr id="43" name="Google Shape;43;p7"/>
          <p:cNvSpPr txBox="1">
            <a:spLocks noGrp="1"/>
          </p:cNvSpPr>
          <p:nvPr>
            <p:ph type="body" idx="1"/>
          </p:nvPr>
        </p:nvSpPr>
        <p:spPr>
          <a:xfrm>
            <a:off x="514350" y="1485900"/>
            <a:ext cx="5829300" cy="3086100"/>
          </a:xfrm>
          <a:prstGeom prst="rect">
            <a:avLst/>
          </a:prstGeom>
          <a:noFill/>
          <a:ln>
            <a:noFill/>
          </a:ln>
        </p:spPr>
        <p:txBody>
          <a:bodyPr spcFirstLastPara="1" wrap="square" lIns="91425" tIns="91425" rIns="91425" bIns="91425" anchor="t" anchorCtr="0"/>
          <a:lstStyle>
            <a:lvl1pPr marL="342900" marR="0" lvl="0" indent="-323850" algn="l" rtl="0">
              <a:spcBef>
                <a:spcPts val="480"/>
              </a:spcBef>
              <a:spcAft>
                <a:spcPts val="0"/>
              </a:spcAft>
              <a:buClr>
                <a:schemeClr val="dk1"/>
              </a:buClr>
              <a:buSzPts val="3200"/>
              <a:buFont typeface="Times New Roman"/>
              <a:buChar char="•"/>
              <a:defRPr sz="2400" b="0" i="0" u="none" strike="noStrike" cap="none">
                <a:solidFill>
                  <a:schemeClr val="dk1"/>
                </a:solidFill>
                <a:latin typeface="Times New Roman"/>
                <a:ea typeface="Times New Roman"/>
                <a:cs typeface="Times New Roman"/>
                <a:sym typeface="Times New Roman"/>
              </a:defRPr>
            </a:lvl1pPr>
            <a:lvl2pPr marL="685800" marR="0" lvl="1" indent="-304800" algn="l" rtl="0">
              <a:spcBef>
                <a:spcPts val="420"/>
              </a:spcBef>
              <a:spcAft>
                <a:spcPts val="0"/>
              </a:spcAft>
              <a:buClr>
                <a:schemeClr val="dk1"/>
              </a:buClr>
              <a:buSzPts val="2800"/>
              <a:buFont typeface="Times New Roman"/>
              <a:buChar char="–"/>
              <a:defRPr sz="2100" b="0" i="0" u="none" strike="noStrike" cap="none">
                <a:solidFill>
                  <a:schemeClr val="dk1"/>
                </a:solidFill>
                <a:latin typeface="Times New Roman"/>
                <a:ea typeface="Times New Roman"/>
                <a:cs typeface="Times New Roman"/>
                <a:sym typeface="Times New Roman"/>
              </a:defRPr>
            </a:lvl2pPr>
            <a:lvl3pPr marL="1028700" marR="0" lvl="2" indent="-285750" algn="l" rtl="0">
              <a:spcBef>
                <a:spcPts val="360"/>
              </a:spcBef>
              <a:spcAft>
                <a:spcPts val="0"/>
              </a:spcAft>
              <a:buClr>
                <a:schemeClr val="dk1"/>
              </a:buClr>
              <a:buSzPts val="2400"/>
              <a:buFont typeface="Times New Roman"/>
              <a:buChar char="•"/>
              <a:defRPr sz="1800" b="0" i="0" u="none" strike="noStrike" cap="none">
                <a:solidFill>
                  <a:schemeClr val="dk1"/>
                </a:solidFill>
                <a:latin typeface="Times New Roman"/>
                <a:ea typeface="Times New Roman"/>
                <a:cs typeface="Times New Roman"/>
                <a:sym typeface="Times New Roman"/>
              </a:defRPr>
            </a:lvl3pPr>
            <a:lvl4pPr marL="1371600" marR="0" lvl="3" indent="-266700" algn="l" rtl="0">
              <a:spcBef>
                <a:spcPts val="300"/>
              </a:spcBef>
              <a:spcAft>
                <a:spcPts val="0"/>
              </a:spcAft>
              <a:buClr>
                <a:schemeClr val="dk1"/>
              </a:buClr>
              <a:buSzPts val="2000"/>
              <a:buFont typeface="Times New Roman"/>
              <a:buChar char="–"/>
              <a:defRPr sz="1500" b="0" i="0" u="none" strike="noStrike" cap="none">
                <a:solidFill>
                  <a:schemeClr val="dk1"/>
                </a:solidFill>
                <a:latin typeface="Times New Roman"/>
                <a:ea typeface="Times New Roman"/>
                <a:cs typeface="Times New Roman"/>
                <a:sym typeface="Times New Roman"/>
              </a:defRPr>
            </a:lvl4pPr>
            <a:lvl5pPr marL="1714500" marR="0" lvl="4" indent="-266700" algn="l" rtl="0">
              <a:spcBef>
                <a:spcPts val="300"/>
              </a:spcBef>
              <a:spcAft>
                <a:spcPts val="0"/>
              </a:spcAft>
              <a:buClr>
                <a:schemeClr val="dk1"/>
              </a:buClr>
              <a:buSzPts val="2000"/>
              <a:buFont typeface="Times New Roman"/>
              <a:buChar char="»"/>
              <a:defRPr sz="1500" b="0" i="0" u="none" strike="noStrike" cap="none">
                <a:solidFill>
                  <a:schemeClr val="dk1"/>
                </a:solidFill>
                <a:latin typeface="Times New Roman"/>
                <a:ea typeface="Times New Roman"/>
                <a:cs typeface="Times New Roman"/>
                <a:sym typeface="Times New Roman"/>
              </a:defRPr>
            </a:lvl5pPr>
            <a:lvl6pPr marL="2057400" marR="0" lvl="5" indent="-266700" algn="l" rtl="0">
              <a:spcBef>
                <a:spcPts val="300"/>
              </a:spcBef>
              <a:spcAft>
                <a:spcPts val="0"/>
              </a:spcAft>
              <a:buClr>
                <a:schemeClr val="dk1"/>
              </a:buClr>
              <a:buSzPts val="2000"/>
              <a:buFont typeface="Times New Roman"/>
              <a:buChar char="»"/>
              <a:defRPr sz="1500" b="0" i="0" u="none" strike="noStrike" cap="none">
                <a:solidFill>
                  <a:schemeClr val="dk1"/>
                </a:solidFill>
                <a:latin typeface="Times New Roman"/>
                <a:ea typeface="Times New Roman"/>
                <a:cs typeface="Times New Roman"/>
                <a:sym typeface="Times New Roman"/>
              </a:defRPr>
            </a:lvl6pPr>
            <a:lvl7pPr marL="2400300" marR="0" lvl="6" indent="-266700" algn="l" rtl="0">
              <a:spcBef>
                <a:spcPts val="300"/>
              </a:spcBef>
              <a:spcAft>
                <a:spcPts val="0"/>
              </a:spcAft>
              <a:buClr>
                <a:schemeClr val="dk1"/>
              </a:buClr>
              <a:buSzPts val="2000"/>
              <a:buFont typeface="Times New Roman"/>
              <a:buChar char="»"/>
              <a:defRPr sz="1500" b="0" i="0" u="none" strike="noStrike" cap="none">
                <a:solidFill>
                  <a:schemeClr val="dk1"/>
                </a:solidFill>
                <a:latin typeface="Times New Roman"/>
                <a:ea typeface="Times New Roman"/>
                <a:cs typeface="Times New Roman"/>
                <a:sym typeface="Times New Roman"/>
              </a:defRPr>
            </a:lvl7pPr>
            <a:lvl8pPr marL="2743200" marR="0" lvl="7" indent="-266700" algn="l" rtl="0">
              <a:spcBef>
                <a:spcPts val="300"/>
              </a:spcBef>
              <a:spcAft>
                <a:spcPts val="0"/>
              </a:spcAft>
              <a:buClr>
                <a:schemeClr val="dk1"/>
              </a:buClr>
              <a:buSzPts val="2000"/>
              <a:buFont typeface="Times New Roman"/>
              <a:buChar char="»"/>
              <a:defRPr sz="1500" b="0" i="0" u="none" strike="noStrike" cap="none">
                <a:solidFill>
                  <a:schemeClr val="dk1"/>
                </a:solidFill>
                <a:latin typeface="Times New Roman"/>
                <a:ea typeface="Times New Roman"/>
                <a:cs typeface="Times New Roman"/>
                <a:sym typeface="Times New Roman"/>
              </a:defRPr>
            </a:lvl8pPr>
            <a:lvl9pPr marL="3086100" marR="0" lvl="8" indent="-266700" algn="l" rtl="0">
              <a:spcBef>
                <a:spcPts val="300"/>
              </a:spcBef>
              <a:spcAft>
                <a:spcPts val="0"/>
              </a:spcAft>
              <a:buClr>
                <a:schemeClr val="dk1"/>
              </a:buClr>
              <a:buSzPts val="2000"/>
              <a:buFont typeface="Times New Roman"/>
              <a:buChar char="»"/>
              <a:defRPr sz="1500" b="0" i="0" u="none" strike="noStrike" cap="none">
                <a:solidFill>
                  <a:schemeClr val="dk1"/>
                </a:solidFill>
                <a:latin typeface="Times New Roman"/>
                <a:ea typeface="Times New Roman"/>
                <a:cs typeface="Times New Roman"/>
                <a:sym typeface="Times New Roman"/>
              </a:defRPr>
            </a:lvl9pPr>
          </a:lstStyle>
          <a:p>
            <a:endParaRPr/>
          </a:p>
        </p:txBody>
      </p:sp>
      <p:sp>
        <p:nvSpPr>
          <p:cNvPr id="44" name="Google Shape;44;p7"/>
          <p:cNvSpPr txBox="1">
            <a:spLocks noGrp="1"/>
          </p:cNvSpPr>
          <p:nvPr>
            <p:ph type="dt" idx="10"/>
          </p:nvPr>
        </p:nvSpPr>
        <p:spPr>
          <a:xfrm>
            <a:off x="514350" y="4686300"/>
            <a:ext cx="1428750" cy="3429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45" name="Google Shape;45;p7"/>
          <p:cNvSpPr txBox="1">
            <a:spLocks noGrp="1"/>
          </p:cNvSpPr>
          <p:nvPr>
            <p:ph type="ftr" idx="11"/>
          </p:nvPr>
        </p:nvSpPr>
        <p:spPr>
          <a:xfrm>
            <a:off x="2343150" y="4686300"/>
            <a:ext cx="2171700" cy="3429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46" name="Google Shape;46;p7"/>
          <p:cNvSpPr txBox="1">
            <a:spLocks noGrp="1"/>
          </p:cNvSpPr>
          <p:nvPr>
            <p:ph type="sldNum" idx="12"/>
          </p:nvPr>
        </p:nvSpPr>
        <p:spPr>
          <a:xfrm>
            <a:off x="5429250" y="4800600"/>
            <a:ext cx="142875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New Roman"/>
              <a:buNone/>
              <a:defRPr sz="1050"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050"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050"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050"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050"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050"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050"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050"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050" b="0" i="0" u="none">
                <a:solidFill>
                  <a:schemeClr val="dk1"/>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239287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MCEE Layout" type="title">
  <p:cSld name="MCEE Layout">
    <p:spTree>
      <p:nvGrpSpPr>
        <p:cNvPr id="1" name="Shape 54"/>
        <p:cNvGrpSpPr/>
        <p:nvPr/>
      </p:nvGrpSpPr>
      <p:grpSpPr>
        <a:xfrm>
          <a:off x="0" y="0"/>
          <a:ext cx="0" cy="0"/>
          <a:chOff x="0" y="0"/>
          <a:chExt cx="0" cy="0"/>
        </a:xfrm>
      </p:grpSpPr>
      <p:sp>
        <p:nvSpPr>
          <p:cNvPr id="55" name="Google Shape;55;p14"/>
          <p:cNvSpPr/>
          <p:nvPr/>
        </p:nvSpPr>
        <p:spPr>
          <a:xfrm rot="10800000">
            <a:off x="3169575" y="2933550"/>
            <a:ext cx="518850" cy="388500"/>
          </a:xfrm>
          <a:prstGeom prst="triangle">
            <a:avLst>
              <a:gd name="adj" fmla="val 50000"/>
            </a:avLst>
          </a:prstGeom>
          <a:solidFill>
            <a:srgbClr val="005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6" name="Google Shape;56;p14"/>
          <p:cNvSpPr/>
          <p:nvPr/>
        </p:nvSpPr>
        <p:spPr>
          <a:xfrm>
            <a:off x="-19" y="0"/>
            <a:ext cx="6858000" cy="3124200"/>
          </a:xfrm>
          <a:prstGeom prst="rect">
            <a:avLst/>
          </a:prstGeom>
          <a:solidFill>
            <a:srgbClr val="005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7" name="Google Shape;57;p14"/>
          <p:cNvSpPr txBox="1">
            <a:spLocks noGrp="1"/>
          </p:cNvSpPr>
          <p:nvPr>
            <p:ph type="ctrTitle"/>
          </p:nvPr>
        </p:nvSpPr>
        <p:spPr>
          <a:xfrm>
            <a:off x="308381" y="644300"/>
            <a:ext cx="6211800" cy="2109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rPr lang="en-US"/>
              <a:t>Click to edit Master title style</a:t>
            </a:r>
            <a:endParaRPr/>
          </a:p>
        </p:txBody>
      </p:sp>
      <p:sp>
        <p:nvSpPr>
          <p:cNvPr id="58" name="Google Shape;58;p14"/>
          <p:cNvSpPr txBox="1">
            <a:spLocks noGrp="1"/>
          </p:cNvSpPr>
          <p:nvPr>
            <p:ph type="subTitle" idx="1"/>
          </p:nvPr>
        </p:nvSpPr>
        <p:spPr>
          <a:xfrm>
            <a:off x="308381" y="3398250"/>
            <a:ext cx="6211800" cy="126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600"/>
              <a:buFont typeface="Oswald"/>
              <a:buNone/>
              <a:defRPr sz="3600">
                <a:latin typeface="Oswald"/>
                <a:ea typeface="Oswald"/>
                <a:cs typeface="Oswald"/>
                <a:sym typeface="Oswald"/>
              </a:defRPr>
            </a:lvl1pPr>
            <a:lvl2pPr lvl="1" algn="ctr" rtl="0">
              <a:lnSpc>
                <a:spcPct val="100000"/>
              </a:lnSpc>
              <a:spcBef>
                <a:spcPts val="0"/>
              </a:spcBef>
              <a:spcAft>
                <a:spcPts val="0"/>
              </a:spcAft>
              <a:buSzPts val="3600"/>
              <a:buFont typeface="Oswald"/>
              <a:buNone/>
              <a:defRPr sz="3600">
                <a:latin typeface="Oswald"/>
                <a:ea typeface="Oswald"/>
                <a:cs typeface="Oswald"/>
                <a:sym typeface="Oswald"/>
              </a:defRPr>
            </a:lvl2pPr>
            <a:lvl3pPr lvl="2" algn="ctr" rtl="0">
              <a:lnSpc>
                <a:spcPct val="100000"/>
              </a:lnSpc>
              <a:spcBef>
                <a:spcPts val="0"/>
              </a:spcBef>
              <a:spcAft>
                <a:spcPts val="0"/>
              </a:spcAft>
              <a:buSzPts val="3600"/>
              <a:buFont typeface="Oswald"/>
              <a:buNone/>
              <a:defRPr sz="3600">
                <a:latin typeface="Oswald"/>
                <a:ea typeface="Oswald"/>
                <a:cs typeface="Oswald"/>
                <a:sym typeface="Oswald"/>
              </a:defRPr>
            </a:lvl3pPr>
            <a:lvl4pPr lvl="3" algn="ctr" rtl="0">
              <a:lnSpc>
                <a:spcPct val="100000"/>
              </a:lnSpc>
              <a:spcBef>
                <a:spcPts val="0"/>
              </a:spcBef>
              <a:spcAft>
                <a:spcPts val="0"/>
              </a:spcAft>
              <a:buSzPts val="3600"/>
              <a:buFont typeface="Oswald"/>
              <a:buNone/>
              <a:defRPr sz="3600">
                <a:latin typeface="Oswald"/>
                <a:ea typeface="Oswald"/>
                <a:cs typeface="Oswald"/>
                <a:sym typeface="Oswald"/>
              </a:defRPr>
            </a:lvl4pPr>
            <a:lvl5pPr lvl="4" algn="ctr" rtl="0">
              <a:lnSpc>
                <a:spcPct val="100000"/>
              </a:lnSpc>
              <a:spcBef>
                <a:spcPts val="0"/>
              </a:spcBef>
              <a:spcAft>
                <a:spcPts val="0"/>
              </a:spcAft>
              <a:buSzPts val="3600"/>
              <a:buFont typeface="Oswald"/>
              <a:buNone/>
              <a:defRPr sz="3600">
                <a:latin typeface="Oswald"/>
                <a:ea typeface="Oswald"/>
                <a:cs typeface="Oswald"/>
                <a:sym typeface="Oswald"/>
              </a:defRPr>
            </a:lvl5pPr>
            <a:lvl6pPr lvl="5" algn="ctr" rtl="0">
              <a:lnSpc>
                <a:spcPct val="100000"/>
              </a:lnSpc>
              <a:spcBef>
                <a:spcPts val="0"/>
              </a:spcBef>
              <a:spcAft>
                <a:spcPts val="0"/>
              </a:spcAft>
              <a:buSzPts val="3600"/>
              <a:buFont typeface="Oswald"/>
              <a:buNone/>
              <a:defRPr sz="3600">
                <a:latin typeface="Oswald"/>
                <a:ea typeface="Oswald"/>
                <a:cs typeface="Oswald"/>
                <a:sym typeface="Oswald"/>
              </a:defRPr>
            </a:lvl6pPr>
            <a:lvl7pPr lvl="6" algn="ctr" rtl="0">
              <a:lnSpc>
                <a:spcPct val="100000"/>
              </a:lnSpc>
              <a:spcBef>
                <a:spcPts val="0"/>
              </a:spcBef>
              <a:spcAft>
                <a:spcPts val="0"/>
              </a:spcAft>
              <a:buSzPts val="3600"/>
              <a:buFont typeface="Oswald"/>
              <a:buNone/>
              <a:defRPr sz="3600">
                <a:latin typeface="Oswald"/>
                <a:ea typeface="Oswald"/>
                <a:cs typeface="Oswald"/>
                <a:sym typeface="Oswald"/>
              </a:defRPr>
            </a:lvl7pPr>
            <a:lvl8pPr lvl="7" algn="ctr" rtl="0">
              <a:lnSpc>
                <a:spcPct val="100000"/>
              </a:lnSpc>
              <a:spcBef>
                <a:spcPts val="0"/>
              </a:spcBef>
              <a:spcAft>
                <a:spcPts val="0"/>
              </a:spcAft>
              <a:buSzPts val="3600"/>
              <a:buFont typeface="Oswald"/>
              <a:buNone/>
              <a:defRPr sz="3600">
                <a:latin typeface="Oswald"/>
                <a:ea typeface="Oswald"/>
                <a:cs typeface="Oswald"/>
                <a:sym typeface="Oswald"/>
              </a:defRPr>
            </a:lvl8pPr>
            <a:lvl9pPr lvl="8" algn="ctr" rtl="0">
              <a:lnSpc>
                <a:spcPct val="100000"/>
              </a:lnSpc>
              <a:spcBef>
                <a:spcPts val="0"/>
              </a:spcBef>
              <a:spcAft>
                <a:spcPts val="0"/>
              </a:spcAft>
              <a:buSzPts val="3600"/>
              <a:buFont typeface="Oswald"/>
              <a:buNone/>
              <a:defRPr sz="3600">
                <a:latin typeface="Oswald"/>
                <a:ea typeface="Oswald"/>
                <a:cs typeface="Oswald"/>
                <a:sym typeface="Oswald"/>
              </a:defRPr>
            </a:lvl9pPr>
          </a:lstStyle>
          <a:p>
            <a:r>
              <a:rPr lang="en-US"/>
              <a:t>Click to edit Master subtitle style</a:t>
            </a:r>
            <a:endParaRPr/>
          </a:p>
        </p:txBody>
      </p:sp>
      <p:sp>
        <p:nvSpPr>
          <p:cNvPr id="59" name="Google Shape;59;p14"/>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60" name="Google Shape;60;p14"/>
          <p:cNvPicPr preferRelativeResize="0"/>
          <p:nvPr/>
        </p:nvPicPr>
        <p:blipFill>
          <a:blip r:embed="rId2">
            <a:alphaModFix/>
          </a:blip>
          <a:stretch>
            <a:fillRect/>
          </a:stretch>
        </p:blipFill>
        <p:spPr>
          <a:xfrm>
            <a:off x="57144" y="4331266"/>
            <a:ext cx="1507961" cy="736038"/>
          </a:xfrm>
          <a:prstGeom prst="rect">
            <a:avLst/>
          </a:prstGeom>
          <a:noFill/>
          <a:ln>
            <a:noFill/>
          </a:ln>
        </p:spPr>
      </p:pic>
    </p:spTree>
    <p:extLst>
      <p:ext uri="{BB962C8B-B14F-4D97-AF65-F5344CB8AC3E}">
        <p14:creationId xmlns:p14="http://schemas.microsoft.com/office/powerpoint/2010/main" val="9574281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61"/>
        <p:cNvGrpSpPr/>
        <p:nvPr/>
      </p:nvGrpSpPr>
      <p:grpSpPr>
        <a:xfrm>
          <a:off x="0" y="0"/>
          <a:ext cx="0" cy="0"/>
          <a:chOff x="0" y="0"/>
          <a:chExt cx="0" cy="0"/>
        </a:xfrm>
      </p:grpSpPr>
      <p:sp>
        <p:nvSpPr>
          <p:cNvPr id="62" name="Google Shape;62;p15"/>
          <p:cNvSpPr/>
          <p:nvPr/>
        </p:nvSpPr>
        <p:spPr>
          <a:xfrm>
            <a:off x="0" y="1567350"/>
            <a:ext cx="6858000" cy="2008800"/>
          </a:xfrm>
          <a:prstGeom prst="rect">
            <a:avLst/>
          </a:prstGeom>
          <a:solidFill>
            <a:srgbClr val="005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3" name="Google Shape;63;p15"/>
          <p:cNvSpPr txBox="1">
            <a:spLocks noGrp="1"/>
          </p:cNvSpPr>
          <p:nvPr>
            <p:ph type="title"/>
          </p:nvPr>
        </p:nvSpPr>
        <p:spPr>
          <a:xfrm>
            <a:off x="323100" y="1889700"/>
            <a:ext cx="6211800" cy="1516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600"/>
              <a:buNone/>
              <a:defRPr sz="3600">
                <a:solidFill>
                  <a:schemeClr val="lt1"/>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a:t>Click to edit Master title style</a:t>
            </a:r>
            <a:endParaRPr/>
          </a:p>
        </p:txBody>
      </p:sp>
      <p:sp>
        <p:nvSpPr>
          <p:cNvPr id="64" name="Google Shape;64;p15"/>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65" name="Google Shape;65;p15"/>
          <p:cNvPicPr preferRelativeResize="0"/>
          <p:nvPr/>
        </p:nvPicPr>
        <p:blipFill>
          <a:blip r:embed="rId2">
            <a:alphaModFix/>
          </a:blip>
          <a:stretch>
            <a:fillRect/>
          </a:stretch>
        </p:blipFill>
        <p:spPr>
          <a:xfrm>
            <a:off x="57144" y="4331266"/>
            <a:ext cx="1507961" cy="736038"/>
          </a:xfrm>
          <a:prstGeom prst="rect">
            <a:avLst/>
          </a:prstGeom>
          <a:noFill/>
          <a:ln>
            <a:noFill/>
          </a:ln>
        </p:spPr>
      </p:pic>
    </p:spTree>
    <p:extLst>
      <p:ext uri="{BB962C8B-B14F-4D97-AF65-F5344CB8AC3E}">
        <p14:creationId xmlns:p14="http://schemas.microsoft.com/office/powerpoint/2010/main" val="17336881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72"/>
        <p:cNvGrpSpPr/>
        <p:nvPr/>
      </p:nvGrpSpPr>
      <p:grpSpPr>
        <a:xfrm>
          <a:off x="0" y="0"/>
          <a:ext cx="0" cy="0"/>
          <a:chOff x="0" y="0"/>
          <a:chExt cx="0" cy="0"/>
        </a:xfrm>
      </p:grpSpPr>
      <p:cxnSp>
        <p:nvCxnSpPr>
          <p:cNvPr id="73" name="Google Shape;73;p17"/>
          <p:cNvCxnSpPr/>
          <p:nvPr/>
        </p:nvCxnSpPr>
        <p:spPr>
          <a:xfrm>
            <a:off x="321902" y="1275577"/>
            <a:ext cx="460575" cy="0"/>
          </a:xfrm>
          <a:prstGeom prst="straightConnector1">
            <a:avLst/>
          </a:prstGeom>
          <a:noFill/>
          <a:ln w="19050" cap="flat" cmpd="sng">
            <a:solidFill>
              <a:schemeClr val="dk2"/>
            </a:solidFill>
            <a:prstDash val="lgDash"/>
            <a:round/>
            <a:headEnd type="none" w="sm" len="sm"/>
            <a:tailEnd type="none" w="sm" len="sm"/>
          </a:ln>
        </p:spPr>
      </p:cxnSp>
      <p:sp>
        <p:nvSpPr>
          <p:cNvPr id="74" name="Google Shape;74;p17"/>
          <p:cNvSpPr txBox="1">
            <a:spLocks noGrp="1"/>
          </p:cNvSpPr>
          <p:nvPr>
            <p:ph type="title"/>
          </p:nvPr>
        </p:nvSpPr>
        <p:spPr>
          <a:xfrm>
            <a:off x="233775" y="372500"/>
            <a:ext cx="6390450" cy="7335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75" name="Google Shape;75;p17"/>
          <p:cNvSpPr txBox="1">
            <a:spLocks noGrp="1"/>
          </p:cNvSpPr>
          <p:nvPr>
            <p:ph type="body" idx="1"/>
          </p:nvPr>
        </p:nvSpPr>
        <p:spPr>
          <a:xfrm>
            <a:off x="233777" y="1468825"/>
            <a:ext cx="2999925" cy="3099900"/>
          </a:xfrm>
          <a:prstGeom prst="rect">
            <a:avLst/>
          </a:prstGeom>
        </p:spPr>
        <p:txBody>
          <a:bodyPr spcFirstLastPara="1" wrap="square" lIns="91425" tIns="91425" rIns="91425" bIns="91425" anchor="t" anchorCtr="0">
            <a:noAutofit/>
          </a:bodyPr>
          <a:lstStyle>
            <a:lvl1pPr marL="457178" lvl="0" indent="-317484" rtl="0">
              <a:spcBef>
                <a:spcPts val="0"/>
              </a:spcBef>
              <a:spcAft>
                <a:spcPts val="0"/>
              </a:spcAft>
              <a:buSzPts val="1400"/>
              <a:buChar char="●"/>
              <a:defRPr sz="1400"/>
            </a:lvl1pPr>
            <a:lvl2pPr marL="914354" lvl="1" indent="-304784" rtl="0">
              <a:spcBef>
                <a:spcPts val="1600"/>
              </a:spcBef>
              <a:spcAft>
                <a:spcPts val="0"/>
              </a:spcAft>
              <a:buSzPts val="1200"/>
              <a:buChar char="○"/>
              <a:defRPr sz="1200"/>
            </a:lvl2pPr>
            <a:lvl3pPr marL="1371532" lvl="2" indent="-304784" rtl="0">
              <a:spcBef>
                <a:spcPts val="1600"/>
              </a:spcBef>
              <a:spcAft>
                <a:spcPts val="0"/>
              </a:spcAft>
              <a:buSzPts val="1200"/>
              <a:buChar char="■"/>
              <a:defRPr sz="1200"/>
            </a:lvl3pPr>
            <a:lvl4pPr marL="1828709" lvl="3" indent="-304784" rtl="0">
              <a:spcBef>
                <a:spcPts val="1600"/>
              </a:spcBef>
              <a:spcAft>
                <a:spcPts val="0"/>
              </a:spcAft>
              <a:buSzPts val="1200"/>
              <a:buChar char="●"/>
              <a:defRPr sz="1200"/>
            </a:lvl4pPr>
            <a:lvl5pPr marL="2285886" lvl="4" indent="-304784" rtl="0">
              <a:spcBef>
                <a:spcPts val="1600"/>
              </a:spcBef>
              <a:spcAft>
                <a:spcPts val="0"/>
              </a:spcAft>
              <a:buSzPts val="1200"/>
              <a:buChar char="○"/>
              <a:defRPr sz="1200"/>
            </a:lvl5pPr>
            <a:lvl6pPr marL="2743062" lvl="5" indent="-304784" rtl="0">
              <a:spcBef>
                <a:spcPts val="1600"/>
              </a:spcBef>
              <a:spcAft>
                <a:spcPts val="0"/>
              </a:spcAft>
              <a:buSzPts val="1200"/>
              <a:buChar char="■"/>
              <a:defRPr sz="1200"/>
            </a:lvl6pPr>
            <a:lvl7pPr marL="3200240" lvl="6" indent="-304784" rtl="0">
              <a:spcBef>
                <a:spcPts val="1600"/>
              </a:spcBef>
              <a:spcAft>
                <a:spcPts val="0"/>
              </a:spcAft>
              <a:buSzPts val="1200"/>
              <a:buChar char="●"/>
              <a:defRPr sz="1200"/>
            </a:lvl7pPr>
            <a:lvl8pPr marL="3657418" lvl="7" indent="-304784" rtl="0">
              <a:spcBef>
                <a:spcPts val="1600"/>
              </a:spcBef>
              <a:spcAft>
                <a:spcPts val="0"/>
              </a:spcAft>
              <a:buSzPts val="1200"/>
              <a:buChar char="○"/>
              <a:defRPr sz="1200"/>
            </a:lvl8pPr>
            <a:lvl9pPr marL="4114594" lvl="8" indent="-304784" rtl="0">
              <a:spcBef>
                <a:spcPts val="1600"/>
              </a:spcBef>
              <a:spcAft>
                <a:spcPts val="1600"/>
              </a:spcAft>
              <a:buSzPts val="1200"/>
              <a:buChar char="■"/>
              <a:defRPr sz="1200"/>
            </a:lvl9pPr>
          </a:lstStyle>
          <a:p>
            <a:pPr lvl="0"/>
            <a:r>
              <a:rPr lang="en-US"/>
              <a:t>Click to edit Master text styles</a:t>
            </a:r>
          </a:p>
        </p:txBody>
      </p:sp>
      <p:sp>
        <p:nvSpPr>
          <p:cNvPr id="76" name="Google Shape;76;p17"/>
          <p:cNvSpPr txBox="1">
            <a:spLocks noGrp="1"/>
          </p:cNvSpPr>
          <p:nvPr>
            <p:ph type="body" idx="2"/>
          </p:nvPr>
        </p:nvSpPr>
        <p:spPr>
          <a:xfrm>
            <a:off x="3624302" y="1468825"/>
            <a:ext cx="2999925" cy="3099900"/>
          </a:xfrm>
          <a:prstGeom prst="rect">
            <a:avLst/>
          </a:prstGeom>
        </p:spPr>
        <p:txBody>
          <a:bodyPr spcFirstLastPara="1" wrap="square" lIns="91425" tIns="91425" rIns="91425" bIns="91425" anchor="t" anchorCtr="0">
            <a:noAutofit/>
          </a:bodyPr>
          <a:lstStyle>
            <a:lvl1pPr marL="457178" lvl="0" indent="-317484" rtl="0">
              <a:spcBef>
                <a:spcPts val="0"/>
              </a:spcBef>
              <a:spcAft>
                <a:spcPts val="0"/>
              </a:spcAft>
              <a:buSzPts val="1400"/>
              <a:buChar char="●"/>
              <a:defRPr sz="1400"/>
            </a:lvl1pPr>
            <a:lvl2pPr marL="914354" lvl="1" indent="-304784" rtl="0">
              <a:spcBef>
                <a:spcPts val="1600"/>
              </a:spcBef>
              <a:spcAft>
                <a:spcPts val="0"/>
              </a:spcAft>
              <a:buSzPts val="1200"/>
              <a:buChar char="○"/>
              <a:defRPr sz="1200"/>
            </a:lvl2pPr>
            <a:lvl3pPr marL="1371532" lvl="2" indent="-304784" rtl="0">
              <a:spcBef>
                <a:spcPts val="1600"/>
              </a:spcBef>
              <a:spcAft>
                <a:spcPts val="0"/>
              </a:spcAft>
              <a:buSzPts val="1200"/>
              <a:buChar char="■"/>
              <a:defRPr sz="1200"/>
            </a:lvl3pPr>
            <a:lvl4pPr marL="1828709" lvl="3" indent="-304784" rtl="0">
              <a:spcBef>
                <a:spcPts val="1600"/>
              </a:spcBef>
              <a:spcAft>
                <a:spcPts val="0"/>
              </a:spcAft>
              <a:buSzPts val="1200"/>
              <a:buChar char="●"/>
              <a:defRPr sz="1200"/>
            </a:lvl4pPr>
            <a:lvl5pPr marL="2285886" lvl="4" indent="-304784" rtl="0">
              <a:spcBef>
                <a:spcPts val="1600"/>
              </a:spcBef>
              <a:spcAft>
                <a:spcPts val="0"/>
              </a:spcAft>
              <a:buSzPts val="1200"/>
              <a:buChar char="○"/>
              <a:defRPr sz="1200"/>
            </a:lvl5pPr>
            <a:lvl6pPr marL="2743062" lvl="5" indent="-304784" rtl="0">
              <a:spcBef>
                <a:spcPts val="1600"/>
              </a:spcBef>
              <a:spcAft>
                <a:spcPts val="0"/>
              </a:spcAft>
              <a:buSzPts val="1200"/>
              <a:buChar char="■"/>
              <a:defRPr sz="1200"/>
            </a:lvl6pPr>
            <a:lvl7pPr marL="3200240" lvl="6" indent="-304784" rtl="0">
              <a:spcBef>
                <a:spcPts val="1600"/>
              </a:spcBef>
              <a:spcAft>
                <a:spcPts val="0"/>
              </a:spcAft>
              <a:buSzPts val="1200"/>
              <a:buChar char="●"/>
              <a:defRPr sz="1200"/>
            </a:lvl7pPr>
            <a:lvl8pPr marL="3657418" lvl="7" indent="-304784" rtl="0">
              <a:spcBef>
                <a:spcPts val="1600"/>
              </a:spcBef>
              <a:spcAft>
                <a:spcPts val="0"/>
              </a:spcAft>
              <a:buSzPts val="1200"/>
              <a:buChar char="○"/>
              <a:defRPr sz="1200"/>
            </a:lvl8pPr>
            <a:lvl9pPr marL="4114594" lvl="8" indent="-304784" rtl="0">
              <a:spcBef>
                <a:spcPts val="1600"/>
              </a:spcBef>
              <a:spcAft>
                <a:spcPts val="1600"/>
              </a:spcAft>
              <a:buSzPts val="1200"/>
              <a:buChar char="■"/>
              <a:defRPr sz="1200"/>
            </a:lvl9pPr>
          </a:lstStyle>
          <a:p>
            <a:pPr lvl="0"/>
            <a:r>
              <a:rPr lang="en-US"/>
              <a:t>Click to edit Master text styles</a:t>
            </a:r>
          </a:p>
        </p:txBody>
      </p:sp>
      <p:sp>
        <p:nvSpPr>
          <p:cNvPr id="77" name="Google Shape;77;p17"/>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78" name="Google Shape;78;p17"/>
          <p:cNvPicPr preferRelativeResize="0"/>
          <p:nvPr/>
        </p:nvPicPr>
        <p:blipFill>
          <a:blip r:embed="rId2">
            <a:alphaModFix/>
          </a:blip>
          <a:stretch>
            <a:fillRect/>
          </a:stretch>
        </p:blipFill>
        <p:spPr>
          <a:xfrm>
            <a:off x="57144" y="4331266"/>
            <a:ext cx="1507961" cy="736038"/>
          </a:xfrm>
          <a:prstGeom prst="rect">
            <a:avLst/>
          </a:prstGeom>
          <a:noFill/>
          <a:ln>
            <a:noFill/>
          </a:ln>
        </p:spPr>
      </p:pic>
    </p:spTree>
    <p:extLst>
      <p:ext uri="{BB962C8B-B14F-4D97-AF65-F5344CB8AC3E}">
        <p14:creationId xmlns:p14="http://schemas.microsoft.com/office/powerpoint/2010/main" val="3674081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22" name="Google Shape;22;p5"/>
          <p:cNvSpPr txBox="1">
            <a:spLocks noGrp="1"/>
          </p:cNvSpPr>
          <p:nvPr>
            <p:ph type="body" idx="1"/>
          </p:nvPr>
        </p:nvSpPr>
        <p:spPr>
          <a:xfrm>
            <a:off x="233776" y="1152475"/>
            <a:ext cx="2999925" cy="34164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SzPts val="1400"/>
              <a:buChar char="●"/>
              <a:defRPr sz="1400"/>
            </a:lvl1pPr>
            <a:lvl2pPr marL="914377" lvl="1" indent="-304792">
              <a:spcBef>
                <a:spcPts val="1600"/>
              </a:spcBef>
              <a:spcAft>
                <a:spcPts val="0"/>
              </a:spcAft>
              <a:buSzPts val="1200"/>
              <a:buChar char="○"/>
              <a:defRPr sz="1200"/>
            </a:lvl2pPr>
            <a:lvl3pPr marL="1371566" lvl="2" indent="-304792">
              <a:spcBef>
                <a:spcPts val="1600"/>
              </a:spcBef>
              <a:spcAft>
                <a:spcPts val="0"/>
              </a:spcAft>
              <a:buSzPts val="1200"/>
              <a:buChar char="■"/>
              <a:defRPr sz="1200"/>
            </a:lvl3pPr>
            <a:lvl4pPr marL="1828754" lvl="3" indent="-304792">
              <a:spcBef>
                <a:spcPts val="1600"/>
              </a:spcBef>
              <a:spcAft>
                <a:spcPts val="0"/>
              </a:spcAft>
              <a:buSzPts val="1200"/>
              <a:buChar char="●"/>
              <a:defRPr sz="1200"/>
            </a:lvl4pPr>
            <a:lvl5pPr marL="2285943" lvl="4" indent="-304792">
              <a:spcBef>
                <a:spcPts val="1600"/>
              </a:spcBef>
              <a:spcAft>
                <a:spcPts val="0"/>
              </a:spcAft>
              <a:buSzPts val="1200"/>
              <a:buChar char="○"/>
              <a:defRPr sz="1200"/>
            </a:lvl5pPr>
            <a:lvl6pPr marL="2743131" lvl="5" indent="-304792">
              <a:spcBef>
                <a:spcPts val="1600"/>
              </a:spcBef>
              <a:spcAft>
                <a:spcPts val="0"/>
              </a:spcAft>
              <a:buSzPts val="1200"/>
              <a:buChar char="■"/>
              <a:defRPr sz="1200"/>
            </a:lvl6pPr>
            <a:lvl7pPr marL="3200320" lvl="6" indent="-304792">
              <a:spcBef>
                <a:spcPts val="1600"/>
              </a:spcBef>
              <a:spcAft>
                <a:spcPts val="0"/>
              </a:spcAft>
              <a:buSzPts val="1200"/>
              <a:buChar char="●"/>
              <a:defRPr sz="1200"/>
            </a:lvl7pPr>
            <a:lvl8pPr marL="3657509" lvl="7" indent="-304792">
              <a:spcBef>
                <a:spcPts val="1600"/>
              </a:spcBef>
              <a:spcAft>
                <a:spcPts val="0"/>
              </a:spcAft>
              <a:buSzPts val="1200"/>
              <a:buChar char="○"/>
              <a:defRPr sz="1200"/>
            </a:lvl8pPr>
            <a:lvl9pPr marL="4114697" lvl="8" indent="-304792">
              <a:spcBef>
                <a:spcPts val="1600"/>
              </a:spcBef>
              <a:spcAft>
                <a:spcPts val="1600"/>
              </a:spcAft>
              <a:buSzPts val="1200"/>
              <a:buChar char="■"/>
              <a:defRPr sz="1200"/>
            </a:lvl9pPr>
          </a:lstStyle>
          <a:p>
            <a:pPr lvl="0"/>
            <a:r>
              <a:rPr lang="en-US"/>
              <a:t>Click to edit Master text styles</a:t>
            </a:r>
          </a:p>
        </p:txBody>
      </p:sp>
      <p:sp>
        <p:nvSpPr>
          <p:cNvPr id="23" name="Google Shape;23;p5"/>
          <p:cNvSpPr txBox="1">
            <a:spLocks noGrp="1"/>
          </p:cNvSpPr>
          <p:nvPr>
            <p:ph type="body" idx="2"/>
          </p:nvPr>
        </p:nvSpPr>
        <p:spPr>
          <a:xfrm>
            <a:off x="3624301" y="1152475"/>
            <a:ext cx="2999925" cy="34164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SzPts val="1400"/>
              <a:buChar char="●"/>
              <a:defRPr sz="1400"/>
            </a:lvl1pPr>
            <a:lvl2pPr marL="914377" lvl="1" indent="-304792">
              <a:spcBef>
                <a:spcPts val="1600"/>
              </a:spcBef>
              <a:spcAft>
                <a:spcPts val="0"/>
              </a:spcAft>
              <a:buSzPts val="1200"/>
              <a:buChar char="○"/>
              <a:defRPr sz="1200"/>
            </a:lvl2pPr>
            <a:lvl3pPr marL="1371566" lvl="2" indent="-304792">
              <a:spcBef>
                <a:spcPts val="1600"/>
              </a:spcBef>
              <a:spcAft>
                <a:spcPts val="0"/>
              </a:spcAft>
              <a:buSzPts val="1200"/>
              <a:buChar char="■"/>
              <a:defRPr sz="1200"/>
            </a:lvl3pPr>
            <a:lvl4pPr marL="1828754" lvl="3" indent="-304792">
              <a:spcBef>
                <a:spcPts val="1600"/>
              </a:spcBef>
              <a:spcAft>
                <a:spcPts val="0"/>
              </a:spcAft>
              <a:buSzPts val="1200"/>
              <a:buChar char="●"/>
              <a:defRPr sz="1200"/>
            </a:lvl4pPr>
            <a:lvl5pPr marL="2285943" lvl="4" indent="-304792">
              <a:spcBef>
                <a:spcPts val="1600"/>
              </a:spcBef>
              <a:spcAft>
                <a:spcPts val="0"/>
              </a:spcAft>
              <a:buSzPts val="1200"/>
              <a:buChar char="○"/>
              <a:defRPr sz="1200"/>
            </a:lvl5pPr>
            <a:lvl6pPr marL="2743131" lvl="5" indent="-304792">
              <a:spcBef>
                <a:spcPts val="1600"/>
              </a:spcBef>
              <a:spcAft>
                <a:spcPts val="0"/>
              </a:spcAft>
              <a:buSzPts val="1200"/>
              <a:buChar char="■"/>
              <a:defRPr sz="1200"/>
            </a:lvl6pPr>
            <a:lvl7pPr marL="3200320" lvl="6" indent="-304792">
              <a:spcBef>
                <a:spcPts val="1600"/>
              </a:spcBef>
              <a:spcAft>
                <a:spcPts val="0"/>
              </a:spcAft>
              <a:buSzPts val="1200"/>
              <a:buChar char="●"/>
              <a:defRPr sz="1200"/>
            </a:lvl7pPr>
            <a:lvl8pPr marL="3657509" lvl="7" indent="-304792">
              <a:spcBef>
                <a:spcPts val="1600"/>
              </a:spcBef>
              <a:spcAft>
                <a:spcPts val="0"/>
              </a:spcAft>
              <a:buSzPts val="1200"/>
              <a:buChar char="○"/>
              <a:defRPr sz="1200"/>
            </a:lvl8pPr>
            <a:lvl9pPr marL="4114697" lvl="8" indent="-304792">
              <a:spcBef>
                <a:spcPts val="1600"/>
              </a:spcBef>
              <a:spcAft>
                <a:spcPts val="1600"/>
              </a:spcAft>
              <a:buSzPts val="1200"/>
              <a:buChar char="■"/>
              <a:defRPr sz="1200"/>
            </a:lvl9pPr>
          </a:lstStyle>
          <a:p>
            <a:pPr lvl="0"/>
            <a:r>
              <a:rPr lang="en-US"/>
              <a:t>Click to edit Master text styles</a:t>
            </a:r>
          </a:p>
        </p:txBody>
      </p:sp>
      <p:sp>
        <p:nvSpPr>
          <p:cNvPr id="24" name="Google Shape;24;p5"/>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327346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233775" y="372500"/>
            <a:ext cx="6390450" cy="7335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81" name="Google Shape;81;p18"/>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82" name="Google Shape;82;p18"/>
          <p:cNvPicPr preferRelativeResize="0"/>
          <p:nvPr/>
        </p:nvPicPr>
        <p:blipFill>
          <a:blip r:embed="rId2">
            <a:alphaModFix/>
          </a:blip>
          <a:stretch>
            <a:fillRect/>
          </a:stretch>
        </p:blipFill>
        <p:spPr>
          <a:xfrm>
            <a:off x="57144" y="4331266"/>
            <a:ext cx="1507961" cy="736038"/>
          </a:xfrm>
          <a:prstGeom prst="rect">
            <a:avLst/>
          </a:prstGeom>
          <a:noFill/>
          <a:ln>
            <a:noFill/>
          </a:ln>
        </p:spPr>
      </p:pic>
    </p:spTree>
    <p:extLst>
      <p:ext uri="{BB962C8B-B14F-4D97-AF65-F5344CB8AC3E}">
        <p14:creationId xmlns:p14="http://schemas.microsoft.com/office/powerpoint/2010/main" val="37683313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83"/>
        <p:cNvGrpSpPr/>
        <p:nvPr/>
      </p:nvGrpSpPr>
      <p:grpSpPr>
        <a:xfrm>
          <a:off x="0" y="0"/>
          <a:ext cx="0" cy="0"/>
          <a:chOff x="0" y="0"/>
          <a:chExt cx="0" cy="0"/>
        </a:xfrm>
      </p:grpSpPr>
      <p:cxnSp>
        <p:nvCxnSpPr>
          <p:cNvPr id="84" name="Google Shape;84;p19"/>
          <p:cNvCxnSpPr/>
          <p:nvPr/>
        </p:nvCxnSpPr>
        <p:spPr>
          <a:xfrm>
            <a:off x="314006" y="1457787"/>
            <a:ext cx="460575" cy="0"/>
          </a:xfrm>
          <a:prstGeom prst="straightConnector1">
            <a:avLst/>
          </a:prstGeom>
          <a:noFill/>
          <a:ln w="19050" cap="flat" cmpd="sng">
            <a:solidFill>
              <a:schemeClr val="dk2"/>
            </a:solidFill>
            <a:prstDash val="lgDash"/>
            <a:round/>
            <a:headEnd type="none" w="sm" len="sm"/>
            <a:tailEnd type="none" w="sm" len="sm"/>
          </a:ln>
        </p:spPr>
      </p:cxnSp>
      <p:sp>
        <p:nvSpPr>
          <p:cNvPr id="85" name="Google Shape;85;p19"/>
          <p:cNvSpPr txBox="1">
            <a:spLocks noGrp="1"/>
          </p:cNvSpPr>
          <p:nvPr>
            <p:ph type="title"/>
          </p:nvPr>
        </p:nvSpPr>
        <p:spPr>
          <a:xfrm>
            <a:off x="233775" y="631800"/>
            <a:ext cx="2106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en-US"/>
              <a:t>Click to edit Master title style</a:t>
            </a:r>
            <a:endParaRPr/>
          </a:p>
        </p:txBody>
      </p:sp>
      <p:sp>
        <p:nvSpPr>
          <p:cNvPr id="86" name="Google Shape;86;p19"/>
          <p:cNvSpPr txBox="1">
            <a:spLocks noGrp="1"/>
          </p:cNvSpPr>
          <p:nvPr>
            <p:ph type="body" idx="1"/>
          </p:nvPr>
        </p:nvSpPr>
        <p:spPr>
          <a:xfrm>
            <a:off x="233775" y="1618204"/>
            <a:ext cx="2106000" cy="2950800"/>
          </a:xfrm>
          <a:prstGeom prst="rect">
            <a:avLst/>
          </a:prstGeom>
        </p:spPr>
        <p:txBody>
          <a:bodyPr spcFirstLastPara="1" wrap="square" lIns="91425" tIns="91425" rIns="91425" bIns="91425" anchor="t" anchorCtr="0">
            <a:noAutofit/>
          </a:bodyPr>
          <a:lstStyle>
            <a:lvl1pPr marL="457178" lvl="0" indent="-304784" rtl="0">
              <a:spcBef>
                <a:spcPts val="0"/>
              </a:spcBef>
              <a:spcAft>
                <a:spcPts val="0"/>
              </a:spcAft>
              <a:buSzPts val="1200"/>
              <a:buChar char="●"/>
              <a:defRPr sz="1200"/>
            </a:lvl1pPr>
            <a:lvl2pPr marL="914354" lvl="1" indent="-304784" rtl="0">
              <a:spcBef>
                <a:spcPts val="1600"/>
              </a:spcBef>
              <a:spcAft>
                <a:spcPts val="0"/>
              </a:spcAft>
              <a:buSzPts val="1200"/>
              <a:buChar char="○"/>
              <a:defRPr sz="1200"/>
            </a:lvl2pPr>
            <a:lvl3pPr marL="1371532" lvl="2" indent="-304784" rtl="0">
              <a:spcBef>
                <a:spcPts val="1600"/>
              </a:spcBef>
              <a:spcAft>
                <a:spcPts val="0"/>
              </a:spcAft>
              <a:buSzPts val="1200"/>
              <a:buChar char="■"/>
              <a:defRPr sz="1200"/>
            </a:lvl3pPr>
            <a:lvl4pPr marL="1828709" lvl="3" indent="-304784" rtl="0">
              <a:spcBef>
                <a:spcPts val="1600"/>
              </a:spcBef>
              <a:spcAft>
                <a:spcPts val="0"/>
              </a:spcAft>
              <a:buSzPts val="1200"/>
              <a:buChar char="●"/>
              <a:defRPr sz="1200"/>
            </a:lvl4pPr>
            <a:lvl5pPr marL="2285886" lvl="4" indent="-304784" rtl="0">
              <a:spcBef>
                <a:spcPts val="1600"/>
              </a:spcBef>
              <a:spcAft>
                <a:spcPts val="0"/>
              </a:spcAft>
              <a:buSzPts val="1200"/>
              <a:buChar char="○"/>
              <a:defRPr sz="1200"/>
            </a:lvl5pPr>
            <a:lvl6pPr marL="2743062" lvl="5" indent="-304784" rtl="0">
              <a:spcBef>
                <a:spcPts val="1600"/>
              </a:spcBef>
              <a:spcAft>
                <a:spcPts val="0"/>
              </a:spcAft>
              <a:buSzPts val="1200"/>
              <a:buChar char="■"/>
              <a:defRPr sz="1200"/>
            </a:lvl6pPr>
            <a:lvl7pPr marL="3200240" lvl="6" indent="-304784" rtl="0">
              <a:spcBef>
                <a:spcPts val="1600"/>
              </a:spcBef>
              <a:spcAft>
                <a:spcPts val="0"/>
              </a:spcAft>
              <a:buSzPts val="1200"/>
              <a:buChar char="●"/>
              <a:defRPr sz="1200"/>
            </a:lvl7pPr>
            <a:lvl8pPr marL="3657418" lvl="7" indent="-304784" rtl="0">
              <a:spcBef>
                <a:spcPts val="1600"/>
              </a:spcBef>
              <a:spcAft>
                <a:spcPts val="0"/>
              </a:spcAft>
              <a:buSzPts val="1200"/>
              <a:buChar char="○"/>
              <a:defRPr sz="1200"/>
            </a:lvl8pPr>
            <a:lvl9pPr marL="4114594" lvl="8" indent="-304784" rtl="0">
              <a:spcBef>
                <a:spcPts val="1600"/>
              </a:spcBef>
              <a:spcAft>
                <a:spcPts val="1600"/>
              </a:spcAft>
              <a:buSzPts val="1200"/>
              <a:buChar char="■"/>
              <a:defRPr sz="1200"/>
            </a:lvl9pPr>
          </a:lstStyle>
          <a:p>
            <a:pPr lvl="0"/>
            <a:r>
              <a:rPr lang="en-US"/>
              <a:t>Click to edit Master text styles</a:t>
            </a:r>
          </a:p>
        </p:txBody>
      </p:sp>
      <p:sp>
        <p:nvSpPr>
          <p:cNvPr id="87" name="Google Shape;87;p19"/>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88" name="Google Shape;88;p19"/>
          <p:cNvPicPr preferRelativeResize="0"/>
          <p:nvPr/>
        </p:nvPicPr>
        <p:blipFill>
          <a:blip r:embed="rId2">
            <a:alphaModFix/>
          </a:blip>
          <a:stretch>
            <a:fillRect/>
          </a:stretch>
        </p:blipFill>
        <p:spPr>
          <a:xfrm>
            <a:off x="57144" y="4331266"/>
            <a:ext cx="1507961" cy="736038"/>
          </a:xfrm>
          <a:prstGeom prst="rect">
            <a:avLst/>
          </a:prstGeom>
          <a:noFill/>
          <a:ln>
            <a:noFill/>
          </a:ln>
        </p:spPr>
      </p:pic>
    </p:spTree>
    <p:extLst>
      <p:ext uri="{BB962C8B-B14F-4D97-AF65-F5344CB8AC3E}">
        <p14:creationId xmlns:p14="http://schemas.microsoft.com/office/powerpoint/2010/main" val="37075302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89"/>
        <p:cNvGrpSpPr/>
        <p:nvPr/>
      </p:nvGrpSpPr>
      <p:grpSpPr>
        <a:xfrm>
          <a:off x="0" y="0"/>
          <a:ext cx="0" cy="0"/>
          <a:chOff x="0" y="0"/>
          <a:chExt cx="0" cy="0"/>
        </a:xfrm>
      </p:grpSpPr>
      <p:sp>
        <p:nvSpPr>
          <p:cNvPr id="90" name="Google Shape;90;p20"/>
          <p:cNvSpPr txBox="1">
            <a:spLocks noGrp="1"/>
          </p:cNvSpPr>
          <p:nvPr>
            <p:ph type="title"/>
          </p:nvPr>
        </p:nvSpPr>
        <p:spPr>
          <a:xfrm>
            <a:off x="367688" y="528900"/>
            <a:ext cx="4258575" cy="408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400"/>
              <a:buNone/>
              <a:defRPr sz="5400">
                <a:solidFill>
                  <a:schemeClr val="lt1"/>
                </a:solidFill>
              </a:defRPr>
            </a:lvl1pPr>
            <a:lvl2pPr lvl="1" rtl="0">
              <a:spcBef>
                <a:spcPts val="0"/>
              </a:spcBef>
              <a:spcAft>
                <a:spcPts val="0"/>
              </a:spcAft>
              <a:buClr>
                <a:schemeClr val="lt1"/>
              </a:buClr>
              <a:buSzPts val="5400"/>
              <a:buNone/>
              <a:defRPr sz="5400">
                <a:solidFill>
                  <a:schemeClr val="lt1"/>
                </a:solidFill>
              </a:defRPr>
            </a:lvl2pPr>
            <a:lvl3pPr lvl="2" rtl="0">
              <a:spcBef>
                <a:spcPts val="0"/>
              </a:spcBef>
              <a:spcAft>
                <a:spcPts val="0"/>
              </a:spcAft>
              <a:buClr>
                <a:schemeClr val="lt1"/>
              </a:buClr>
              <a:buSzPts val="5400"/>
              <a:buNone/>
              <a:defRPr sz="5400">
                <a:solidFill>
                  <a:schemeClr val="lt1"/>
                </a:solidFill>
              </a:defRPr>
            </a:lvl3pPr>
            <a:lvl4pPr lvl="3" rtl="0">
              <a:spcBef>
                <a:spcPts val="0"/>
              </a:spcBef>
              <a:spcAft>
                <a:spcPts val="0"/>
              </a:spcAft>
              <a:buClr>
                <a:schemeClr val="lt1"/>
              </a:buClr>
              <a:buSzPts val="5400"/>
              <a:buNone/>
              <a:defRPr sz="5400">
                <a:solidFill>
                  <a:schemeClr val="lt1"/>
                </a:solidFill>
              </a:defRPr>
            </a:lvl4pPr>
            <a:lvl5pPr lvl="4" rtl="0">
              <a:spcBef>
                <a:spcPts val="0"/>
              </a:spcBef>
              <a:spcAft>
                <a:spcPts val="0"/>
              </a:spcAft>
              <a:buClr>
                <a:schemeClr val="lt1"/>
              </a:buClr>
              <a:buSzPts val="5400"/>
              <a:buNone/>
              <a:defRPr sz="5400">
                <a:solidFill>
                  <a:schemeClr val="lt1"/>
                </a:solidFill>
              </a:defRPr>
            </a:lvl5pPr>
            <a:lvl6pPr lvl="5" rtl="0">
              <a:spcBef>
                <a:spcPts val="0"/>
              </a:spcBef>
              <a:spcAft>
                <a:spcPts val="0"/>
              </a:spcAft>
              <a:buClr>
                <a:schemeClr val="lt1"/>
              </a:buClr>
              <a:buSzPts val="5400"/>
              <a:buNone/>
              <a:defRPr sz="5400">
                <a:solidFill>
                  <a:schemeClr val="lt1"/>
                </a:solidFill>
              </a:defRPr>
            </a:lvl6pPr>
            <a:lvl7pPr lvl="6" rtl="0">
              <a:spcBef>
                <a:spcPts val="0"/>
              </a:spcBef>
              <a:spcAft>
                <a:spcPts val="0"/>
              </a:spcAft>
              <a:buClr>
                <a:schemeClr val="lt1"/>
              </a:buClr>
              <a:buSzPts val="5400"/>
              <a:buNone/>
              <a:defRPr sz="5400">
                <a:solidFill>
                  <a:schemeClr val="lt1"/>
                </a:solidFill>
              </a:defRPr>
            </a:lvl7pPr>
            <a:lvl8pPr lvl="7" rtl="0">
              <a:spcBef>
                <a:spcPts val="0"/>
              </a:spcBef>
              <a:spcAft>
                <a:spcPts val="0"/>
              </a:spcAft>
              <a:buClr>
                <a:schemeClr val="lt1"/>
              </a:buClr>
              <a:buSzPts val="5400"/>
              <a:buNone/>
              <a:defRPr sz="5400">
                <a:solidFill>
                  <a:schemeClr val="lt1"/>
                </a:solidFill>
              </a:defRPr>
            </a:lvl8pPr>
            <a:lvl9pPr lvl="8" rtl="0">
              <a:spcBef>
                <a:spcPts val="0"/>
              </a:spcBef>
              <a:spcAft>
                <a:spcPts val="0"/>
              </a:spcAft>
              <a:buClr>
                <a:schemeClr val="lt1"/>
              </a:buClr>
              <a:buSzPts val="5400"/>
              <a:buNone/>
              <a:defRPr sz="5400">
                <a:solidFill>
                  <a:schemeClr val="lt1"/>
                </a:solidFill>
              </a:defRPr>
            </a:lvl9pPr>
          </a:lstStyle>
          <a:p>
            <a:r>
              <a:rPr lang="en-US"/>
              <a:t>Click to edit Master title style</a:t>
            </a:r>
            <a:endParaRPr/>
          </a:p>
        </p:txBody>
      </p:sp>
      <p:sp>
        <p:nvSpPr>
          <p:cNvPr id="91" name="Google Shape;91;p20"/>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pic>
        <p:nvPicPr>
          <p:cNvPr id="92" name="Google Shape;92;p20"/>
          <p:cNvPicPr preferRelativeResize="0"/>
          <p:nvPr/>
        </p:nvPicPr>
        <p:blipFill>
          <a:blip r:embed="rId2">
            <a:alphaModFix/>
          </a:blip>
          <a:stretch>
            <a:fillRect/>
          </a:stretch>
        </p:blipFill>
        <p:spPr>
          <a:xfrm>
            <a:off x="48059" y="4320355"/>
            <a:ext cx="1507025" cy="736025"/>
          </a:xfrm>
          <a:prstGeom prst="rect">
            <a:avLst/>
          </a:prstGeom>
          <a:noFill/>
          <a:ln>
            <a:noFill/>
          </a:ln>
        </p:spPr>
      </p:pic>
      <p:pic>
        <p:nvPicPr>
          <p:cNvPr id="93" name="Google Shape;93;p20"/>
          <p:cNvPicPr preferRelativeResize="0"/>
          <p:nvPr/>
        </p:nvPicPr>
        <p:blipFill>
          <a:blip r:embed="rId3">
            <a:alphaModFix/>
          </a:blip>
          <a:stretch>
            <a:fillRect/>
          </a:stretch>
        </p:blipFill>
        <p:spPr>
          <a:xfrm>
            <a:off x="48077" y="4320355"/>
            <a:ext cx="1506995" cy="736025"/>
          </a:xfrm>
          <a:prstGeom prst="rect">
            <a:avLst/>
          </a:prstGeom>
          <a:noFill/>
          <a:ln>
            <a:noFill/>
          </a:ln>
        </p:spPr>
      </p:pic>
    </p:spTree>
    <p:extLst>
      <p:ext uri="{BB962C8B-B14F-4D97-AF65-F5344CB8AC3E}">
        <p14:creationId xmlns:p14="http://schemas.microsoft.com/office/powerpoint/2010/main" val="40445514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94"/>
        <p:cNvGrpSpPr/>
        <p:nvPr/>
      </p:nvGrpSpPr>
      <p:grpSpPr>
        <a:xfrm>
          <a:off x="0" y="0"/>
          <a:ext cx="0" cy="0"/>
          <a:chOff x="0" y="0"/>
          <a:chExt cx="0" cy="0"/>
        </a:xfrm>
      </p:grpSpPr>
      <p:sp>
        <p:nvSpPr>
          <p:cNvPr id="95" name="Google Shape;95;p21"/>
          <p:cNvSpPr/>
          <p:nvPr/>
        </p:nvSpPr>
        <p:spPr>
          <a:xfrm>
            <a:off x="3429000" y="175"/>
            <a:ext cx="3429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cxnSp>
        <p:nvCxnSpPr>
          <p:cNvPr id="96" name="Google Shape;96;p21"/>
          <p:cNvCxnSpPr/>
          <p:nvPr/>
        </p:nvCxnSpPr>
        <p:spPr>
          <a:xfrm>
            <a:off x="3772256" y="4495500"/>
            <a:ext cx="432900" cy="0"/>
          </a:xfrm>
          <a:prstGeom prst="straightConnector1">
            <a:avLst/>
          </a:prstGeom>
          <a:noFill/>
          <a:ln w="19050" cap="flat" cmpd="sng">
            <a:solidFill>
              <a:srgbClr val="005F86"/>
            </a:solidFill>
            <a:prstDash val="lgDash"/>
            <a:round/>
            <a:headEnd type="none" w="sm" len="sm"/>
            <a:tailEnd type="none" w="sm" len="sm"/>
          </a:ln>
        </p:spPr>
      </p:cxnSp>
      <p:sp>
        <p:nvSpPr>
          <p:cNvPr id="97" name="Google Shape;97;p21"/>
          <p:cNvSpPr txBox="1">
            <a:spLocks noGrp="1"/>
          </p:cNvSpPr>
          <p:nvPr>
            <p:ph type="title"/>
          </p:nvPr>
        </p:nvSpPr>
        <p:spPr>
          <a:xfrm>
            <a:off x="199125" y="1078750"/>
            <a:ext cx="3033900" cy="1789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600"/>
              <a:buNone/>
              <a:defRPr sz="4600">
                <a:solidFill>
                  <a:schemeClr val="lt1"/>
                </a:solidFill>
              </a:defRPr>
            </a:lvl1pPr>
            <a:lvl2pPr lvl="1" algn="ctr" rtl="0">
              <a:spcBef>
                <a:spcPts val="0"/>
              </a:spcBef>
              <a:spcAft>
                <a:spcPts val="0"/>
              </a:spcAft>
              <a:buClr>
                <a:schemeClr val="lt1"/>
              </a:buClr>
              <a:buSzPts val="4600"/>
              <a:buNone/>
              <a:defRPr sz="4600">
                <a:solidFill>
                  <a:schemeClr val="lt1"/>
                </a:solidFill>
              </a:defRPr>
            </a:lvl2pPr>
            <a:lvl3pPr lvl="2" algn="ctr" rtl="0">
              <a:spcBef>
                <a:spcPts val="0"/>
              </a:spcBef>
              <a:spcAft>
                <a:spcPts val="0"/>
              </a:spcAft>
              <a:buClr>
                <a:schemeClr val="lt1"/>
              </a:buClr>
              <a:buSzPts val="4600"/>
              <a:buNone/>
              <a:defRPr sz="4600">
                <a:solidFill>
                  <a:schemeClr val="lt1"/>
                </a:solidFill>
              </a:defRPr>
            </a:lvl3pPr>
            <a:lvl4pPr lvl="3" algn="ctr" rtl="0">
              <a:spcBef>
                <a:spcPts val="0"/>
              </a:spcBef>
              <a:spcAft>
                <a:spcPts val="0"/>
              </a:spcAft>
              <a:buClr>
                <a:schemeClr val="lt1"/>
              </a:buClr>
              <a:buSzPts val="4600"/>
              <a:buNone/>
              <a:defRPr sz="4600">
                <a:solidFill>
                  <a:schemeClr val="lt1"/>
                </a:solidFill>
              </a:defRPr>
            </a:lvl4pPr>
            <a:lvl5pPr lvl="4" algn="ctr" rtl="0">
              <a:spcBef>
                <a:spcPts val="0"/>
              </a:spcBef>
              <a:spcAft>
                <a:spcPts val="0"/>
              </a:spcAft>
              <a:buClr>
                <a:schemeClr val="lt1"/>
              </a:buClr>
              <a:buSzPts val="4600"/>
              <a:buNone/>
              <a:defRPr sz="4600">
                <a:solidFill>
                  <a:schemeClr val="lt1"/>
                </a:solidFill>
              </a:defRPr>
            </a:lvl5pPr>
            <a:lvl6pPr lvl="5" algn="ctr" rtl="0">
              <a:spcBef>
                <a:spcPts val="0"/>
              </a:spcBef>
              <a:spcAft>
                <a:spcPts val="0"/>
              </a:spcAft>
              <a:buClr>
                <a:schemeClr val="lt1"/>
              </a:buClr>
              <a:buSzPts val="4600"/>
              <a:buNone/>
              <a:defRPr sz="4600">
                <a:solidFill>
                  <a:schemeClr val="lt1"/>
                </a:solidFill>
              </a:defRPr>
            </a:lvl6pPr>
            <a:lvl7pPr lvl="6" algn="ctr" rtl="0">
              <a:spcBef>
                <a:spcPts val="0"/>
              </a:spcBef>
              <a:spcAft>
                <a:spcPts val="0"/>
              </a:spcAft>
              <a:buClr>
                <a:schemeClr val="lt1"/>
              </a:buClr>
              <a:buSzPts val="4600"/>
              <a:buNone/>
              <a:defRPr sz="4600">
                <a:solidFill>
                  <a:schemeClr val="lt1"/>
                </a:solidFill>
              </a:defRPr>
            </a:lvl7pPr>
            <a:lvl8pPr lvl="7" algn="ctr" rtl="0">
              <a:spcBef>
                <a:spcPts val="0"/>
              </a:spcBef>
              <a:spcAft>
                <a:spcPts val="0"/>
              </a:spcAft>
              <a:buClr>
                <a:schemeClr val="lt1"/>
              </a:buClr>
              <a:buSzPts val="4600"/>
              <a:buNone/>
              <a:defRPr sz="4600">
                <a:solidFill>
                  <a:schemeClr val="lt1"/>
                </a:solidFill>
              </a:defRPr>
            </a:lvl8pPr>
            <a:lvl9pPr lvl="8" algn="ctr" rtl="0">
              <a:spcBef>
                <a:spcPts val="0"/>
              </a:spcBef>
              <a:spcAft>
                <a:spcPts val="0"/>
              </a:spcAft>
              <a:buClr>
                <a:schemeClr val="lt1"/>
              </a:buClr>
              <a:buSzPts val="4600"/>
              <a:buNone/>
              <a:defRPr sz="4600">
                <a:solidFill>
                  <a:schemeClr val="lt1"/>
                </a:solidFill>
              </a:defRPr>
            </a:lvl9pPr>
          </a:lstStyle>
          <a:p>
            <a:r>
              <a:rPr lang="en-US"/>
              <a:t>Click to edit Master title style</a:t>
            </a:r>
            <a:endParaRPr/>
          </a:p>
        </p:txBody>
      </p:sp>
      <p:sp>
        <p:nvSpPr>
          <p:cNvPr id="98" name="Google Shape;98;p21"/>
          <p:cNvSpPr txBox="1">
            <a:spLocks noGrp="1"/>
          </p:cNvSpPr>
          <p:nvPr>
            <p:ph type="subTitle" idx="1"/>
          </p:nvPr>
        </p:nvSpPr>
        <p:spPr>
          <a:xfrm>
            <a:off x="199125" y="2921401"/>
            <a:ext cx="30339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900"/>
              <a:buNone/>
              <a:defRPr sz="1900">
                <a:solidFill>
                  <a:schemeClr val="lt1"/>
                </a:solidFill>
              </a:defRPr>
            </a:lvl1pPr>
            <a:lvl2pPr lvl="1" algn="ctr" rtl="0">
              <a:lnSpc>
                <a:spcPct val="100000"/>
              </a:lnSpc>
              <a:spcBef>
                <a:spcPts val="0"/>
              </a:spcBef>
              <a:spcAft>
                <a:spcPts val="0"/>
              </a:spcAft>
              <a:buClr>
                <a:schemeClr val="lt1"/>
              </a:buClr>
              <a:buSzPts val="1900"/>
              <a:buNone/>
              <a:defRPr sz="1900">
                <a:solidFill>
                  <a:schemeClr val="lt1"/>
                </a:solidFill>
              </a:defRPr>
            </a:lvl2pPr>
            <a:lvl3pPr lvl="2" algn="ctr" rtl="0">
              <a:lnSpc>
                <a:spcPct val="100000"/>
              </a:lnSpc>
              <a:spcBef>
                <a:spcPts val="0"/>
              </a:spcBef>
              <a:spcAft>
                <a:spcPts val="0"/>
              </a:spcAft>
              <a:buClr>
                <a:schemeClr val="lt1"/>
              </a:buClr>
              <a:buSzPts val="1900"/>
              <a:buNone/>
              <a:defRPr sz="1900">
                <a:solidFill>
                  <a:schemeClr val="lt1"/>
                </a:solidFill>
              </a:defRPr>
            </a:lvl3pPr>
            <a:lvl4pPr lvl="3" algn="ctr" rtl="0">
              <a:lnSpc>
                <a:spcPct val="100000"/>
              </a:lnSpc>
              <a:spcBef>
                <a:spcPts val="0"/>
              </a:spcBef>
              <a:spcAft>
                <a:spcPts val="0"/>
              </a:spcAft>
              <a:buClr>
                <a:schemeClr val="lt1"/>
              </a:buClr>
              <a:buSzPts val="1900"/>
              <a:buNone/>
              <a:defRPr sz="1900">
                <a:solidFill>
                  <a:schemeClr val="lt1"/>
                </a:solidFill>
              </a:defRPr>
            </a:lvl4pPr>
            <a:lvl5pPr lvl="4" algn="ctr" rtl="0">
              <a:lnSpc>
                <a:spcPct val="100000"/>
              </a:lnSpc>
              <a:spcBef>
                <a:spcPts val="0"/>
              </a:spcBef>
              <a:spcAft>
                <a:spcPts val="0"/>
              </a:spcAft>
              <a:buClr>
                <a:schemeClr val="lt1"/>
              </a:buClr>
              <a:buSzPts val="1900"/>
              <a:buNone/>
              <a:defRPr sz="1900">
                <a:solidFill>
                  <a:schemeClr val="lt1"/>
                </a:solidFill>
              </a:defRPr>
            </a:lvl5pPr>
            <a:lvl6pPr lvl="5" algn="ctr" rtl="0">
              <a:lnSpc>
                <a:spcPct val="100000"/>
              </a:lnSpc>
              <a:spcBef>
                <a:spcPts val="0"/>
              </a:spcBef>
              <a:spcAft>
                <a:spcPts val="0"/>
              </a:spcAft>
              <a:buClr>
                <a:schemeClr val="lt1"/>
              </a:buClr>
              <a:buSzPts val="1900"/>
              <a:buNone/>
              <a:defRPr sz="1900">
                <a:solidFill>
                  <a:schemeClr val="lt1"/>
                </a:solidFill>
              </a:defRPr>
            </a:lvl6pPr>
            <a:lvl7pPr lvl="6" algn="ctr" rtl="0">
              <a:lnSpc>
                <a:spcPct val="100000"/>
              </a:lnSpc>
              <a:spcBef>
                <a:spcPts val="0"/>
              </a:spcBef>
              <a:spcAft>
                <a:spcPts val="0"/>
              </a:spcAft>
              <a:buClr>
                <a:schemeClr val="lt1"/>
              </a:buClr>
              <a:buSzPts val="1900"/>
              <a:buNone/>
              <a:defRPr sz="1900">
                <a:solidFill>
                  <a:schemeClr val="lt1"/>
                </a:solidFill>
              </a:defRPr>
            </a:lvl7pPr>
            <a:lvl8pPr lvl="7" algn="ctr" rtl="0">
              <a:lnSpc>
                <a:spcPct val="100000"/>
              </a:lnSpc>
              <a:spcBef>
                <a:spcPts val="0"/>
              </a:spcBef>
              <a:spcAft>
                <a:spcPts val="0"/>
              </a:spcAft>
              <a:buClr>
                <a:schemeClr val="lt1"/>
              </a:buClr>
              <a:buSzPts val="1900"/>
              <a:buNone/>
              <a:defRPr sz="1900">
                <a:solidFill>
                  <a:schemeClr val="lt1"/>
                </a:solidFill>
              </a:defRPr>
            </a:lvl8pPr>
            <a:lvl9pPr lvl="8" algn="ctr" rtl="0">
              <a:lnSpc>
                <a:spcPct val="100000"/>
              </a:lnSpc>
              <a:spcBef>
                <a:spcPts val="0"/>
              </a:spcBef>
              <a:spcAft>
                <a:spcPts val="0"/>
              </a:spcAft>
              <a:buClr>
                <a:schemeClr val="lt1"/>
              </a:buClr>
              <a:buSzPts val="1900"/>
              <a:buNone/>
              <a:defRPr sz="1900">
                <a:solidFill>
                  <a:schemeClr val="lt1"/>
                </a:solidFill>
              </a:defRPr>
            </a:lvl9pPr>
          </a:lstStyle>
          <a:p>
            <a:r>
              <a:rPr lang="en-US"/>
              <a:t>Click to edit Master subtitle style</a:t>
            </a:r>
            <a:endParaRPr/>
          </a:p>
        </p:txBody>
      </p:sp>
      <p:sp>
        <p:nvSpPr>
          <p:cNvPr id="99" name="Google Shape;99;p21"/>
          <p:cNvSpPr txBox="1">
            <a:spLocks noGrp="1"/>
          </p:cNvSpPr>
          <p:nvPr>
            <p:ph type="body" idx="2"/>
          </p:nvPr>
        </p:nvSpPr>
        <p:spPr>
          <a:xfrm>
            <a:off x="3704625" y="724200"/>
            <a:ext cx="2877750" cy="3721500"/>
          </a:xfrm>
          <a:prstGeom prst="rect">
            <a:avLst/>
          </a:prstGeom>
        </p:spPr>
        <p:txBody>
          <a:bodyPr spcFirstLastPara="1" wrap="square" lIns="91425" tIns="91425" rIns="91425" bIns="91425" anchor="ctr" anchorCtr="0">
            <a:noAutofit/>
          </a:bodyPr>
          <a:lstStyle>
            <a:lvl1pPr marL="457178" lvl="0" indent="-342882" rtl="0">
              <a:spcBef>
                <a:spcPts val="0"/>
              </a:spcBef>
              <a:spcAft>
                <a:spcPts val="0"/>
              </a:spcAft>
              <a:buSzPts val="1800"/>
              <a:buChar char="●"/>
              <a:defRPr/>
            </a:lvl1pPr>
            <a:lvl2pPr marL="914354" lvl="1" indent="-317484" rtl="0">
              <a:spcBef>
                <a:spcPts val="1600"/>
              </a:spcBef>
              <a:spcAft>
                <a:spcPts val="0"/>
              </a:spcAft>
              <a:buSzPts val="1400"/>
              <a:buChar char="○"/>
              <a:defRPr/>
            </a:lvl2pPr>
            <a:lvl3pPr marL="1371532" lvl="2" indent="-317484" rtl="0">
              <a:spcBef>
                <a:spcPts val="1600"/>
              </a:spcBef>
              <a:spcAft>
                <a:spcPts val="0"/>
              </a:spcAft>
              <a:buSzPts val="1400"/>
              <a:buChar char="■"/>
              <a:defRPr/>
            </a:lvl3pPr>
            <a:lvl4pPr marL="1828709" lvl="3" indent="-317484" rtl="0">
              <a:spcBef>
                <a:spcPts val="1600"/>
              </a:spcBef>
              <a:spcAft>
                <a:spcPts val="0"/>
              </a:spcAft>
              <a:buSzPts val="1400"/>
              <a:buChar char="●"/>
              <a:defRPr/>
            </a:lvl4pPr>
            <a:lvl5pPr marL="2285886" lvl="4" indent="-317484" rtl="0">
              <a:spcBef>
                <a:spcPts val="1600"/>
              </a:spcBef>
              <a:spcAft>
                <a:spcPts val="0"/>
              </a:spcAft>
              <a:buSzPts val="1400"/>
              <a:buChar char="○"/>
              <a:defRPr/>
            </a:lvl5pPr>
            <a:lvl6pPr marL="2743062" lvl="5" indent="-317484" rtl="0">
              <a:spcBef>
                <a:spcPts val="1600"/>
              </a:spcBef>
              <a:spcAft>
                <a:spcPts val="0"/>
              </a:spcAft>
              <a:buSzPts val="1400"/>
              <a:buChar char="■"/>
              <a:defRPr/>
            </a:lvl6pPr>
            <a:lvl7pPr marL="3200240" lvl="6" indent="-317484" rtl="0">
              <a:spcBef>
                <a:spcPts val="1600"/>
              </a:spcBef>
              <a:spcAft>
                <a:spcPts val="0"/>
              </a:spcAft>
              <a:buSzPts val="1400"/>
              <a:buChar char="●"/>
              <a:defRPr/>
            </a:lvl7pPr>
            <a:lvl8pPr marL="3657418" lvl="7" indent="-317484" rtl="0">
              <a:spcBef>
                <a:spcPts val="1600"/>
              </a:spcBef>
              <a:spcAft>
                <a:spcPts val="0"/>
              </a:spcAft>
              <a:buSzPts val="1400"/>
              <a:buChar char="○"/>
              <a:defRPr/>
            </a:lvl8pPr>
            <a:lvl9pPr marL="4114594" lvl="8" indent="-317484" rtl="0">
              <a:spcBef>
                <a:spcPts val="1600"/>
              </a:spcBef>
              <a:spcAft>
                <a:spcPts val="1600"/>
              </a:spcAft>
              <a:buSzPts val="1400"/>
              <a:buChar char="■"/>
              <a:defRPr/>
            </a:lvl9pPr>
          </a:lstStyle>
          <a:p>
            <a:pPr lvl="0"/>
            <a:r>
              <a:rPr lang="en-US"/>
              <a:t>Click to edit Master text styles</a:t>
            </a:r>
          </a:p>
        </p:txBody>
      </p:sp>
      <p:sp>
        <p:nvSpPr>
          <p:cNvPr id="100" name="Google Shape;100;p21"/>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01" name="Google Shape;101;p21"/>
          <p:cNvPicPr preferRelativeResize="0"/>
          <p:nvPr/>
        </p:nvPicPr>
        <p:blipFill>
          <a:blip r:embed="rId2">
            <a:alphaModFix/>
          </a:blip>
          <a:stretch>
            <a:fillRect/>
          </a:stretch>
        </p:blipFill>
        <p:spPr>
          <a:xfrm>
            <a:off x="48059" y="4320355"/>
            <a:ext cx="1507025" cy="736025"/>
          </a:xfrm>
          <a:prstGeom prst="rect">
            <a:avLst/>
          </a:prstGeom>
          <a:noFill/>
          <a:ln>
            <a:noFill/>
          </a:ln>
        </p:spPr>
      </p:pic>
    </p:spTree>
    <p:extLst>
      <p:ext uri="{BB962C8B-B14F-4D97-AF65-F5344CB8AC3E}">
        <p14:creationId xmlns:p14="http://schemas.microsoft.com/office/powerpoint/2010/main" val="9980665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102"/>
        <p:cNvGrpSpPr/>
        <p:nvPr/>
      </p:nvGrpSpPr>
      <p:grpSpPr>
        <a:xfrm>
          <a:off x="0" y="0"/>
          <a:ext cx="0" cy="0"/>
          <a:chOff x="0" y="0"/>
          <a:chExt cx="0" cy="0"/>
        </a:xfrm>
      </p:grpSpPr>
      <p:sp>
        <p:nvSpPr>
          <p:cNvPr id="103" name="Google Shape;103;p22"/>
          <p:cNvSpPr txBox="1">
            <a:spLocks noGrp="1"/>
          </p:cNvSpPr>
          <p:nvPr>
            <p:ph type="body" idx="1"/>
          </p:nvPr>
        </p:nvSpPr>
        <p:spPr>
          <a:xfrm>
            <a:off x="1710169" y="4230575"/>
            <a:ext cx="4499100" cy="605100"/>
          </a:xfrm>
          <a:prstGeom prst="rect">
            <a:avLst/>
          </a:prstGeom>
        </p:spPr>
        <p:txBody>
          <a:bodyPr spcFirstLastPara="1" wrap="square" lIns="91425" tIns="91425" rIns="91425" bIns="91425" anchor="ctr" anchorCtr="0">
            <a:noAutofit/>
          </a:bodyPr>
          <a:lstStyle>
            <a:lvl1pPr marL="457178" lvl="0" indent="-228589" rtl="0">
              <a:lnSpc>
                <a:spcPct val="100000"/>
              </a:lnSpc>
              <a:spcBef>
                <a:spcPts val="0"/>
              </a:spcBef>
              <a:spcAft>
                <a:spcPts val="0"/>
              </a:spcAft>
              <a:buSzPts val="2100"/>
              <a:buFont typeface="Oswald"/>
              <a:buNone/>
              <a:defRPr sz="2100">
                <a:latin typeface="Oswald"/>
                <a:ea typeface="Oswald"/>
                <a:cs typeface="Oswald"/>
                <a:sym typeface="Oswald"/>
              </a:defRPr>
            </a:lvl1pPr>
          </a:lstStyle>
          <a:p>
            <a:pPr lvl="0"/>
            <a:r>
              <a:rPr lang="en-US"/>
              <a:t>Click to edit Master text styles</a:t>
            </a:r>
          </a:p>
        </p:txBody>
      </p:sp>
      <p:sp>
        <p:nvSpPr>
          <p:cNvPr id="104" name="Google Shape;104;p22"/>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05" name="Google Shape;105;p22"/>
          <p:cNvPicPr preferRelativeResize="0"/>
          <p:nvPr/>
        </p:nvPicPr>
        <p:blipFill>
          <a:blip r:embed="rId2">
            <a:alphaModFix/>
          </a:blip>
          <a:stretch>
            <a:fillRect/>
          </a:stretch>
        </p:blipFill>
        <p:spPr>
          <a:xfrm>
            <a:off x="57144" y="4331266"/>
            <a:ext cx="1507961" cy="736038"/>
          </a:xfrm>
          <a:prstGeom prst="rect">
            <a:avLst/>
          </a:prstGeom>
          <a:noFill/>
          <a:ln>
            <a:noFill/>
          </a:ln>
        </p:spPr>
      </p:pic>
    </p:spTree>
    <p:extLst>
      <p:ext uri="{BB962C8B-B14F-4D97-AF65-F5344CB8AC3E}">
        <p14:creationId xmlns:p14="http://schemas.microsoft.com/office/powerpoint/2010/main" val="40516248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106"/>
        <p:cNvGrpSpPr/>
        <p:nvPr/>
      </p:nvGrpSpPr>
      <p:grpSpPr>
        <a:xfrm>
          <a:off x="0" y="0"/>
          <a:ext cx="0" cy="0"/>
          <a:chOff x="0" y="0"/>
          <a:chExt cx="0" cy="0"/>
        </a:xfrm>
      </p:grpSpPr>
      <p:cxnSp>
        <p:nvCxnSpPr>
          <p:cNvPr id="107" name="Google Shape;107;p23"/>
          <p:cNvCxnSpPr/>
          <p:nvPr/>
        </p:nvCxnSpPr>
        <p:spPr>
          <a:xfrm>
            <a:off x="309956" y="2988275"/>
            <a:ext cx="682875" cy="0"/>
          </a:xfrm>
          <a:prstGeom prst="straightConnector1">
            <a:avLst/>
          </a:prstGeom>
          <a:noFill/>
          <a:ln w="28575" cap="flat" cmpd="sng">
            <a:solidFill>
              <a:srgbClr val="005F86"/>
            </a:solidFill>
            <a:prstDash val="lgDash"/>
            <a:round/>
            <a:headEnd type="none" w="sm" len="sm"/>
            <a:tailEnd type="none" w="sm" len="sm"/>
          </a:ln>
        </p:spPr>
      </p:cxnSp>
      <p:sp>
        <p:nvSpPr>
          <p:cNvPr id="108" name="Google Shape;108;p23"/>
          <p:cNvSpPr txBox="1">
            <a:spLocks noGrp="1"/>
          </p:cNvSpPr>
          <p:nvPr>
            <p:ph type="title" hasCustomPrompt="1"/>
          </p:nvPr>
        </p:nvSpPr>
        <p:spPr>
          <a:xfrm>
            <a:off x="233775" y="1106125"/>
            <a:ext cx="6390450" cy="1947000"/>
          </a:xfrm>
          <a:prstGeom prst="rect">
            <a:avLst/>
          </a:prstGeom>
        </p:spPr>
        <p:txBody>
          <a:bodyPr spcFirstLastPara="1" wrap="square" lIns="91425" tIns="91425" rIns="91425" bIns="91425" anchor="b" anchorCtr="0">
            <a:noAutofit/>
          </a:bodyPr>
          <a:lstStyle>
            <a:lvl1pPr lvl="0" rtl="0">
              <a:spcBef>
                <a:spcPts val="0"/>
              </a:spcBef>
              <a:spcAft>
                <a:spcPts val="0"/>
              </a:spcAft>
              <a:buSzPts val="12000"/>
              <a:buNone/>
              <a:defRPr sz="12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09" name="Google Shape;109;p23"/>
          <p:cNvSpPr txBox="1">
            <a:spLocks noGrp="1"/>
          </p:cNvSpPr>
          <p:nvPr>
            <p:ph type="body" idx="1"/>
          </p:nvPr>
        </p:nvSpPr>
        <p:spPr>
          <a:xfrm>
            <a:off x="233775" y="3152225"/>
            <a:ext cx="6390450" cy="1300800"/>
          </a:xfrm>
          <a:prstGeom prst="rect">
            <a:avLst/>
          </a:prstGeom>
        </p:spPr>
        <p:txBody>
          <a:bodyPr spcFirstLastPara="1" wrap="square" lIns="91425" tIns="91425" rIns="91425" bIns="91425" anchor="t" anchorCtr="0">
            <a:noAutofit/>
          </a:bodyPr>
          <a:lstStyle>
            <a:lvl1pPr marL="457178" lvl="0" indent="-342882" rtl="0">
              <a:spcBef>
                <a:spcPts val="0"/>
              </a:spcBef>
              <a:spcAft>
                <a:spcPts val="0"/>
              </a:spcAft>
              <a:buSzPts val="1800"/>
              <a:buChar char="●"/>
              <a:defRPr/>
            </a:lvl1pPr>
            <a:lvl2pPr marL="914354" lvl="1" indent="-317484" rtl="0">
              <a:spcBef>
                <a:spcPts val="1600"/>
              </a:spcBef>
              <a:spcAft>
                <a:spcPts val="0"/>
              </a:spcAft>
              <a:buSzPts val="1400"/>
              <a:buChar char="○"/>
              <a:defRPr/>
            </a:lvl2pPr>
            <a:lvl3pPr marL="1371532" lvl="2" indent="-317484" rtl="0">
              <a:spcBef>
                <a:spcPts val="1600"/>
              </a:spcBef>
              <a:spcAft>
                <a:spcPts val="0"/>
              </a:spcAft>
              <a:buSzPts val="1400"/>
              <a:buChar char="■"/>
              <a:defRPr/>
            </a:lvl3pPr>
            <a:lvl4pPr marL="1828709" lvl="3" indent="-317484" rtl="0">
              <a:spcBef>
                <a:spcPts val="1600"/>
              </a:spcBef>
              <a:spcAft>
                <a:spcPts val="0"/>
              </a:spcAft>
              <a:buSzPts val="1400"/>
              <a:buChar char="●"/>
              <a:defRPr/>
            </a:lvl4pPr>
            <a:lvl5pPr marL="2285886" lvl="4" indent="-317484" rtl="0">
              <a:spcBef>
                <a:spcPts val="1600"/>
              </a:spcBef>
              <a:spcAft>
                <a:spcPts val="0"/>
              </a:spcAft>
              <a:buSzPts val="1400"/>
              <a:buChar char="○"/>
              <a:defRPr/>
            </a:lvl5pPr>
            <a:lvl6pPr marL="2743062" lvl="5" indent="-317484" rtl="0">
              <a:spcBef>
                <a:spcPts val="1600"/>
              </a:spcBef>
              <a:spcAft>
                <a:spcPts val="0"/>
              </a:spcAft>
              <a:buSzPts val="1400"/>
              <a:buChar char="■"/>
              <a:defRPr/>
            </a:lvl6pPr>
            <a:lvl7pPr marL="3200240" lvl="6" indent="-317484" rtl="0">
              <a:spcBef>
                <a:spcPts val="1600"/>
              </a:spcBef>
              <a:spcAft>
                <a:spcPts val="0"/>
              </a:spcAft>
              <a:buSzPts val="1400"/>
              <a:buChar char="●"/>
              <a:defRPr/>
            </a:lvl7pPr>
            <a:lvl8pPr marL="3657418" lvl="7" indent="-317484" rtl="0">
              <a:spcBef>
                <a:spcPts val="1600"/>
              </a:spcBef>
              <a:spcAft>
                <a:spcPts val="0"/>
              </a:spcAft>
              <a:buSzPts val="1400"/>
              <a:buChar char="○"/>
              <a:defRPr/>
            </a:lvl8pPr>
            <a:lvl9pPr marL="4114594" lvl="8" indent="-317484" rtl="0">
              <a:spcBef>
                <a:spcPts val="1600"/>
              </a:spcBef>
              <a:spcAft>
                <a:spcPts val="1600"/>
              </a:spcAft>
              <a:buSzPts val="1400"/>
              <a:buChar char="■"/>
              <a:defRPr/>
            </a:lvl9pPr>
          </a:lstStyle>
          <a:p>
            <a:pPr lvl="0"/>
            <a:r>
              <a:rPr lang="en-US"/>
              <a:t>Click to edit Master text styles</a:t>
            </a:r>
          </a:p>
        </p:txBody>
      </p:sp>
      <p:sp>
        <p:nvSpPr>
          <p:cNvPr id="110" name="Google Shape;110;p23"/>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11" name="Google Shape;111;p23"/>
          <p:cNvPicPr preferRelativeResize="0"/>
          <p:nvPr/>
        </p:nvPicPr>
        <p:blipFill>
          <a:blip r:embed="rId2">
            <a:alphaModFix/>
          </a:blip>
          <a:stretch>
            <a:fillRect/>
          </a:stretch>
        </p:blipFill>
        <p:spPr>
          <a:xfrm>
            <a:off x="57144" y="4331266"/>
            <a:ext cx="1507961" cy="736038"/>
          </a:xfrm>
          <a:prstGeom prst="rect">
            <a:avLst/>
          </a:prstGeom>
          <a:noFill/>
          <a:ln>
            <a:noFill/>
          </a:ln>
        </p:spPr>
      </p:pic>
    </p:spTree>
    <p:extLst>
      <p:ext uri="{BB962C8B-B14F-4D97-AF65-F5344CB8AC3E}">
        <p14:creationId xmlns:p14="http://schemas.microsoft.com/office/powerpoint/2010/main" val="42332834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38"/>
        <p:cNvGrpSpPr/>
        <p:nvPr/>
      </p:nvGrpSpPr>
      <p:grpSpPr>
        <a:xfrm>
          <a:off x="0" y="0"/>
          <a:ext cx="0" cy="0"/>
          <a:chOff x="0" y="0"/>
          <a:chExt cx="0" cy="0"/>
        </a:xfrm>
      </p:grpSpPr>
      <p:sp>
        <p:nvSpPr>
          <p:cNvPr id="139" name="Google Shape;139;p22"/>
          <p:cNvSpPr txBox="1">
            <a:spLocks noGrp="1"/>
          </p:cNvSpPr>
          <p:nvPr>
            <p:ph type="dt" idx="10"/>
          </p:nvPr>
        </p:nvSpPr>
        <p:spPr>
          <a:xfrm>
            <a:off x="514350" y="4686300"/>
            <a:ext cx="1428750" cy="3429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40" name="Google Shape;140;p22"/>
          <p:cNvSpPr txBox="1">
            <a:spLocks noGrp="1"/>
          </p:cNvSpPr>
          <p:nvPr>
            <p:ph type="ftr" idx="11"/>
          </p:nvPr>
        </p:nvSpPr>
        <p:spPr>
          <a:xfrm>
            <a:off x="2343150" y="4686300"/>
            <a:ext cx="2171700" cy="3429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41" name="Google Shape;141;p22"/>
          <p:cNvSpPr txBox="1">
            <a:spLocks noGrp="1"/>
          </p:cNvSpPr>
          <p:nvPr>
            <p:ph type="sldNum" idx="12"/>
          </p:nvPr>
        </p:nvSpPr>
        <p:spPr>
          <a:xfrm>
            <a:off x="5429250" y="4800600"/>
            <a:ext cx="142875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New Roman"/>
              <a:buNone/>
              <a:defRPr sz="1051"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051"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051"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051"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051"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051"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051"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051"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051" b="0" i="0" u="none" strike="noStrike" cap="none">
                <a:solidFill>
                  <a:schemeClr val="dk1"/>
                </a:solidFill>
                <a:latin typeface="Times New Roman"/>
                <a:ea typeface="Times New Roman"/>
                <a:cs typeface="Times New Roman"/>
                <a:sym typeface="Times New Roman"/>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115031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Title and Content" type="obj">
  <p:cSld name="Title and Conten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14350" y="457200"/>
            <a:ext cx="5829300" cy="85725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33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33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33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33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33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33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33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33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3300" b="0" i="0" u="none" strike="noStrike" cap="none">
                <a:solidFill>
                  <a:schemeClr val="dk2"/>
                </a:solidFill>
                <a:latin typeface="Times New Roman"/>
                <a:ea typeface="Times New Roman"/>
                <a:cs typeface="Times New Roman"/>
                <a:sym typeface="Times New Roman"/>
              </a:defRPr>
            </a:lvl9pPr>
          </a:lstStyle>
          <a:p>
            <a:endParaRPr/>
          </a:p>
        </p:txBody>
      </p:sp>
      <p:sp>
        <p:nvSpPr>
          <p:cNvPr id="35" name="Google Shape;35;p5"/>
          <p:cNvSpPr txBox="1">
            <a:spLocks noGrp="1"/>
          </p:cNvSpPr>
          <p:nvPr>
            <p:ph type="body" idx="1"/>
          </p:nvPr>
        </p:nvSpPr>
        <p:spPr>
          <a:xfrm>
            <a:off x="514350" y="1485900"/>
            <a:ext cx="5829300" cy="3086100"/>
          </a:xfrm>
          <a:prstGeom prst="rect">
            <a:avLst/>
          </a:prstGeom>
          <a:noFill/>
          <a:ln>
            <a:noFill/>
          </a:ln>
        </p:spPr>
        <p:txBody>
          <a:bodyPr spcFirstLastPara="1" wrap="square" lIns="91425" tIns="91425" rIns="91425" bIns="91425" anchor="t" anchorCtr="0"/>
          <a:lstStyle>
            <a:lvl1pPr marL="342891" marR="0" lvl="0" indent="-323843" algn="l" rtl="0">
              <a:spcBef>
                <a:spcPts val="480"/>
              </a:spcBef>
              <a:spcAft>
                <a:spcPts val="0"/>
              </a:spcAft>
              <a:buClr>
                <a:schemeClr val="dk1"/>
              </a:buClr>
              <a:buSzPts val="3200"/>
              <a:buFont typeface="Times New Roman"/>
              <a:buChar char="•"/>
              <a:defRPr sz="2400" b="0" i="0" u="none" strike="noStrike" cap="none">
                <a:solidFill>
                  <a:schemeClr val="dk1"/>
                </a:solidFill>
                <a:latin typeface="Times New Roman"/>
                <a:ea typeface="Times New Roman"/>
                <a:cs typeface="Times New Roman"/>
                <a:sym typeface="Times New Roman"/>
              </a:defRPr>
            </a:lvl1pPr>
            <a:lvl2pPr marL="685783" marR="0" lvl="1" indent="-304792" algn="l" rtl="0">
              <a:spcBef>
                <a:spcPts val="420"/>
              </a:spcBef>
              <a:spcAft>
                <a:spcPts val="0"/>
              </a:spcAft>
              <a:buClr>
                <a:schemeClr val="dk1"/>
              </a:buClr>
              <a:buSzPts val="2800"/>
              <a:buFont typeface="Times New Roman"/>
              <a:buChar char="–"/>
              <a:defRPr sz="2100" b="0" i="0" u="none" strike="noStrike" cap="none">
                <a:solidFill>
                  <a:schemeClr val="dk1"/>
                </a:solidFill>
                <a:latin typeface="Times New Roman"/>
                <a:ea typeface="Times New Roman"/>
                <a:cs typeface="Times New Roman"/>
                <a:sym typeface="Times New Roman"/>
              </a:defRPr>
            </a:lvl2pPr>
            <a:lvl3pPr marL="1028674" marR="0" lvl="2" indent="-285744" algn="l" rtl="0">
              <a:spcBef>
                <a:spcPts val="360"/>
              </a:spcBef>
              <a:spcAft>
                <a:spcPts val="0"/>
              </a:spcAft>
              <a:buClr>
                <a:schemeClr val="dk1"/>
              </a:buClr>
              <a:buSzPts val="2400"/>
              <a:buFont typeface="Times New Roman"/>
              <a:buChar char="•"/>
              <a:defRPr sz="1800" b="0" i="0" u="none" strike="noStrike" cap="none">
                <a:solidFill>
                  <a:schemeClr val="dk1"/>
                </a:solidFill>
                <a:latin typeface="Times New Roman"/>
                <a:ea typeface="Times New Roman"/>
                <a:cs typeface="Times New Roman"/>
                <a:sym typeface="Times New Roman"/>
              </a:defRPr>
            </a:lvl3pPr>
            <a:lvl4pPr marL="1371566" marR="0" lvl="3" indent="-266693" algn="l" rtl="0">
              <a:spcBef>
                <a:spcPts val="300"/>
              </a:spcBef>
              <a:spcAft>
                <a:spcPts val="0"/>
              </a:spcAft>
              <a:buClr>
                <a:schemeClr val="dk1"/>
              </a:buClr>
              <a:buSzPts val="2000"/>
              <a:buFont typeface="Times New Roman"/>
              <a:buChar char="–"/>
              <a:defRPr sz="1500" b="0" i="0" u="none" strike="noStrike" cap="none">
                <a:solidFill>
                  <a:schemeClr val="dk1"/>
                </a:solidFill>
                <a:latin typeface="Times New Roman"/>
                <a:ea typeface="Times New Roman"/>
                <a:cs typeface="Times New Roman"/>
                <a:sym typeface="Times New Roman"/>
              </a:defRPr>
            </a:lvl4pPr>
            <a:lvl5pPr marL="1714457" marR="0" lvl="4" indent="-266693" algn="l" rtl="0">
              <a:spcBef>
                <a:spcPts val="300"/>
              </a:spcBef>
              <a:spcAft>
                <a:spcPts val="0"/>
              </a:spcAft>
              <a:buClr>
                <a:schemeClr val="dk1"/>
              </a:buClr>
              <a:buSzPts val="2000"/>
              <a:buFont typeface="Times New Roman"/>
              <a:buChar char="»"/>
              <a:defRPr sz="1500" b="0" i="0" u="none" strike="noStrike" cap="none">
                <a:solidFill>
                  <a:schemeClr val="dk1"/>
                </a:solidFill>
                <a:latin typeface="Times New Roman"/>
                <a:ea typeface="Times New Roman"/>
                <a:cs typeface="Times New Roman"/>
                <a:sym typeface="Times New Roman"/>
              </a:defRPr>
            </a:lvl5pPr>
            <a:lvl6pPr marL="2057349" marR="0" lvl="5" indent="-266693" algn="l" rtl="0">
              <a:spcBef>
                <a:spcPts val="300"/>
              </a:spcBef>
              <a:spcAft>
                <a:spcPts val="0"/>
              </a:spcAft>
              <a:buClr>
                <a:schemeClr val="dk1"/>
              </a:buClr>
              <a:buSzPts val="2000"/>
              <a:buFont typeface="Times New Roman"/>
              <a:buChar char="»"/>
              <a:defRPr sz="1500" b="0" i="0" u="none" strike="noStrike" cap="none">
                <a:solidFill>
                  <a:schemeClr val="dk1"/>
                </a:solidFill>
                <a:latin typeface="Times New Roman"/>
                <a:ea typeface="Times New Roman"/>
                <a:cs typeface="Times New Roman"/>
                <a:sym typeface="Times New Roman"/>
              </a:defRPr>
            </a:lvl6pPr>
            <a:lvl7pPr marL="2400240" marR="0" lvl="6" indent="-266693" algn="l" rtl="0">
              <a:spcBef>
                <a:spcPts val="300"/>
              </a:spcBef>
              <a:spcAft>
                <a:spcPts val="0"/>
              </a:spcAft>
              <a:buClr>
                <a:schemeClr val="dk1"/>
              </a:buClr>
              <a:buSzPts val="2000"/>
              <a:buFont typeface="Times New Roman"/>
              <a:buChar char="»"/>
              <a:defRPr sz="1500" b="0" i="0" u="none" strike="noStrike" cap="none">
                <a:solidFill>
                  <a:schemeClr val="dk1"/>
                </a:solidFill>
                <a:latin typeface="Times New Roman"/>
                <a:ea typeface="Times New Roman"/>
                <a:cs typeface="Times New Roman"/>
                <a:sym typeface="Times New Roman"/>
              </a:defRPr>
            </a:lvl7pPr>
            <a:lvl8pPr marL="2743131" marR="0" lvl="7" indent="-266693" algn="l" rtl="0">
              <a:spcBef>
                <a:spcPts val="300"/>
              </a:spcBef>
              <a:spcAft>
                <a:spcPts val="0"/>
              </a:spcAft>
              <a:buClr>
                <a:schemeClr val="dk1"/>
              </a:buClr>
              <a:buSzPts val="2000"/>
              <a:buFont typeface="Times New Roman"/>
              <a:buChar char="»"/>
              <a:defRPr sz="1500" b="0" i="0" u="none" strike="noStrike" cap="none">
                <a:solidFill>
                  <a:schemeClr val="dk1"/>
                </a:solidFill>
                <a:latin typeface="Times New Roman"/>
                <a:ea typeface="Times New Roman"/>
                <a:cs typeface="Times New Roman"/>
                <a:sym typeface="Times New Roman"/>
              </a:defRPr>
            </a:lvl8pPr>
            <a:lvl9pPr marL="3086023" marR="0" lvl="8" indent="-266693" algn="l" rtl="0">
              <a:spcBef>
                <a:spcPts val="300"/>
              </a:spcBef>
              <a:spcAft>
                <a:spcPts val="0"/>
              </a:spcAft>
              <a:buClr>
                <a:schemeClr val="dk1"/>
              </a:buClr>
              <a:buSzPts val="2000"/>
              <a:buFont typeface="Times New Roman"/>
              <a:buChar char="»"/>
              <a:defRPr sz="1500" b="0" i="0" u="none" strike="noStrike" cap="none">
                <a:solidFill>
                  <a:schemeClr val="dk1"/>
                </a:solidFill>
                <a:latin typeface="Times New Roman"/>
                <a:ea typeface="Times New Roman"/>
                <a:cs typeface="Times New Roman"/>
                <a:sym typeface="Times New Roman"/>
              </a:defRPr>
            </a:lvl9pPr>
          </a:lstStyle>
          <a:p>
            <a:endParaRPr/>
          </a:p>
        </p:txBody>
      </p:sp>
      <p:sp>
        <p:nvSpPr>
          <p:cNvPr id="36" name="Google Shape;36;p5"/>
          <p:cNvSpPr txBox="1">
            <a:spLocks noGrp="1"/>
          </p:cNvSpPr>
          <p:nvPr>
            <p:ph type="dt" idx="10"/>
          </p:nvPr>
        </p:nvSpPr>
        <p:spPr>
          <a:xfrm>
            <a:off x="514350" y="4686300"/>
            <a:ext cx="1428750" cy="3429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37" name="Google Shape;37;p5"/>
          <p:cNvSpPr txBox="1">
            <a:spLocks noGrp="1"/>
          </p:cNvSpPr>
          <p:nvPr>
            <p:ph type="ftr" idx="11"/>
          </p:nvPr>
        </p:nvSpPr>
        <p:spPr>
          <a:xfrm>
            <a:off x="2343150" y="4686300"/>
            <a:ext cx="2171700" cy="3429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38" name="Google Shape;38;p5"/>
          <p:cNvSpPr txBox="1">
            <a:spLocks noGrp="1"/>
          </p:cNvSpPr>
          <p:nvPr>
            <p:ph type="sldNum" idx="12"/>
          </p:nvPr>
        </p:nvSpPr>
        <p:spPr>
          <a:xfrm>
            <a:off x="5429250" y="4800600"/>
            <a:ext cx="142875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New Roman"/>
              <a:buNone/>
              <a:defRPr sz="1051"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051"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051"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051"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051"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051"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051"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051"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051" b="0" i="0" u="none">
                <a:solidFill>
                  <a:schemeClr val="dk1"/>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787793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Section header" type="secHead" preserve="1">
  <p:cSld name="Section header">
    <p:spTree>
      <p:nvGrpSpPr>
        <p:cNvPr id="1" name="Shape 126"/>
        <p:cNvGrpSpPr/>
        <p:nvPr/>
      </p:nvGrpSpPr>
      <p:grpSpPr>
        <a:xfrm>
          <a:off x="0" y="0"/>
          <a:ext cx="0" cy="0"/>
          <a:chOff x="0" y="0"/>
          <a:chExt cx="0" cy="0"/>
        </a:xfrm>
      </p:grpSpPr>
      <p:sp>
        <p:nvSpPr>
          <p:cNvPr id="127" name="Google Shape;127;p27"/>
          <p:cNvSpPr/>
          <p:nvPr/>
        </p:nvSpPr>
        <p:spPr>
          <a:xfrm>
            <a:off x="0" y="1567350"/>
            <a:ext cx="6858000" cy="2008800"/>
          </a:xfrm>
          <a:prstGeom prst="rect">
            <a:avLst/>
          </a:prstGeom>
          <a:solidFill>
            <a:srgbClr val="005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8" name="Google Shape;128;p27"/>
          <p:cNvSpPr txBox="1">
            <a:spLocks noGrp="1"/>
          </p:cNvSpPr>
          <p:nvPr>
            <p:ph type="title"/>
          </p:nvPr>
        </p:nvSpPr>
        <p:spPr>
          <a:xfrm>
            <a:off x="323100" y="1889700"/>
            <a:ext cx="6211800" cy="1516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600"/>
              <a:buNone/>
              <a:defRPr sz="3600">
                <a:solidFill>
                  <a:schemeClr val="lt1"/>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a:t>Click to edit Master title style</a:t>
            </a:r>
            <a:endParaRPr/>
          </a:p>
        </p:txBody>
      </p:sp>
      <p:sp>
        <p:nvSpPr>
          <p:cNvPr id="129" name="Google Shape;129;p27"/>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30" name="Google Shape;130;p27"/>
          <p:cNvPicPr preferRelativeResize="0"/>
          <p:nvPr/>
        </p:nvPicPr>
        <p:blipFill>
          <a:blip r:embed="rId2">
            <a:alphaModFix/>
          </a:blip>
          <a:stretch>
            <a:fillRect/>
          </a:stretch>
        </p:blipFill>
        <p:spPr>
          <a:xfrm>
            <a:off x="57144" y="4331266"/>
            <a:ext cx="1507961" cy="736038"/>
          </a:xfrm>
          <a:prstGeom prst="rect">
            <a:avLst/>
          </a:prstGeom>
          <a:noFill/>
          <a:ln>
            <a:noFill/>
          </a:ln>
        </p:spPr>
      </p:pic>
    </p:spTree>
    <p:extLst>
      <p:ext uri="{BB962C8B-B14F-4D97-AF65-F5344CB8AC3E}">
        <p14:creationId xmlns:p14="http://schemas.microsoft.com/office/powerpoint/2010/main" val="18121892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Title only" type="titleOnly" preserve="1">
  <p:cSld name="Title only">
    <p:spTree>
      <p:nvGrpSpPr>
        <p:cNvPr id="1" name="Shape 144"/>
        <p:cNvGrpSpPr/>
        <p:nvPr/>
      </p:nvGrpSpPr>
      <p:grpSpPr>
        <a:xfrm>
          <a:off x="0" y="0"/>
          <a:ext cx="0" cy="0"/>
          <a:chOff x="0" y="0"/>
          <a:chExt cx="0" cy="0"/>
        </a:xfrm>
      </p:grpSpPr>
      <p:sp>
        <p:nvSpPr>
          <p:cNvPr id="145" name="Google Shape;145;p30"/>
          <p:cNvSpPr txBox="1">
            <a:spLocks noGrp="1"/>
          </p:cNvSpPr>
          <p:nvPr>
            <p:ph type="title"/>
          </p:nvPr>
        </p:nvSpPr>
        <p:spPr>
          <a:xfrm>
            <a:off x="233775" y="372500"/>
            <a:ext cx="6390450" cy="7335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146" name="Google Shape;146;p30"/>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47" name="Google Shape;147;p30"/>
          <p:cNvPicPr preferRelativeResize="0"/>
          <p:nvPr/>
        </p:nvPicPr>
        <p:blipFill>
          <a:blip r:embed="rId2">
            <a:alphaModFix/>
          </a:blip>
          <a:stretch>
            <a:fillRect/>
          </a:stretch>
        </p:blipFill>
        <p:spPr>
          <a:xfrm>
            <a:off x="57144" y="4331266"/>
            <a:ext cx="1507961" cy="736038"/>
          </a:xfrm>
          <a:prstGeom prst="rect">
            <a:avLst/>
          </a:prstGeom>
          <a:noFill/>
          <a:ln>
            <a:noFill/>
          </a:ln>
        </p:spPr>
      </p:pic>
    </p:spTree>
    <p:extLst>
      <p:ext uri="{BB962C8B-B14F-4D97-AF65-F5344CB8AC3E}">
        <p14:creationId xmlns:p14="http://schemas.microsoft.com/office/powerpoint/2010/main" val="2162321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27" name="Google Shape;27;p6"/>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033469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One column text" preserve="1">
  <p:cSld name="One column text">
    <p:spTree>
      <p:nvGrpSpPr>
        <p:cNvPr id="1" name="Shape 148"/>
        <p:cNvGrpSpPr/>
        <p:nvPr/>
      </p:nvGrpSpPr>
      <p:grpSpPr>
        <a:xfrm>
          <a:off x="0" y="0"/>
          <a:ext cx="0" cy="0"/>
          <a:chOff x="0" y="0"/>
          <a:chExt cx="0" cy="0"/>
        </a:xfrm>
      </p:grpSpPr>
      <p:cxnSp>
        <p:nvCxnSpPr>
          <p:cNvPr id="149" name="Google Shape;149;p31"/>
          <p:cNvCxnSpPr/>
          <p:nvPr/>
        </p:nvCxnSpPr>
        <p:spPr>
          <a:xfrm>
            <a:off x="314006" y="1457787"/>
            <a:ext cx="460575" cy="0"/>
          </a:xfrm>
          <a:prstGeom prst="straightConnector1">
            <a:avLst/>
          </a:prstGeom>
          <a:noFill/>
          <a:ln w="19050" cap="flat" cmpd="sng">
            <a:solidFill>
              <a:schemeClr val="dk2"/>
            </a:solidFill>
            <a:prstDash val="lgDash"/>
            <a:round/>
            <a:headEnd type="none" w="sm" len="sm"/>
            <a:tailEnd type="none" w="sm" len="sm"/>
          </a:ln>
        </p:spPr>
      </p:cxnSp>
      <p:sp>
        <p:nvSpPr>
          <p:cNvPr id="150" name="Google Shape;150;p31"/>
          <p:cNvSpPr txBox="1">
            <a:spLocks noGrp="1"/>
          </p:cNvSpPr>
          <p:nvPr>
            <p:ph type="title"/>
          </p:nvPr>
        </p:nvSpPr>
        <p:spPr>
          <a:xfrm>
            <a:off x="233775" y="631800"/>
            <a:ext cx="2106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en-US"/>
              <a:t>Click to edit Master title style</a:t>
            </a:r>
            <a:endParaRPr/>
          </a:p>
        </p:txBody>
      </p:sp>
      <p:sp>
        <p:nvSpPr>
          <p:cNvPr id="151" name="Google Shape;151;p31"/>
          <p:cNvSpPr txBox="1">
            <a:spLocks noGrp="1"/>
          </p:cNvSpPr>
          <p:nvPr>
            <p:ph type="body" idx="1"/>
          </p:nvPr>
        </p:nvSpPr>
        <p:spPr>
          <a:xfrm>
            <a:off x="233775" y="1618204"/>
            <a:ext cx="2106000" cy="2950800"/>
          </a:xfrm>
          <a:prstGeom prst="rect">
            <a:avLst/>
          </a:prstGeom>
        </p:spPr>
        <p:txBody>
          <a:bodyPr spcFirstLastPara="1" wrap="square" lIns="91425" tIns="91425" rIns="91425" bIns="91425" anchor="t" anchorCtr="0">
            <a:noAutofit/>
          </a:bodyPr>
          <a:lstStyle>
            <a:lvl1pPr marL="457178" lvl="0" indent="-304784" rtl="0">
              <a:spcBef>
                <a:spcPts val="0"/>
              </a:spcBef>
              <a:spcAft>
                <a:spcPts val="0"/>
              </a:spcAft>
              <a:buSzPts val="1200"/>
              <a:buChar char="●"/>
              <a:defRPr sz="1200"/>
            </a:lvl1pPr>
            <a:lvl2pPr marL="914354" lvl="1" indent="-304784" rtl="0">
              <a:spcBef>
                <a:spcPts val="1600"/>
              </a:spcBef>
              <a:spcAft>
                <a:spcPts val="0"/>
              </a:spcAft>
              <a:buSzPts val="1200"/>
              <a:buChar char="○"/>
              <a:defRPr sz="1200"/>
            </a:lvl2pPr>
            <a:lvl3pPr marL="1371532" lvl="2" indent="-304784" rtl="0">
              <a:spcBef>
                <a:spcPts val="1600"/>
              </a:spcBef>
              <a:spcAft>
                <a:spcPts val="0"/>
              </a:spcAft>
              <a:buSzPts val="1200"/>
              <a:buChar char="■"/>
              <a:defRPr sz="1200"/>
            </a:lvl3pPr>
            <a:lvl4pPr marL="1828709" lvl="3" indent="-304784" rtl="0">
              <a:spcBef>
                <a:spcPts val="1600"/>
              </a:spcBef>
              <a:spcAft>
                <a:spcPts val="0"/>
              </a:spcAft>
              <a:buSzPts val="1200"/>
              <a:buChar char="●"/>
              <a:defRPr sz="1200"/>
            </a:lvl4pPr>
            <a:lvl5pPr marL="2285886" lvl="4" indent="-304784" rtl="0">
              <a:spcBef>
                <a:spcPts val="1600"/>
              </a:spcBef>
              <a:spcAft>
                <a:spcPts val="0"/>
              </a:spcAft>
              <a:buSzPts val="1200"/>
              <a:buChar char="○"/>
              <a:defRPr sz="1200"/>
            </a:lvl5pPr>
            <a:lvl6pPr marL="2743062" lvl="5" indent="-304784" rtl="0">
              <a:spcBef>
                <a:spcPts val="1600"/>
              </a:spcBef>
              <a:spcAft>
                <a:spcPts val="0"/>
              </a:spcAft>
              <a:buSzPts val="1200"/>
              <a:buChar char="■"/>
              <a:defRPr sz="1200"/>
            </a:lvl6pPr>
            <a:lvl7pPr marL="3200240" lvl="6" indent="-304784" rtl="0">
              <a:spcBef>
                <a:spcPts val="1600"/>
              </a:spcBef>
              <a:spcAft>
                <a:spcPts val="0"/>
              </a:spcAft>
              <a:buSzPts val="1200"/>
              <a:buChar char="●"/>
              <a:defRPr sz="1200"/>
            </a:lvl7pPr>
            <a:lvl8pPr marL="3657418" lvl="7" indent="-304784" rtl="0">
              <a:spcBef>
                <a:spcPts val="1600"/>
              </a:spcBef>
              <a:spcAft>
                <a:spcPts val="0"/>
              </a:spcAft>
              <a:buSzPts val="1200"/>
              <a:buChar char="○"/>
              <a:defRPr sz="1200"/>
            </a:lvl8pPr>
            <a:lvl9pPr marL="4114594" lvl="8" indent="-304784" rtl="0">
              <a:spcBef>
                <a:spcPts val="1600"/>
              </a:spcBef>
              <a:spcAft>
                <a:spcPts val="1600"/>
              </a:spcAft>
              <a:buSzPts val="1200"/>
              <a:buChar char="■"/>
              <a:defRPr sz="1200"/>
            </a:lvl9pPr>
          </a:lstStyle>
          <a:p>
            <a:pPr lvl="0"/>
            <a:r>
              <a:rPr lang="en-US"/>
              <a:t>Click to edit Master text styles</a:t>
            </a:r>
          </a:p>
        </p:txBody>
      </p:sp>
      <p:sp>
        <p:nvSpPr>
          <p:cNvPr id="152" name="Google Shape;152;p31"/>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53" name="Google Shape;153;p31"/>
          <p:cNvPicPr preferRelativeResize="0"/>
          <p:nvPr/>
        </p:nvPicPr>
        <p:blipFill>
          <a:blip r:embed="rId2">
            <a:alphaModFix/>
          </a:blip>
          <a:stretch>
            <a:fillRect/>
          </a:stretch>
        </p:blipFill>
        <p:spPr>
          <a:xfrm>
            <a:off x="57144" y="4331266"/>
            <a:ext cx="1507961" cy="736038"/>
          </a:xfrm>
          <a:prstGeom prst="rect">
            <a:avLst/>
          </a:prstGeom>
          <a:noFill/>
          <a:ln>
            <a:noFill/>
          </a:ln>
        </p:spPr>
      </p:pic>
    </p:spTree>
    <p:extLst>
      <p:ext uri="{BB962C8B-B14F-4D97-AF65-F5344CB8AC3E}">
        <p14:creationId xmlns:p14="http://schemas.microsoft.com/office/powerpoint/2010/main" val="5613077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Main point" preserve="1">
  <p:cSld name="Main point">
    <p:spTree>
      <p:nvGrpSpPr>
        <p:cNvPr id="1" name="Shape 154"/>
        <p:cNvGrpSpPr/>
        <p:nvPr/>
      </p:nvGrpSpPr>
      <p:grpSpPr>
        <a:xfrm>
          <a:off x="0" y="0"/>
          <a:ext cx="0" cy="0"/>
          <a:chOff x="0" y="0"/>
          <a:chExt cx="0" cy="0"/>
        </a:xfrm>
      </p:grpSpPr>
      <p:sp>
        <p:nvSpPr>
          <p:cNvPr id="155" name="Google Shape;155;p32"/>
          <p:cNvSpPr txBox="1">
            <a:spLocks noGrp="1"/>
          </p:cNvSpPr>
          <p:nvPr>
            <p:ph type="title"/>
          </p:nvPr>
        </p:nvSpPr>
        <p:spPr>
          <a:xfrm>
            <a:off x="367688" y="528900"/>
            <a:ext cx="4258575" cy="408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400"/>
              <a:buNone/>
              <a:defRPr sz="5400">
                <a:solidFill>
                  <a:schemeClr val="lt1"/>
                </a:solidFill>
              </a:defRPr>
            </a:lvl1pPr>
            <a:lvl2pPr lvl="1" rtl="0">
              <a:spcBef>
                <a:spcPts val="0"/>
              </a:spcBef>
              <a:spcAft>
                <a:spcPts val="0"/>
              </a:spcAft>
              <a:buClr>
                <a:schemeClr val="lt1"/>
              </a:buClr>
              <a:buSzPts val="5400"/>
              <a:buNone/>
              <a:defRPr sz="5400">
                <a:solidFill>
                  <a:schemeClr val="lt1"/>
                </a:solidFill>
              </a:defRPr>
            </a:lvl2pPr>
            <a:lvl3pPr lvl="2" rtl="0">
              <a:spcBef>
                <a:spcPts val="0"/>
              </a:spcBef>
              <a:spcAft>
                <a:spcPts val="0"/>
              </a:spcAft>
              <a:buClr>
                <a:schemeClr val="lt1"/>
              </a:buClr>
              <a:buSzPts val="5400"/>
              <a:buNone/>
              <a:defRPr sz="5400">
                <a:solidFill>
                  <a:schemeClr val="lt1"/>
                </a:solidFill>
              </a:defRPr>
            </a:lvl3pPr>
            <a:lvl4pPr lvl="3" rtl="0">
              <a:spcBef>
                <a:spcPts val="0"/>
              </a:spcBef>
              <a:spcAft>
                <a:spcPts val="0"/>
              </a:spcAft>
              <a:buClr>
                <a:schemeClr val="lt1"/>
              </a:buClr>
              <a:buSzPts val="5400"/>
              <a:buNone/>
              <a:defRPr sz="5400">
                <a:solidFill>
                  <a:schemeClr val="lt1"/>
                </a:solidFill>
              </a:defRPr>
            </a:lvl4pPr>
            <a:lvl5pPr lvl="4" rtl="0">
              <a:spcBef>
                <a:spcPts val="0"/>
              </a:spcBef>
              <a:spcAft>
                <a:spcPts val="0"/>
              </a:spcAft>
              <a:buClr>
                <a:schemeClr val="lt1"/>
              </a:buClr>
              <a:buSzPts val="5400"/>
              <a:buNone/>
              <a:defRPr sz="5400">
                <a:solidFill>
                  <a:schemeClr val="lt1"/>
                </a:solidFill>
              </a:defRPr>
            </a:lvl5pPr>
            <a:lvl6pPr lvl="5" rtl="0">
              <a:spcBef>
                <a:spcPts val="0"/>
              </a:spcBef>
              <a:spcAft>
                <a:spcPts val="0"/>
              </a:spcAft>
              <a:buClr>
                <a:schemeClr val="lt1"/>
              </a:buClr>
              <a:buSzPts val="5400"/>
              <a:buNone/>
              <a:defRPr sz="5400">
                <a:solidFill>
                  <a:schemeClr val="lt1"/>
                </a:solidFill>
              </a:defRPr>
            </a:lvl6pPr>
            <a:lvl7pPr lvl="6" rtl="0">
              <a:spcBef>
                <a:spcPts val="0"/>
              </a:spcBef>
              <a:spcAft>
                <a:spcPts val="0"/>
              </a:spcAft>
              <a:buClr>
                <a:schemeClr val="lt1"/>
              </a:buClr>
              <a:buSzPts val="5400"/>
              <a:buNone/>
              <a:defRPr sz="5400">
                <a:solidFill>
                  <a:schemeClr val="lt1"/>
                </a:solidFill>
              </a:defRPr>
            </a:lvl7pPr>
            <a:lvl8pPr lvl="7" rtl="0">
              <a:spcBef>
                <a:spcPts val="0"/>
              </a:spcBef>
              <a:spcAft>
                <a:spcPts val="0"/>
              </a:spcAft>
              <a:buClr>
                <a:schemeClr val="lt1"/>
              </a:buClr>
              <a:buSzPts val="5400"/>
              <a:buNone/>
              <a:defRPr sz="5400">
                <a:solidFill>
                  <a:schemeClr val="lt1"/>
                </a:solidFill>
              </a:defRPr>
            </a:lvl8pPr>
            <a:lvl9pPr lvl="8" rtl="0">
              <a:spcBef>
                <a:spcPts val="0"/>
              </a:spcBef>
              <a:spcAft>
                <a:spcPts val="0"/>
              </a:spcAft>
              <a:buClr>
                <a:schemeClr val="lt1"/>
              </a:buClr>
              <a:buSzPts val="5400"/>
              <a:buNone/>
              <a:defRPr sz="5400">
                <a:solidFill>
                  <a:schemeClr val="lt1"/>
                </a:solidFill>
              </a:defRPr>
            </a:lvl9pPr>
          </a:lstStyle>
          <a:p>
            <a:r>
              <a:rPr lang="en-US"/>
              <a:t>Click to edit Master title style</a:t>
            </a:r>
            <a:endParaRPr/>
          </a:p>
        </p:txBody>
      </p:sp>
      <p:sp>
        <p:nvSpPr>
          <p:cNvPr id="156" name="Google Shape;156;p32"/>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pic>
        <p:nvPicPr>
          <p:cNvPr id="157" name="Google Shape;157;p32"/>
          <p:cNvPicPr preferRelativeResize="0"/>
          <p:nvPr/>
        </p:nvPicPr>
        <p:blipFill>
          <a:blip r:embed="rId2">
            <a:alphaModFix/>
          </a:blip>
          <a:stretch>
            <a:fillRect/>
          </a:stretch>
        </p:blipFill>
        <p:spPr>
          <a:xfrm>
            <a:off x="48059" y="4320355"/>
            <a:ext cx="1507025" cy="736025"/>
          </a:xfrm>
          <a:prstGeom prst="rect">
            <a:avLst/>
          </a:prstGeom>
          <a:noFill/>
          <a:ln>
            <a:noFill/>
          </a:ln>
        </p:spPr>
      </p:pic>
      <p:pic>
        <p:nvPicPr>
          <p:cNvPr id="158" name="Google Shape;158;p32"/>
          <p:cNvPicPr preferRelativeResize="0"/>
          <p:nvPr/>
        </p:nvPicPr>
        <p:blipFill>
          <a:blip r:embed="rId3">
            <a:alphaModFix/>
          </a:blip>
          <a:stretch>
            <a:fillRect/>
          </a:stretch>
        </p:blipFill>
        <p:spPr>
          <a:xfrm>
            <a:off x="48077" y="4320355"/>
            <a:ext cx="1506995" cy="736025"/>
          </a:xfrm>
          <a:prstGeom prst="rect">
            <a:avLst/>
          </a:prstGeom>
          <a:noFill/>
          <a:ln>
            <a:noFill/>
          </a:ln>
        </p:spPr>
      </p:pic>
    </p:spTree>
    <p:extLst>
      <p:ext uri="{BB962C8B-B14F-4D97-AF65-F5344CB8AC3E}">
        <p14:creationId xmlns:p14="http://schemas.microsoft.com/office/powerpoint/2010/main" val="24076884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Section title and description" preserve="1">
  <p:cSld name="Section title and description">
    <p:spTree>
      <p:nvGrpSpPr>
        <p:cNvPr id="1" name="Shape 159"/>
        <p:cNvGrpSpPr/>
        <p:nvPr/>
      </p:nvGrpSpPr>
      <p:grpSpPr>
        <a:xfrm>
          <a:off x="0" y="0"/>
          <a:ext cx="0" cy="0"/>
          <a:chOff x="0" y="0"/>
          <a:chExt cx="0" cy="0"/>
        </a:xfrm>
      </p:grpSpPr>
      <p:sp>
        <p:nvSpPr>
          <p:cNvPr id="160" name="Google Shape;160;p33"/>
          <p:cNvSpPr/>
          <p:nvPr/>
        </p:nvSpPr>
        <p:spPr>
          <a:xfrm>
            <a:off x="3429000" y="175"/>
            <a:ext cx="3429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cxnSp>
        <p:nvCxnSpPr>
          <p:cNvPr id="161" name="Google Shape;161;p33"/>
          <p:cNvCxnSpPr/>
          <p:nvPr/>
        </p:nvCxnSpPr>
        <p:spPr>
          <a:xfrm>
            <a:off x="3772256" y="4495500"/>
            <a:ext cx="432900" cy="0"/>
          </a:xfrm>
          <a:prstGeom prst="straightConnector1">
            <a:avLst/>
          </a:prstGeom>
          <a:noFill/>
          <a:ln w="19050" cap="flat" cmpd="sng">
            <a:solidFill>
              <a:srgbClr val="005F86"/>
            </a:solidFill>
            <a:prstDash val="lgDash"/>
            <a:round/>
            <a:headEnd type="none" w="sm" len="sm"/>
            <a:tailEnd type="none" w="sm" len="sm"/>
          </a:ln>
        </p:spPr>
      </p:cxnSp>
      <p:sp>
        <p:nvSpPr>
          <p:cNvPr id="162" name="Google Shape;162;p33"/>
          <p:cNvSpPr txBox="1">
            <a:spLocks noGrp="1"/>
          </p:cNvSpPr>
          <p:nvPr>
            <p:ph type="title"/>
          </p:nvPr>
        </p:nvSpPr>
        <p:spPr>
          <a:xfrm>
            <a:off x="199125" y="1078750"/>
            <a:ext cx="3033900" cy="1789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600"/>
              <a:buNone/>
              <a:defRPr sz="4600">
                <a:solidFill>
                  <a:schemeClr val="lt1"/>
                </a:solidFill>
              </a:defRPr>
            </a:lvl1pPr>
            <a:lvl2pPr lvl="1" algn="ctr" rtl="0">
              <a:spcBef>
                <a:spcPts val="0"/>
              </a:spcBef>
              <a:spcAft>
                <a:spcPts val="0"/>
              </a:spcAft>
              <a:buClr>
                <a:schemeClr val="lt1"/>
              </a:buClr>
              <a:buSzPts val="4600"/>
              <a:buNone/>
              <a:defRPr sz="4600">
                <a:solidFill>
                  <a:schemeClr val="lt1"/>
                </a:solidFill>
              </a:defRPr>
            </a:lvl2pPr>
            <a:lvl3pPr lvl="2" algn="ctr" rtl="0">
              <a:spcBef>
                <a:spcPts val="0"/>
              </a:spcBef>
              <a:spcAft>
                <a:spcPts val="0"/>
              </a:spcAft>
              <a:buClr>
                <a:schemeClr val="lt1"/>
              </a:buClr>
              <a:buSzPts val="4600"/>
              <a:buNone/>
              <a:defRPr sz="4600">
                <a:solidFill>
                  <a:schemeClr val="lt1"/>
                </a:solidFill>
              </a:defRPr>
            </a:lvl3pPr>
            <a:lvl4pPr lvl="3" algn="ctr" rtl="0">
              <a:spcBef>
                <a:spcPts val="0"/>
              </a:spcBef>
              <a:spcAft>
                <a:spcPts val="0"/>
              </a:spcAft>
              <a:buClr>
                <a:schemeClr val="lt1"/>
              </a:buClr>
              <a:buSzPts val="4600"/>
              <a:buNone/>
              <a:defRPr sz="4600">
                <a:solidFill>
                  <a:schemeClr val="lt1"/>
                </a:solidFill>
              </a:defRPr>
            </a:lvl4pPr>
            <a:lvl5pPr lvl="4" algn="ctr" rtl="0">
              <a:spcBef>
                <a:spcPts val="0"/>
              </a:spcBef>
              <a:spcAft>
                <a:spcPts val="0"/>
              </a:spcAft>
              <a:buClr>
                <a:schemeClr val="lt1"/>
              </a:buClr>
              <a:buSzPts val="4600"/>
              <a:buNone/>
              <a:defRPr sz="4600">
                <a:solidFill>
                  <a:schemeClr val="lt1"/>
                </a:solidFill>
              </a:defRPr>
            </a:lvl5pPr>
            <a:lvl6pPr lvl="5" algn="ctr" rtl="0">
              <a:spcBef>
                <a:spcPts val="0"/>
              </a:spcBef>
              <a:spcAft>
                <a:spcPts val="0"/>
              </a:spcAft>
              <a:buClr>
                <a:schemeClr val="lt1"/>
              </a:buClr>
              <a:buSzPts val="4600"/>
              <a:buNone/>
              <a:defRPr sz="4600">
                <a:solidFill>
                  <a:schemeClr val="lt1"/>
                </a:solidFill>
              </a:defRPr>
            </a:lvl6pPr>
            <a:lvl7pPr lvl="6" algn="ctr" rtl="0">
              <a:spcBef>
                <a:spcPts val="0"/>
              </a:spcBef>
              <a:spcAft>
                <a:spcPts val="0"/>
              </a:spcAft>
              <a:buClr>
                <a:schemeClr val="lt1"/>
              </a:buClr>
              <a:buSzPts val="4600"/>
              <a:buNone/>
              <a:defRPr sz="4600">
                <a:solidFill>
                  <a:schemeClr val="lt1"/>
                </a:solidFill>
              </a:defRPr>
            </a:lvl7pPr>
            <a:lvl8pPr lvl="7" algn="ctr" rtl="0">
              <a:spcBef>
                <a:spcPts val="0"/>
              </a:spcBef>
              <a:spcAft>
                <a:spcPts val="0"/>
              </a:spcAft>
              <a:buClr>
                <a:schemeClr val="lt1"/>
              </a:buClr>
              <a:buSzPts val="4600"/>
              <a:buNone/>
              <a:defRPr sz="4600">
                <a:solidFill>
                  <a:schemeClr val="lt1"/>
                </a:solidFill>
              </a:defRPr>
            </a:lvl8pPr>
            <a:lvl9pPr lvl="8" algn="ctr" rtl="0">
              <a:spcBef>
                <a:spcPts val="0"/>
              </a:spcBef>
              <a:spcAft>
                <a:spcPts val="0"/>
              </a:spcAft>
              <a:buClr>
                <a:schemeClr val="lt1"/>
              </a:buClr>
              <a:buSzPts val="4600"/>
              <a:buNone/>
              <a:defRPr sz="4600">
                <a:solidFill>
                  <a:schemeClr val="lt1"/>
                </a:solidFill>
              </a:defRPr>
            </a:lvl9pPr>
          </a:lstStyle>
          <a:p>
            <a:r>
              <a:rPr lang="en-US"/>
              <a:t>Click to edit Master title style</a:t>
            </a:r>
            <a:endParaRPr/>
          </a:p>
        </p:txBody>
      </p:sp>
      <p:sp>
        <p:nvSpPr>
          <p:cNvPr id="163" name="Google Shape;163;p33"/>
          <p:cNvSpPr txBox="1">
            <a:spLocks noGrp="1"/>
          </p:cNvSpPr>
          <p:nvPr>
            <p:ph type="subTitle" idx="1"/>
          </p:nvPr>
        </p:nvSpPr>
        <p:spPr>
          <a:xfrm>
            <a:off x="199125" y="2921401"/>
            <a:ext cx="30339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900"/>
              <a:buNone/>
              <a:defRPr sz="1900">
                <a:solidFill>
                  <a:schemeClr val="lt1"/>
                </a:solidFill>
              </a:defRPr>
            </a:lvl1pPr>
            <a:lvl2pPr lvl="1" algn="ctr" rtl="0">
              <a:lnSpc>
                <a:spcPct val="100000"/>
              </a:lnSpc>
              <a:spcBef>
                <a:spcPts val="0"/>
              </a:spcBef>
              <a:spcAft>
                <a:spcPts val="0"/>
              </a:spcAft>
              <a:buClr>
                <a:schemeClr val="lt1"/>
              </a:buClr>
              <a:buSzPts val="1900"/>
              <a:buNone/>
              <a:defRPr sz="1900">
                <a:solidFill>
                  <a:schemeClr val="lt1"/>
                </a:solidFill>
              </a:defRPr>
            </a:lvl2pPr>
            <a:lvl3pPr lvl="2" algn="ctr" rtl="0">
              <a:lnSpc>
                <a:spcPct val="100000"/>
              </a:lnSpc>
              <a:spcBef>
                <a:spcPts val="0"/>
              </a:spcBef>
              <a:spcAft>
                <a:spcPts val="0"/>
              </a:spcAft>
              <a:buClr>
                <a:schemeClr val="lt1"/>
              </a:buClr>
              <a:buSzPts val="1900"/>
              <a:buNone/>
              <a:defRPr sz="1900">
                <a:solidFill>
                  <a:schemeClr val="lt1"/>
                </a:solidFill>
              </a:defRPr>
            </a:lvl3pPr>
            <a:lvl4pPr lvl="3" algn="ctr" rtl="0">
              <a:lnSpc>
                <a:spcPct val="100000"/>
              </a:lnSpc>
              <a:spcBef>
                <a:spcPts val="0"/>
              </a:spcBef>
              <a:spcAft>
                <a:spcPts val="0"/>
              </a:spcAft>
              <a:buClr>
                <a:schemeClr val="lt1"/>
              </a:buClr>
              <a:buSzPts val="1900"/>
              <a:buNone/>
              <a:defRPr sz="1900">
                <a:solidFill>
                  <a:schemeClr val="lt1"/>
                </a:solidFill>
              </a:defRPr>
            </a:lvl4pPr>
            <a:lvl5pPr lvl="4" algn="ctr" rtl="0">
              <a:lnSpc>
                <a:spcPct val="100000"/>
              </a:lnSpc>
              <a:spcBef>
                <a:spcPts val="0"/>
              </a:spcBef>
              <a:spcAft>
                <a:spcPts val="0"/>
              </a:spcAft>
              <a:buClr>
                <a:schemeClr val="lt1"/>
              </a:buClr>
              <a:buSzPts val="1900"/>
              <a:buNone/>
              <a:defRPr sz="1900">
                <a:solidFill>
                  <a:schemeClr val="lt1"/>
                </a:solidFill>
              </a:defRPr>
            </a:lvl5pPr>
            <a:lvl6pPr lvl="5" algn="ctr" rtl="0">
              <a:lnSpc>
                <a:spcPct val="100000"/>
              </a:lnSpc>
              <a:spcBef>
                <a:spcPts val="0"/>
              </a:spcBef>
              <a:spcAft>
                <a:spcPts val="0"/>
              </a:spcAft>
              <a:buClr>
                <a:schemeClr val="lt1"/>
              </a:buClr>
              <a:buSzPts val="1900"/>
              <a:buNone/>
              <a:defRPr sz="1900">
                <a:solidFill>
                  <a:schemeClr val="lt1"/>
                </a:solidFill>
              </a:defRPr>
            </a:lvl6pPr>
            <a:lvl7pPr lvl="6" algn="ctr" rtl="0">
              <a:lnSpc>
                <a:spcPct val="100000"/>
              </a:lnSpc>
              <a:spcBef>
                <a:spcPts val="0"/>
              </a:spcBef>
              <a:spcAft>
                <a:spcPts val="0"/>
              </a:spcAft>
              <a:buClr>
                <a:schemeClr val="lt1"/>
              </a:buClr>
              <a:buSzPts val="1900"/>
              <a:buNone/>
              <a:defRPr sz="1900">
                <a:solidFill>
                  <a:schemeClr val="lt1"/>
                </a:solidFill>
              </a:defRPr>
            </a:lvl7pPr>
            <a:lvl8pPr lvl="7" algn="ctr" rtl="0">
              <a:lnSpc>
                <a:spcPct val="100000"/>
              </a:lnSpc>
              <a:spcBef>
                <a:spcPts val="0"/>
              </a:spcBef>
              <a:spcAft>
                <a:spcPts val="0"/>
              </a:spcAft>
              <a:buClr>
                <a:schemeClr val="lt1"/>
              </a:buClr>
              <a:buSzPts val="1900"/>
              <a:buNone/>
              <a:defRPr sz="1900">
                <a:solidFill>
                  <a:schemeClr val="lt1"/>
                </a:solidFill>
              </a:defRPr>
            </a:lvl8pPr>
            <a:lvl9pPr lvl="8" algn="ctr" rtl="0">
              <a:lnSpc>
                <a:spcPct val="100000"/>
              </a:lnSpc>
              <a:spcBef>
                <a:spcPts val="0"/>
              </a:spcBef>
              <a:spcAft>
                <a:spcPts val="0"/>
              </a:spcAft>
              <a:buClr>
                <a:schemeClr val="lt1"/>
              </a:buClr>
              <a:buSzPts val="1900"/>
              <a:buNone/>
              <a:defRPr sz="1900">
                <a:solidFill>
                  <a:schemeClr val="lt1"/>
                </a:solidFill>
              </a:defRPr>
            </a:lvl9pPr>
          </a:lstStyle>
          <a:p>
            <a:r>
              <a:rPr lang="en-US"/>
              <a:t>Click to edit Master subtitle style</a:t>
            </a:r>
            <a:endParaRPr/>
          </a:p>
        </p:txBody>
      </p:sp>
      <p:sp>
        <p:nvSpPr>
          <p:cNvPr id="164" name="Google Shape;164;p33"/>
          <p:cNvSpPr txBox="1">
            <a:spLocks noGrp="1"/>
          </p:cNvSpPr>
          <p:nvPr>
            <p:ph type="body" idx="2"/>
          </p:nvPr>
        </p:nvSpPr>
        <p:spPr>
          <a:xfrm>
            <a:off x="3704625" y="724200"/>
            <a:ext cx="2877750" cy="3721500"/>
          </a:xfrm>
          <a:prstGeom prst="rect">
            <a:avLst/>
          </a:prstGeom>
        </p:spPr>
        <p:txBody>
          <a:bodyPr spcFirstLastPara="1" wrap="square" lIns="91425" tIns="91425" rIns="91425" bIns="91425" anchor="ctr" anchorCtr="0">
            <a:noAutofit/>
          </a:bodyPr>
          <a:lstStyle>
            <a:lvl1pPr marL="457178" lvl="0" indent="-342882" rtl="0">
              <a:spcBef>
                <a:spcPts val="0"/>
              </a:spcBef>
              <a:spcAft>
                <a:spcPts val="0"/>
              </a:spcAft>
              <a:buSzPts val="1800"/>
              <a:buChar char="●"/>
              <a:defRPr/>
            </a:lvl1pPr>
            <a:lvl2pPr marL="914354" lvl="1" indent="-317484" rtl="0">
              <a:spcBef>
                <a:spcPts val="1600"/>
              </a:spcBef>
              <a:spcAft>
                <a:spcPts val="0"/>
              </a:spcAft>
              <a:buSzPts val="1400"/>
              <a:buChar char="○"/>
              <a:defRPr/>
            </a:lvl2pPr>
            <a:lvl3pPr marL="1371532" lvl="2" indent="-317484" rtl="0">
              <a:spcBef>
                <a:spcPts val="1600"/>
              </a:spcBef>
              <a:spcAft>
                <a:spcPts val="0"/>
              </a:spcAft>
              <a:buSzPts val="1400"/>
              <a:buChar char="■"/>
              <a:defRPr/>
            </a:lvl3pPr>
            <a:lvl4pPr marL="1828709" lvl="3" indent="-317484" rtl="0">
              <a:spcBef>
                <a:spcPts val="1600"/>
              </a:spcBef>
              <a:spcAft>
                <a:spcPts val="0"/>
              </a:spcAft>
              <a:buSzPts val="1400"/>
              <a:buChar char="●"/>
              <a:defRPr/>
            </a:lvl4pPr>
            <a:lvl5pPr marL="2285886" lvl="4" indent="-317484" rtl="0">
              <a:spcBef>
                <a:spcPts val="1600"/>
              </a:spcBef>
              <a:spcAft>
                <a:spcPts val="0"/>
              </a:spcAft>
              <a:buSzPts val="1400"/>
              <a:buChar char="○"/>
              <a:defRPr/>
            </a:lvl5pPr>
            <a:lvl6pPr marL="2743062" lvl="5" indent="-317484" rtl="0">
              <a:spcBef>
                <a:spcPts val="1600"/>
              </a:spcBef>
              <a:spcAft>
                <a:spcPts val="0"/>
              </a:spcAft>
              <a:buSzPts val="1400"/>
              <a:buChar char="■"/>
              <a:defRPr/>
            </a:lvl6pPr>
            <a:lvl7pPr marL="3200240" lvl="6" indent="-317484" rtl="0">
              <a:spcBef>
                <a:spcPts val="1600"/>
              </a:spcBef>
              <a:spcAft>
                <a:spcPts val="0"/>
              </a:spcAft>
              <a:buSzPts val="1400"/>
              <a:buChar char="●"/>
              <a:defRPr/>
            </a:lvl7pPr>
            <a:lvl8pPr marL="3657418" lvl="7" indent="-317484" rtl="0">
              <a:spcBef>
                <a:spcPts val="1600"/>
              </a:spcBef>
              <a:spcAft>
                <a:spcPts val="0"/>
              </a:spcAft>
              <a:buSzPts val="1400"/>
              <a:buChar char="○"/>
              <a:defRPr/>
            </a:lvl8pPr>
            <a:lvl9pPr marL="4114594" lvl="8" indent="-317484" rtl="0">
              <a:spcBef>
                <a:spcPts val="1600"/>
              </a:spcBef>
              <a:spcAft>
                <a:spcPts val="1600"/>
              </a:spcAft>
              <a:buSzPts val="1400"/>
              <a:buChar char="■"/>
              <a:defRPr/>
            </a:lvl9pPr>
          </a:lstStyle>
          <a:p>
            <a:pPr lvl="0"/>
            <a:r>
              <a:rPr lang="en-US"/>
              <a:t>Click to edit Master text styles</a:t>
            </a:r>
          </a:p>
        </p:txBody>
      </p:sp>
      <p:sp>
        <p:nvSpPr>
          <p:cNvPr id="165" name="Google Shape;165;p33"/>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66" name="Google Shape;166;p33"/>
          <p:cNvPicPr preferRelativeResize="0"/>
          <p:nvPr/>
        </p:nvPicPr>
        <p:blipFill>
          <a:blip r:embed="rId2">
            <a:alphaModFix/>
          </a:blip>
          <a:stretch>
            <a:fillRect/>
          </a:stretch>
        </p:blipFill>
        <p:spPr>
          <a:xfrm>
            <a:off x="48059" y="4320355"/>
            <a:ext cx="1507025" cy="736025"/>
          </a:xfrm>
          <a:prstGeom prst="rect">
            <a:avLst/>
          </a:prstGeom>
          <a:noFill/>
          <a:ln>
            <a:noFill/>
          </a:ln>
        </p:spPr>
      </p:pic>
      <p:pic>
        <p:nvPicPr>
          <p:cNvPr id="167" name="Google Shape;167;p33"/>
          <p:cNvPicPr preferRelativeResize="0"/>
          <p:nvPr/>
        </p:nvPicPr>
        <p:blipFill>
          <a:blip r:embed="rId3">
            <a:alphaModFix/>
          </a:blip>
          <a:stretch>
            <a:fillRect/>
          </a:stretch>
        </p:blipFill>
        <p:spPr>
          <a:xfrm>
            <a:off x="47590" y="4320341"/>
            <a:ext cx="1507961" cy="736038"/>
          </a:xfrm>
          <a:prstGeom prst="rect">
            <a:avLst/>
          </a:prstGeom>
          <a:noFill/>
          <a:ln>
            <a:noFill/>
          </a:ln>
        </p:spPr>
      </p:pic>
    </p:spTree>
    <p:extLst>
      <p:ext uri="{BB962C8B-B14F-4D97-AF65-F5344CB8AC3E}">
        <p14:creationId xmlns:p14="http://schemas.microsoft.com/office/powerpoint/2010/main" val="31405493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Caption" preserve="1">
  <p:cSld name="Caption">
    <p:spTree>
      <p:nvGrpSpPr>
        <p:cNvPr id="1" name="Shape 168"/>
        <p:cNvGrpSpPr/>
        <p:nvPr/>
      </p:nvGrpSpPr>
      <p:grpSpPr>
        <a:xfrm>
          <a:off x="0" y="0"/>
          <a:ext cx="0" cy="0"/>
          <a:chOff x="0" y="0"/>
          <a:chExt cx="0" cy="0"/>
        </a:xfrm>
      </p:grpSpPr>
      <p:sp>
        <p:nvSpPr>
          <p:cNvPr id="169" name="Google Shape;169;p34"/>
          <p:cNvSpPr txBox="1">
            <a:spLocks noGrp="1"/>
          </p:cNvSpPr>
          <p:nvPr>
            <p:ph type="body" idx="1"/>
          </p:nvPr>
        </p:nvSpPr>
        <p:spPr>
          <a:xfrm>
            <a:off x="1710169" y="4230575"/>
            <a:ext cx="4499100" cy="605100"/>
          </a:xfrm>
          <a:prstGeom prst="rect">
            <a:avLst/>
          </a:prstGeom>
        </p:spPr>
        <p:txBody>
          <a:bodyPr spcFirstLastPara="1" wrap="square" lIns="91425" tIns="91425" rIns="91425" bIns="91425" anchor="ctr" anchorCtr="0">
            <a:noAutofit/>
          </a:bodyPr>
          <a:lstStyle>
            <a:lvl1pPr marL="457178" lvl="0" indent="-228589" rtl="0">
              <a:lnSpc>
                <a:spcPct val="100000"/>
              </a:lnSpc>
              <a:spcBef>
                <a:spcPts val="0"/>
              </a:spcBef>
              <a:spcAft>
                <a:spcPts val="0"/>
              </a:spcAft>
              <a:buSzPts val="2100"/>
              <a:buFont typeface="Oswald"/>
              <a:buNone/>
              <a:defRPr sz="2100">
                <a:latin typeface="Oswald"/>
                <a:ea typeface="Oswald"/>
                <a:cs typeface="Oswald"/>
                <a:sym typeface="Oswald"/>
              </a:defRPr>
            </a:lvl1pPr>
          </a:lstStyle>
          <a:p>
            <a:pPr lvl="0"/>
            <a:r>
              <a:rPr lang="en-US"/>
              <a:t>Click to edit Master text styles</a:t>
            </a:r>
          </a:p>
        </p:txBody>
      </p:sp>
      <p:sp>
        <p:nvSpPr>
          <p:cNvPr id="170" name="Google Shape;170;p34"/>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71" name="Google Shape;171;p34"/>
          <p:cNvPicPr preferRelativeResize="0"/>
          <p:nvPr/>
        </p:nvPicPr>
        <p:blipFill>
          <a:blip r:embed="rId2">
            <a:alphaModFix/>
          </a:blip>
          <a:stretch>
            <a:fillRect/>
          </a:stretch>
        </p:blipFill>
        <p:spPr>
          <a:xfrm>
            <a:off x="57144" y="4331266"/>
            <a:ext cx="1507961" cy="736038"/>
          </a:xfrm>
          <a:prstGeom prst="rect">
            <a:avLst/>
          </a:prstGeom>
          <a:noFill/>
          <a:ln>
            <a:noFill/>
          </a:ln>
        </p:spPr>
      </p:pic>
    </p:spTree>
    <p:extLst>
      <p:ext uri="{BB962C8B-B14F-4D97-AF65-F5344CB8AC3E}">
        <p14:creationId xmlns:p14="http://schemas.microsoft.com/office/powerpoint/2010/main" val="41918034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Big number" preserve="1">
  <p:cSld name="Big number">
    <p:spTree>
      <p:nvGrpSpPr>
        <p:cNvPr id="1" name="Shape 172"/>
        <p:cNvGrpSpPr/>
        <p:nvPr/>
      </p:nvGrpSpPr>
      <p:grpSpPr>
        <a:xfrm>
          <a:off x="0" y="0"/>
          <a:ext cx="0" cy="0"/>
          <a:chOff x="0" y="0"/>
          <a:chExt cx="0" cy="0"/>
        </a:xfrm>
      </p:grpSpPr>
      <p:cxnSp>
        <p:nvCxnSpPr>
          <p:cNvPr id="173" name="Google Shape;173;p35"/>
          <p:cNvCxnSpPr/>
          <p:nvPr/>
        </p:nvCxnSpPr>
        <p:spPr>
          <a:xfrm>
            <a:off x="309956" y="2988275"/>
            <a:ext cx="682875" cy="0"/>
          </a:xfrm>
          <a:prstGeom prst="straightConnector1">
            <a:avLst/>
          </a:prstGeom>
          <a:noFill/>
          <a:ln w="28575" cap="flat" cmpd="sng">
            <a:solidFill>
              <a:srgbClr val="005F86"/>
            </a:solidFill>
            <a:prstDash val="lgDash"/>
            <a:round/>
            <a:headEnd type="none" w="sm" len="sm"/>
            <a:tailEnd type="none" w="sm" len="sm"/>
          </a:ln>
        </p:spPr>
      </p:cxnSp>
      <p:sp>
        <p:nvSpPr>
          <p:cNvPr id="174" name="Google Shape;174;p35"/>
          <p:cNvSpPr txBox="1">
            <a:spLocks noGrp="1"/>
          </p:cNvSpPr>
          <p:nvPr>
            <p:ph type="title" hasCustomPrompt="1"/>
          </p:nvPr>
        </p:nvSpPr>
        <p:spPr>
          <a:xfrm>
            <a:off x="233775" y="1106125"/>
            <a:ext cx="6390450" cy="1947000"/>
          </a:xfrm>
          <a:prstGeom prst="rect">
            <a:avLst/>
          </a:prstGeom>
        </p:spPr>
        <p:txBody>
          <a:bodyPr spcFirstLastPara="1" wrap="square" lIns="91425" tIns="91425" rIns="91425" bIns="91425" anchor="b" anchorCtr="0">
            <a:noAutofit/>
          </a:bodyPr>
          <a:lstStyle>
            <a:lvl1pPr lvl="0" rtl="0">
              <a:spcBef>
                <a:spcPts val="0"/>
              </a:spcBef>
              <a:spcAft>
                <a:spcPts val="0"/>
              </a:spcAft>
              <a:buSzPts val="12000"/>
              <a:buNone/>
              <a:defRPr sz="12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75" name="Google Shape;175;p35"/>
          <p:cNvSpPr txBox="1">
            <a:spLocks noGrp="1"/>
          </p:cNvSpPr>
          <p:nvPr>
            <p:ph type="body" idx="1"/>
          </p:nvPr>
        </p:nvSpPr>
        <p:spPr>
          <a:xfrm>
            <a:off x="233775" y="3152225"/>
            <a:ext cx="6390450" cy="1300800"/>
          </a:xfrm>
          <a:prstGeom prst="rect">
            <a:avLst/>
          </a:prstGeom>
        </p:spPr>
        <p:txBody>
          <a:bodyPr spcFirstLastPara="1" wrap="square" lIns="91425" tIns="91425" rIns="91425" bIns="91425" anchor="t" anchorCtr="0">
            <a:noAutofit/>
          </a:bodyPr>
          <a:lstStyle>
            <a:lvl1pPr marL="457178" lvl="0" indent="-342882" rtl="0">
              <a:spcBef>
                <a:spcPts val="0"/>
              </a:spcBef>
              <a:spcAft>
                <a:spcPts val="0"/>
              </a:spcAft>
              <a:buSzPts val="1800"/>
              <a:buChar char="●"/>
              <a:defRPr/>
            </a:lvl1pPr>
            <a:lvl2pPr marL="914354" lvl="1" indent="-317484" rtl="0">
              <a:spcBef>
                <a:spcPts val="1600"/>
              </a:spcBef>
              <a:spcAft>
                <a:spcPts val="0"/>
              </a:spcAft>
              <a:buSzPts val="1400"/>
              <a:buChar char="○"/>
              <a:defRPr/>
            </a:lvl2pPr>
            <a:lvl3pPr marL="1371532" lvl="2" indent="-317484" rtl="0">
              <a:spcBef>
                <a:spcPts val="1600"/>
              </a:spcBef>
              <a:spcAft>
                <a:spcPts val="0"/>
              </a:spcAft>
              <a:buSzPts val="1400"/>
              <a:buChar char="■"/>
              <a:defRPr/>
            </a:lvl3pPr>
            <a:lvl4pPr marL="1828709" lvl="3" indent="-317484" rtl="0">
              <a:spcBef>
                <a:spcPts val="1600"/>
              </a:spcBef>
              <a:spcAft>
                <a:spcPts val="0"/>
              </a:spcAft>
              <a:buSzPts val="1400"/>
              <a:buChar char="●"/>
              <a:defRPr/>
            </a:lvl4pPr>
            <a:lvl5pPr marL="2285886" lvl="4" indent="-317484" rtl="0">
              <a:spcBef>
                <a:spcPts val="1600"/>
              </a:spcBef>
              <a:spcAft>
                <a:spcPts val="0"/>
              </a:spcAft>
              <a:buSzPts val="1400"/>
              <a:buChar char="○"/>
              <a:defRPr/>
            </a:lvl5pPr>
            <a:lvl6pPr marL="2743062" lvl="5" indent="-317484" rtl="0">
              <a:spcBef>
                <a:spcPts val="1600"/>
              </a:spcBef>
              <a:spcAft>
                <a:spcPts val="0"/>
              </a:spcAft>
              <a:buSzPts val="1400"/>
              <a:buChar char="■"/>
              <a:defRPr/>
            </a:lvl6pPr>
            <a:lvl7pPr marL="3200240" lvl="6" indent="-317484" rtl="0">
              <a:spcBef>
                <a:spcPts val="1600"/>
              </a:spcBef>
              <a:spcAft>
                <a:spcPts val="0"/>
              </a:spcAft>
              <a:buSzPts val="1400"/>
              <a:buChar char="●"/>
              <a:defRPr/>
            </a:lvl7pPr>
            <a:lvl8pPr marL="3657418" lvl="7" indent="-317484" rtl="0">
              <a:spcBef>
                <a:spcPts val="1600"/>
              </a:spcBef>
              <a:spcAft>
                <a:spcPts val="0"/>
              </a:spcAft>
              <a:buSzPts val="1400"/>
              <a:buChar char="○"/>
              <a:defRPr/>
            </a:lvl8pPr>
            <a:lvl9pPr marL="4114594" lvl="8" indent="-317484" rtl="0">
              <a:spcBef>
                <a:spcPts val="1600"/>
              </a:spcBef>
              <a:spcAft>
                <a:spcPts val="1600"/>
              </a:spcAft>
              <a:buSzPts val="1400"/>
              <a:buChar char="■"/>
              <a:defRPr/>
            </a:lvl9pPr>
          </a:lstStyle>
          <a:p>
            <a:pPr lvl="0"/>
            <a:r>
              <a:rPr lang="en-US"/>
              <a:t>Click to edit Master text styles</a:t>
            </a:r>
          </a:p>
        </p:txBody>
      </p:sp>
      <p:sp>
        <p:nvSpPr>
          <p:cNvPr id="176" name="Google Shape;176;p35"/>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77" name="Google Shape;177;p35"/>
          <p:cNvPicPr preferRelativeResize="0"/>
          <p:nvPr/>
        </p:nvPicPr>
        <p:blipFill>
          <a:blip r:embed="rId2">
            <a:alphaModFix/>
          </a:blip>
          <a:stretch>
            <a:fillRect/>
          </a:stretch>
        </p:blipFill>
        <p:spPr>
          <a:xfrm>
            <a:off x="57144" y="4331266"/>
            <a:ext cx="1507961" cy="736038"/>
          </a:xfrm>
          <a:prstGeom prst="rect">
            <a:avLst/>
          </a:prstGeom>
          <a:noFill/>
          <a:ln>
            <a:noFill/>
          </a:ln>
        </p:spPr>
      </p:pic>
    </p:spTree>
    <p:extLst>
      <p:ext uri="{BB962C8B-B14F-4D97-AF65-F5344CB8AC3E}">
        <p14:creationId xmlns:p14="http://schemas.microsoft.com/office/powerpoint/2010/main" val="34100211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Section header" type="secHead" preserve="1">
  <p:cSld name="Section header">
    <p:spTree>
      <p:nvGrpSpPr>
        <p:cNvPr id="1" name="Shape 126"/>
        <p:cNvGrpSpPr/>
        <p:nvPr/>
      </p:nvGrpSpPr>
      <p:grpSpPr>
        <a:xfrm>
          <a:off x="0" y="0"/>
          <a:ext cx="0" cy="0"/>
          <a:chOff x="0" y="0"/>
          <a:chExt cx="0" cy="0"/>
        </a:xfrm>
      </p:grpSpPr>
      <p:sp>
        <p:nvSpPr>
          <p:cNvPr id="127" name="Google Shape;127;p27"/>
          <p:cNvSpPr/>
          <p:nvPr/>
        </p:nvSpPr>
        <p:spPr>
          <a:xfrm>
            <a:off x="0" y="1567350"/>
            <a:ext cx="6858000" cy="2008800"/>
          </a:xfrm>
          <a:prstGeom prst="rect">
            <a:avLst/>
          </a:prstGeom>
          <a:solidFill>
            <a:srgbClr val="005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8" name="Google Shape;128;p27"/>
          <p:cNvSpPr txBox="1">
            <a:spLocks noGrp="1"/>
          </p:cNvSpPr>
          <p:nvPr>
            <p:ph type="title"/>
          </p:nvPr>
        </p:nvSpPr>
        <p:spPr>
          <a:xfrm>
            <a:off x="323100" y="1889700"/>
            <a:ext cx="6211800" cy="1516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600"/>
              <a:buNone/>
              <a:defRPr sz="3600">
                <a:solidFill>
                  <a:schemeClr val="lt1"/>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a:t>Click to edit Master title style</a:t>
            </a:r>
            <a:endParaRPr/>
          </a:p>
        </p:txBody>
      </p:sp>
      <p:sp>
        <p:nvSpPr>
          <p:cNvPr id="129" name="Google Shape;129;p27"/>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30" name="Google Shape;130;p27"/>
          <p:cNvPicPr preferRelativeResize="0"/>
          <p:nvPr/>
        </p:nvPicPr>
        <p:blipFill>
          <a:blip r:embed="rId2">
            <a:alphaModFix/>
          </a:blip>
          <a:stretch>
            <a:fillRect/>
          </a:stretch>
        </p:blipFill>
        <p:spPr>
          <a:xfrm>
            <a:off x="57144" y="4331266"/>
            <a:ext cx="1507961" cy="736038"/>
          </a:xfrm>
          <a:prstGeom prst="rect">
            <a:avLst/>
          </a:prstGeom>
          <a:noFill/>
          <a:ln>
            <a:noFill/>
          </a:ln>
        </p:spPr>
      </p:pic>
    </p:spTree>
    <p:extLst>
      <p:ext uri="{BB962C8B-B14F-4D97-AF65-F5344CB8AC3E}">
        <p14:creationId xmlns:p14="http://schemas.microsoft.com/office/powerpoint/2010/main" val="4718741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Title only" type="titleOnly" preserve="1">
  <p:cSld name="Title only">
    <p:spTree>
      <p:nvGrpSpPr>
        <p:cNvPr id="1" name="Shape 144"/>
        <p:cNvGrpSpPr/>
        <p:nvPr/>
      </p:nvGrpSpPr>
      <p:grpSpPr>
        <a:xfrm>
          <a:off x="0" y="0"/>
          <a:ext cx="0" cy="0"/>
          <a:chOff x="0" y="0"/>
          <a:chExt cx="0" cy="0"/>
        </a:xfrm>
      </p:grpSpPr>
      <p:sp>
        <p:nvSpPr>
          <p:cNvPr id="145" name="Google Shape;145;p30"/>
          <p:cNvSpPr txBox="1">
            <a:spLocks noGrp="1"/>
          </p:cNvSpPr>
          <p:nvPr>
            <p:ph type="title"/>
          </p:nvPr>
        </p:nvSpPr>
        <p:spPr>
          <a:xfrm>
            <a:off x="233775" y="372500"/>
            <a:ext cx="6390450" cy="7335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146" name="Google Shape;146;p30"/>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47" name="Google Shape;147;p30"/>
          <p:cNvPicPr preferRelativeResize="0"/>
          <p:nvPr/>
        </p:nvPicPr>
        <p:blipFill>
          <a:blip r:embed="rId2">
            <a:alphaModFix/>
          </a:blip>
          <a:stretch>
            <a:fillRect/>
          </a:stretch>
        </p:blipFill>
        <p:spPr>
          <a:xfrm>
            <a:off x="57144" y="4331266"/>
            <a:ext cx="1507961" cy="736038"/>
          </a:xfrm>
          <a:prstGeom prst="rect">
            <a:avLst/>
          </a:prstGeom>
          <a:noFill/>
          <a:ln>
            <a:noFill/>
          </a:ln>
        </p:spPr>
      </p:pic>
    </p:spTree>
    <p:extLst>
      <p:ext uri="{BB962C8B-B14F-4D97-AF65-F5344CB8AC3E}">
        <p14:creationId xmlns:p14="http://schemas.microsoft.com/office/powerpoint/2010/main" val="26637587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One column text" preserve="1">
  <p:cSld name="One column text">
    <p:spTree>
      <p:nvGrpSpPr>
        <p:cNvPr id="1" name="Shape 148"/>
        <p:cNvGrpSpPr/>
        <p:nvPr/>
      </p:nvGrpSpPr>
      <p:grpSpPr>
        <a:xfrm>
          <a:off x="0" y="0"/>
          <a:ext cx="0" cy="0"/>
          <a:chOff x="0" y="0"/>
          <a:chExt cx="0" cy="0"/>
        </a:xfrm>
      </p:grpSpPr>
      <p:cxnSp>
        <p:nvCxnSpPr>
          <p:cNvPr id="149" name="Google Shape;149;p31"/>
          <p:cNvCxnSpPr/>
          <p:nvPr/>
        </p:nvCxnSpPr>
        <p:spPr>
          <a:xfrm>
            <a:off x="314006" y="1457787"/>
            <a:ext cx="460575" cy="0"/>
          </a:xfrm>
          <a:prstGeom prst="straightConnector1">
            <a:avLst/>
          </a:prstGeom>
          <a:noFill/>
          <a:ln w="19050" cap="flat" cmpd="sng">
            <a:solidFill>
              <a:schemeClr val="dk2"/>
            </a:solidFill>
            <a:prstDash val="lgDash"/>
            <a:round/>
            <a:headEnd type="none" w="sm" len="sm"/>
            <a:tailEnd type="none" w="sm" len="sm"/>
          </a:ln>
        </p:spPr>
      </p:cxnSp>
      <p:sp>
        <p:nvSpPr>
          <p:cNvPr id="150" name="Google Shape;150;p31"/>
          <p:cNvSpPr txBox="1">
            <a:spLocks noGrp="1"/>
          </p:cNvSpPr>
          <p:nvPr>
            <p:ph type="title"/>
          </p:nvPr>
        </p:nvSpPr>
        <p:spPr>
          <a:xfrm>
            <a:off x="233775" y="631800"/>
            <a:ext cx="2106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en-US"/>
              <a:t>Click to edit Master title style</a:t>
            </a:r>
            <a:endParaRPr/>
          </a:p>
        </p:txBody>
      </p:sp>
      <p:sp>
        <p:nvSpPr>
          <p:cNvPr id="151" name="Google Shape;151;p31"/>
          <p:cNvSpPr txBox="1">
            <a:spLocks noGrp="1"/>
          </p:cNvSpPr>
          <p:nvPr>
            <p:ph type="body" idx="1"/>
          </p:nvPr>
        </p:nvSpPr>
        <p:spPr>
          <a:xfrm>
            <a:off x="233775" y="1618204"/>
            <a:ext cx="2106000" cy="2950800"/>
          </a:xfrm>
          <a:prstGeom prst="rect">
            <a:avLst/>
          </a:prstGeom>
        </p:spPr>
        <p:txBody>
          <a:bodyPr spcFirstLastPara="1" wrap="square" lIns="91425" tIns="91425" rIns="91425" bIns="91425" anchor="t" anchorCtr="0">
            <a:noAutofit/>
          </a:bodyPr>
          <a:lstStyle>
            <a:lvl1pPr marL="457178" lvl="0" indent="-304784" rtl="0">
              <a:spcBef>
                <a:spcPts val="0"/>
              </a:spcBef>
              <a:spcAft>
                <a:spcPts val="0"/>
              </a:spcAft>
              <a:buSzPts val="1200"/>
              <a:buChar char="●"/>
              <a:defRPr sz="1200"/>
            </a:lvl1pPr>
            <a:lvl2pPr marL="914354" lvl="1" indent="-304784" rtl="0">
              <a:spcBef>
                <a:spcPts val="1600"/>
              </a:spcBef>
              <a:spcAft>
                <a:spcPts val="0"/>
              </a:spcAft>
              <a:buSzPts val="1200"/>
              <a:buChar char="○"/>
              <a:defRPr sz="1200"/>
            </a:lvl2pPr>
            <a:lvl3pPr marL="1371532" lvl="2" indent="-304784" rtl="0">
              <a:spcBef>
                <a:spcPts val="1600"/>
              </a:spcBef>
              <a:spcAft>
                <a:spcPts val="0"/>
              </a:spcAft>
              <a:buSzPts val="1200"/>
              <a:buChar char="■"/>
              <a:defRPr sz="1200"/>
            </a:lvl3pPr>
            <a:lvl4pPr marL="1828709" lvl="3" indent="-304784" rtl="0">
              <a:spcBef>
                <a:spcPts val="1600"/>
              </a:spcBef>
              <a:spcAft>
                <a:spcPts val="0"/>
              </a:spcAft>
              <a:buSzPts val="1200"/>
              <a:buChar char="●"/>
              <a:defRPr sz="1200"/>
            </a:lvl4pPr>
            <a:lvl5pPr marL="2285886" lvl="4" indent="-304784" rtl="0">
              <a:spcBef>
                <a:spcPts val="1600"/>
              </a:spcBef>
              <a:spcAft>
                <a:spcPts val="0"/>
              </a:spcAft>
              <a:buSzPts val="1200"/>
              <a:buChar char="○"/>
              <a:defRPr sz="1200"/>
            </a:lvl5pPr>
            <a:lvl6pPr marL="2743062" lvl="5" indent="-304784" rtl="0">
              <a:spcBef>
                <a:spcPts val="1600"/>
              </a:spcBef>
              <a:spcAft>
                <a:spcPts val="0"/>
              </a:spcAft>
              <a:buSzPts val="1200"/>
              <a:buChar char="■"/>
              <a:defRPr sz="1200"/>
            </a:lvl6pPr>
            <a:lvl7pPr marL="3200240" lvl="6" indent="-304784" rtl="0">
              <a:spcBef>
                <a:spcPts val="1600"/>
              </a:spcBef>
              <a:spcAft>
                <a:spcPts val="0"/>
              </a:spcAft>
              <a:buSzPts val="1200"/>
              <a:buChar char="●"/>
              <a:defRPr sz="1200"/>
            </a:lvl7pPr>
            <a:lvl8pPr marL="3657418" lvl="7" indent="-304784" rtl="0">
              <a:spcBef>
                <a:spcPts val="1600"/>
              </a:spcBef>
              <a:spcAft>
                <a:spcPts val="0"/>
              </a:spcAft>
              <a:buSzPts val="1200"/>
              <a:buChar char="○"/>
              <a:defRPr sz="1200"/>
            </a:lvl8pPr>
            <a:lvl9pPr marL="4114594" lvl="8" indent="-304784" rtl="0">
              <a:spcBef>
                <a:spcPts val="1600"/>
              </a:spcBef>
              <a:spcAft>
                <a:spcPts val="1600"/>
              </a:spcAft>
              <a:buSzPts val="1200"/>
              <a:buChar char="■"/>
              <a:defRPr sz="1200"/>
            </a:lvl9pPr>
          </a:lstStyle>
          <a:p>
            <a:pPr lvl="0"/>
            <a:r>
              <a:rPr lang="en-US"/>
              <a:t>Click to edit Master text styles</a:t>
            </a:r>
          </a:p>
        </p:txBody>
      </p:sp>
      <p:sp>
        <p:nvSpPr>
          <p:cNvPr id="152" name="Google Shape;152;p31"/>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53" name="Google Shape;153;p31"/>
          <p:cNvPicPr preferRelativeResize="0"/>
          <p:nvPr/>
        </p:nvPicPr>
        <p:blipFill>
          <a:blip r:embed="rId2">
            <a:alphaModFix/>
          </a:blip>
          <a:stretch>
            <a:fillRect/>
          </a:stretch>
        </p:blipFill>
        <p:spPr>
          <a:xfrm>
            <a:off x="57144" y="4331266"/>
            <a:ext cx="1507961" cy="736038"/>
          </a:xfrm>
          <a:prstGeom prst="rect">
            <a:avLst/>
          </a:prstGeom>
          <a:noFill/>
          <a:ln>
            <a:noFill/>
          </a:ln>
        </p:spPr>
      </p:pic>
    </p:spTree>
    <p:extLst>
      <p:ext uri="{BB962C8B-B14F-4D97-AF65-F5344CB8AC3E}">
        <p14:creationId xmlns:p14="http://schemas.microsoft.com/office/powerpoint/2010/main" val="32805627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Main point" preserve="1">
  <p:cSld name="Main point">
    <p:spTree>
      <p:nvGrpSpPr>
        <p:cNvPr id="1" name="Shape 154"/>
        <p:cNvGrpSpPr/>
        <p:nvPr/>
      </p:nvGrpSpPr>
      <p:grpSpPr>
        <a:xfrm>
          <a:off x="0" y="0"/>
          <a:ext cx="0" cy="0"/>
          <a:chOff x="0" y="0"/>
          <a:chExt cx="0" cy="0"/>
        </a:xfrm>
      </p:grpSpPr>
      <p:sp>
        <p:nvSpPr>
          <p:cNvPr id="155" name="Google Shape;155;p32"/>
          <p:cNvSpPr txBox="1">
            <a:spLocks noGrp="1"/>
          </p:cNvSpPr>
          <p:nvPr>
            <p:ph type="title"/>
          </p:nvPr>
        </p:nvSpPr>
        <p:spPr>
          <a:xfrm>
            <a:off x="367688" y="528900"/>
            <a:ext cx="4258575" cy="408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400"/>
              <a:buNone/>
              <a:defRPr sz="5400">
                <a:solidFill>
                  <a:schemeClr val="lt1"/>
                </a:solidFill>
              </a:defRPr>
            </a:lvl1pPr>
            <a:lvl2pPr lvl="1" rtl="0">
              <a:spcBef>
                <a:spcPts val="0"/>
              </a:spcBef>
              <a:spcAft>
                <a:spcPts val="0"/>
              </a:spcAft>
              <a:buClr>
                <a:schemeClr val="lt1"/>
              </a:buClr>
              <a:buSzPts val="5400"/>
              <a:buNone/>
              <a:defRPr sz="5400">
                <a:solidFill>
                  <a:schemeClr val="lt1"/>
                </a:solidFill>
              </a:defRPr>
            </a:lvl2pPr>
            <a:lvl3pPr lvl="2" rtl="0">
              <a:spcBef>
                <a:spcPts val="0"/>
              </a:spcBef>
              <a:spcAft>
                <a:spcPts val="0"/>
              </a:spcAft>
              <a:buClr>
                <a:schemeClr val="lt1"/>
              </a:buClr>
              <a:buSzPts val="5400"/>
              <a:buNone/>
              <a:defRPr sz="5400">
                <a:solidFill>
                  <a:schemeClr val="lt1"/>
                </a:solidFill>
              </a:defRPr>
            </a:lvl3pPr>
            <a:lvl4pPr lvl="3" rtl="0">
              <a:spcBef>
                <a:spcPts val="0"/>
              </a:spcBef>
              <a:spcAft>
                <a:spcPts val="0"/>
              </a:spcAft>
              <a:buClr>
                <a:schemeClr val="lt1"/>
              </a:buClr>
              <a:buSzPts val="5400"/>
              <a:buNone/>
              <a:defRPr sz="5400">
                <a:solidFill>
                  <a:schemeClr val="lt1"/>
                </a:solidFill>
              </a:defRPr>
            </a:lvl4pPr>
            <a:lvl5pPr lvl="4" rtl="0">
              <a:spcBef>
                <a:spcPts val="0"/>
              </a:spcBef>
              <a:spcAft>
                <a:spcPts val="0"/>
              </a:spcAft>
              <a:buClr>
                <a:schemeClr val="lt1"/>
              </a:buClr>
              <a:buSzPts val="5400"/>
              <a:buNone/>
              <a:defRPr sz="5400">
                <a:solidFill>
                  <a:schemeClr val="lt1"/>
                </a:solidFill>
              </a:defRPr>
            </a:lvl5pPr>
            <a:lvl6pPr lvl="5" rtl="0">
              <a:spcBef>
                <a:spcPts val="0"/>
              </a:spcBef>
              <a:spcAft>
                <a:spcPts val="0"/>
              </a:spcAft>
              <a:buClr>
                <a:schemeClr val="lt1"/>
              </a:buClr>
              <a:buSzPts val="5400"/>
              <a:buNone/>
              <a:defRPr sz="5400">
                <a:solidFill>
                  <a:schemeClr val="lt1"/>
                </a:solidFill>
              </a:defRPr>
            </a:lvl6pPr>
            <a:lvl7pPr lvl="6" rtl="0">
              <a:spcBef>
                <a:spcPts val="0"/>
              </a:spcBef>
              <a:spcAft>
                <a:spcPts val="0"/>
              </a:spcAft>
              <a:buClr>
                <a:schemeClr val="lt1"/>
              </a:buClr>
              <a:buSzPts val="5400"/>
              <a:buNone/>
              <a:defRPr sz="5400">
                <a:solidFill>
                  <a:schemeClr val="lt1"/>
                </a:solidFill>
              </a:defRPr>
            </a:lvl7pPr>
            <a:lvl8pPr lvl="7" rtl="0">
              <a:spcBef>
                <a:spcPts val="0"/>
              </a:spcBef>
              <a:spcAft>
                <a:spcPts val="0"/>
              </a:spcAft>
              <a:buClr>
                <a:schemeClr val="lt1"/>
              </a:buClr>
              <a:buSzPts val="5400"/>
              <a:buNone/>
              <a:defRPr sz="5400">
                <a:solidFill>
                  <a:schemeClr val="lt1"/>
                </a:solidFill>
              </a:defRPr>
            </a:lvl8pPr>
            <a:lvl9pPr lvl="8" rtl="0">
              <a:spcBef>
                <a:spcPts val="0"/>
              </a:spcBef>
              <a:spcAft>
                <a:spcPts val="0"/>
              </a:spcAft>
              <a:buClr>
                <a:schemeClr val="lt1"/>
              </a:buClr>
              <a:buSzPts val="5400"/>
              <a:buNone/>
              <a:defRPr sz="5400">
                <a:solidFill>
                  <a:schemeClr val="lt1"/>
                </a:solidFill>
              </a:defRPr>
            </a:lvl9pPr>
          </a:lstStyle>
          <a:p>
            <a:r>
              <a:rPr lang="en-US"/>
              <a:t>Click to edit Master title style</a:t>
            </a:r>
            <a:endParaRPr/>
          </a:p>
        </p:txBody>
      </p:sp>
      <p:sp>
        <p:nvSpPr>
          <p:cNvPr id="156" name="Google Shape;156;p32"/>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pic>
        <p:nvPicPr>
          <p:cNvPr id="157" name="Google Shape;157;p32"/>
          <p:cNvPicPr preferRelativeResize="0"/>
          <p:nvPr/>
        </p:nvPicPr>
        <p:blipFill>
          <a:blip r:embed="rId2">
            <a:alphaModFix/>
          </a:blip>
          <a:stretch>
            <a:fillRect/>
          </a:stretch>
        </p:blipFill>
        <p:spPr>
          <a:xfrm>
            <a:off x="48059" y="4320355"/>
            <a:ext cx="1507025" cy="736025"/>
          </a:xfrm>
          <a:prstGeom prst="rect">
            <a:avLst/>
          </a:prstGeom>
          <a:noFill/>
          <a:ln>
            <a:noFill/>
          </a:ln>
        </p:spPr>
      </p:pic>
      <p:pic>
        <p:nvPicPr>
          <p:cNvPr id="158" name="Google Shape;158;p32"/>
          <p:cNvPicPr preferRelativeResize="0"/>
          <p:nvPr/>
        </p:nvPicPr>
        <p:blipFill>
          <a:blip r:embed="rId3">
            <a:alphaModFix/>
          </a:blip>
          <a:stretch>
            <a:fillRect/>
          </a:stretch>
        </p:blipFill>
        <p:spPr>
          <a:xfrm>
            <a:off x="48077" y="4320355"/>
            <a:ext cx="1506995" cy="736025"/>
          </a:xfrm>
          <a:prstGeom prst="rect">
            <a:avLst/>
          </a:prstGeom>
          <a:noFill/>
          <a:ln>
            <a:noFill/>
          </a:ln>
        </p:spPr>
      </p:pic>
    </p:spTree>
    <p:extLst>
      <p:ext uri="{BB962C8B-B14F-4D97-AF65-F5344CB8AC3E}">
        <p14:creationId xmlns:p14="http://schemas.microsoft.com/office/powerpoint/2010/main" val="11508056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Section title and description" preserve="1">
  <p:cSld name="Section title and description">
    <p:spTree>
      <p:nvGrpSpPr>
        <p:cNvPr id="1" name="Shape 159"/>
        <p:cNvGrpSpPr/>
        <p:nvPr/>
      </p:nvGrpSpPr>
      <p:grpSpPr>
        <a:xfrm>
          <a:off x="0" y="0"/>
          <a:ext cx="0" cy="0"/>
          <a:chOff x="0" y="0"/>
          <a:chExt cx="0" cy="0"/>
        </a:xfrm>
      </p:grpSpPr>
      <p:sp>
        <p:nvSpPr>
          <p:cNvPr id="160" name="Google Shape;160;p33"/>
          <p:cNvSpPr/>
          <p:nvPr/>
        </p:nvSpPr>
        <p:spPr>
          <a:xfrm>
            <a:off x="3429000" y="175"/>
            <a:ext cx="3429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cxnSp>
        <p:nvCxnSpPr>
          <p:cNvPr id="161" name="Google Shape;161;p33"/>
          <p:cNvCxnSpPr/>
          <p:nvPr/>
        </p:nvCxnSpPr>
        <p:spPr>
          <a:xfrm>
            <a:off x="3772256" y="4495500"/>
            <a:ext cx="432900" cy="0"/>
          </a:xfrm>
          <a:prstGeom prst="straightConnector1">
            <a:avLst/>
          </a:prstGeom>
          <a:noFill/>
          <a:ln w="19050" cap="flat" cmpd="sng">
            <a:solidFill>
              <a:srgbClr val="005F86"/>
            </a:solidFill>
            <a:prstDash val="lgDash"/>
            <a:round/>
            <a:headEnd type="none" w="sm" len="sm"/>
            <a:tailEnd type="none" w="sm" len="sm"/>
          </a:ln>
        </p:spPr>
      </p:cxnSp>
      <p:sp>
        <p:nvSpPr>
          <p:cNvPr id="162" name="Google Shape;162;p33"/>
          <p:cNvSpPr txBox="1">
            <a:spLocks noGrp="1"/>
          </p:cNvSpPr>
          <p:nvPr>
            <p:ph type="title"/>
          </p:nvPr>
        </p:nvSpPr>
        <p:spPr>
          <a:xfrm>
            <a:off x="199125" y="1078750"/>
            <a:ext cx="3033900" cy="1789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600"/>
              <a:buNone/>
              <a:defRPr sz="4600">
                <a:solidFill>
                  <a:schemeClr val="lt1"/>
                </a:solidFill>
              </a:defRPr>
            </a:lvl1pPr>
            <a:lvl2pPr lvl="1" algn="ctr" rtl="0">
              <a:spcBef>
                <a:spcPts val="0"/>
              </a:spcBef>
              <a:spcAft>
                <a:spcPts val="0"/>
              </a:spcAft>
              <a:buClr>
                <a:schemeClr val="lt1"/>
              </a:buClr>
              <a:buSzPts val="4600"/>
              <a:buNone/>
              <a:defRPr sz="4600">
                <a:solidFill>
                  <a:schemeClr val="lt1"/>
                </a:solidFill>
              </a:defRPr>
            </a:lvl2pPr>
            <a:lvl3pPr lvl="2" algn="ctr" rtl="0">
              <a:spcBef>
                <a:spcPts val="0"/>
              </a:spcBef>
              <a:spcAft>
                <a:spcPts val="0"/>
              </a:spcAft>
              <a:buClr>
                <a:schemeClr val="lt1"/>
              </a:buClr>
              <a:buSzPts val="4600"/>
              <a:buNone/>
              <a:defRPr sz="4600">
                <a:solidFill>
                  <a:schemeClr val="lt1"/>
                </a:solidFill>
              </a:defRPr>
            </a:lvl3pPr>
            <a:lvl4pPr lvl="3" algn="ctr" rtl="0">
              <a:spcBef>
                <a:spcPts val="0"/>
              </a:spcBef>
              <a:spcAft>
                <a:spcPts val="0"/>
              </a:spcAft>
              <a:buClr>
                <a:schemeClr val="lt1"/>
              </a:buClr>
              <a:buSzPts val="4600"/>
              <a:buNone/>
              <a:defRPr sz="4600">
                <a:solidFill>
                  <a:schemeClr val="lt1"/>
                </a:solidFill>
              </a:defRPr>
            </a:lvl4pPr>
            <a:lvl5pPr lvl="4" algn="ctr" rtl="0">
              <a:spcBef>
                <a:spcPts val="0"/>
              </a:spcBef>
              <a:spcAft>
                <a:spcPts val="0"/>
              </a:spcAft>
              <a:buClr>
                <a:schemeClr val="lt1"/>
              </a:buClr>
              <a:buSzPts val="4600"/>
              <a:buNone/>
              <a:defRPr sz="4600">
                <a:solidFill>
                  <a:schemeClr val="lt1"/>
                </a:solidFill>
              </a:defRPr>
            </a:lvl5pPr>
            <a:lvl6pPr lvl="5" algn="ctr" rtl="0">
              <a:spcBef>
                <a:spcPts val="0"/>
              </a:spcBef>
              <a:spcAft>
                <a:spcPts val="0"/>
              </a:spcAft>
              <a:buClr>
                <a:schemeClr val="lt1"/>
              </a:buClr>
              <a:buSzPts val="4600"/>
              <a:buNone/>
              <a:defRPr sz="4600">
                <a:solidFill>
                  <a:schemeClr val="lt1"/>
                </a:solidFill>
              </a:defRPr>
            </a:lvl6pPr>
            <a:lvl7pPr lvl="6" algn="ctr" rtl="0">
              <a:spcBef>
                <a:spcPts val="0"/>
              </a:spcBef>
              <a:spcAft>
                <a:spcPts val="0"/>
              </a:spcAft>
              <a:buClr>
                <a:schemeClr val="lt1"/>
              </a:buClr>
              <a:buSzPts val="4600"/>
              <a:buNone/>
              <a:defRPr sz="4600">
                <a:solidFill>
                  <a:schemeClr val="lt1"/>
                </a:solidFill>
              </a:defRPr>
            </a:lvl7pPr>
            <a:lvl8pPr lvl="7" algn="ctr" rtl="0">
              <a:spcBef>
                <a:spcPts val="0"/>
              </a:spcBef>
              <a:spcAft>
                <a:spcPts val="0"/>
              </a:spcAft>
              <a:buClr>
                <a:schemeClr val="lt1"/>
              </a:buClr>
              <a:buSzPts val="4600"/>
              <a:buNone/>
              <a:defRPr sz="4600">
                <a:solidFill>
                  <a:schemeClr val="lt1"/>
                </a:solidFill>
              </a:defRPr>
            </a:lvl8pPr>
            <a:lvl9pPr lvl="8" algn="ctr" rtl="0">
              <a:spcBef>
                <a:spcPts val="0"/>
              </a:spcBef>
              <a:spcAft>
                <a:spcPts val="0"/>
              </a:spcAft>
              <a:buClr>
                <a:schemeClr val="lt1"/>
              </a:buClr>
              <a:buSzPts val="4600"/>
              <a:buNone/>
              <a:defRPr sz="4600">
                <a:solidFill>
                  <a:schemeClr val="lt1"/>
                </a:solidFill>
              </a:defRPr>
            </a:lvl9pPr>
          </a:lstStyle>
          <a:p>
            <a:r>
              <a:rPr lang="en-US"/>
              <a:t>Click to edit Master title style</a:t>
            </a:r>
            <a:endParaRPr/>
          </a:p>
        </p:txBody>
      </p:sp>
      <p:sp>
        <p:nvSpPr>
          <p:cNvPr id="163" name="Google Shape;163;p33"/>
          <p:cNvSpPr txBox="1">
            <a:spLocks noGrp="1"/>
          </p:cNvSpPr>
          <p:nvPr>
            <p:ph type="subTitle" idx="1"/>
          </p:nvPr>
        </p:nvSpPr>
        <p:spPr>
          <a:xfrm>
            <a:off x="199125" y="2921401"/>
            <a:ext cx="30339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900"/>
              <a:buNone/>
              <a:defRPr sz="1900">
                <a:solidFill>
                  <a:schemeClr val="lt1"/>
                </a:solidFill>
              </a:defRPr>
            </a:lvl1pPr>
            <a:lvl2pPr lvl="1" algn="ctr" rtl="0">
              <a:lnSpc>
                <a:spcPct val="100000"/>
              </a:lnSpc>
              <a:spcBef>
                <a:spcPts val="0"/>
              </a:spcBef>
              <a:spcAft>
                <a:spcPts val="0"/>
              </a:spcAft>
              <a:buClr>
                <a:schemeClr val="lt1"/>
              </a:buClr>
              <a:buSzPts val="1900"/>
              <a:buNone/>
              <a:defRPr sz="1900">
                <a:solidFill>
                  <a:schemeClr val="lt1"/>
                </a:solidFill>
              </a:defRPr>
            </a:lvl2pPr>
            <a:lvl3pPr lvl="2" algn="ctr" rtl="0">
              <a:lnSpc>
                <a:spcPct val="100000"/>
              </a:lnSpc>
              <a:spcBef>
                <a:spcPts val="0"/>
              </a:spcBef>
              <a:spcAft>
                <a:spcPts val="0"/>
              </a:spcAft>
              <a:buClr>
                <a:schemeClr val="lt1"/>
              </a:buClr>
              <a:buSzPts val="1900"/>
              <a:buNone/>
              <a:defRPr sz="1900">
                <a:solidFill>
                  <a:schemeClr val="lt1"/>
                </a:solidFill>
              </a:defRPr>
            </a:lvl3pPr>
            <a:lvl4pPr lvl="3" algn="ctr" rtl="0">
              <a:lnSpc>
                <a:spcPct val="100000"/>
              </a:lnSpc>
              <a:spcBef>
                <a:spcPts val="0"/>
              </a:spcBef>
              <a:spcAft>
                <a:spcPts val="0"/>
              </a:spcAft>
              <a:buClr>
                <a:schemeClr val="lt1"/>
              </a:buClr>
              <a:buSzPts val="1900"/>
              <a:buNone/>
              <a:defRPr sz="1900">
                <a:solidFill>
                  <a:schemeClr val="lt1"/>
                </a:solidFill>
              </a:defRPr>
            </a:lvl4pPr>
            <a:lvl5pPr lvl="4" algn="ctr" rtl="0">
              <a:lnSpc>
                <a:spcPct val="100000"/>
              </a:lnSpc>
              <a:spcBef>
                <a:spcPts val="0"/>
              </a:spcBef>
              <a:spcAft>
                <a:spcPts val="0"/>
              </a:spcAft>
              <a:buClr>
                <a:schemeClr val="lt1"/>
              </a:buClr>
              <a:buSzPts val="1900"/>
              <a:buNone/>
              <a:defRPr sz="1900">
                <a:solidFill>
                  <a:schemeClr val="lt1"/>
                </a:solidFill>
              </a:defRPr>
            </a:lvl5pPr>
            <a:lvl6pPr lvl="5" algn="ctr" rtl="0">
              <a:lnSpc>
                <a:spcPct val="100000"/>
              </a:lnSpc>
              <a:spcBef>
                <a:spcPts val="0"/>
              </a:spcBef>
              <a:spcAft>
                <a:spcPts val="0"/>
              </a:spcAft>
              <a:buClr>
                <a:schemeClr val="lt1"/>
              </a:buClr>
              <a:buSzPts val="1900"/>
              <a:buNone/>
              <a:defRPr sz="1900">
                <a:solidFill>
                  <a:schemeClr val="lt1"/>
                </a:solidFill>
              </a:defRPr>
            </a:lvl6pPr>
            <a:lvl7pPr lvl="6" algn="ctr" rtl="0">
              <a:lnSpc>
                <a:spcPct val="100000"/>
              </a:lnSpc>
              <a:spcBef>
                <a:spcPts val="0"/>
              </a:spcBef>
              <a:spcAft>
                <a:spcPts val="0"/>
              </a:spcAft>
              <a:buClr>
                <a:schemeClr val="lt1"/>
              </a:buClr>
              <a:buSzPts val="1900"/>
              <a:buNone/>
              <a:defRPr sz="1900">
                <a:solidFill>
                  <a:schemeClr val="lt1"/>
                </a:solidFill>
              </a:defRPr>
            </a:lvl7pPr>
            <a:lvl8pPr lvl="7" algn="ctr" rtl="0">
              <a:lnSpc>
                <a:spcPct val="100000"/>
              </a:lnSpc>
              <a:spcBef>
                <a:spcPts val="0"/>
              </a:spcBef>
              <a:spcAft>
                <a:spcPts val="0"/>
              </a:spcAft>
              <a:buClr>
                <a:schemeClr val="lt1"/>
              </a:buClr>
              <a:buSzPts val="1900"/>
              <a:buNone/>
              <a:defRPr sz="1900">
                <a:solidFill>
                  <a:schemeClr val="lt1"/>
                </a:solidFill>
              </a:defRPr>
            </a:lvl8pPr>
            <a:lvl9pPr lvl="8" algn="ctr" rtl="0">
              <a:lnSpc>
                <a:spcPct val="100000"/>
              </a:lnSpc>
              <a:spcBef>
                <a:spcPts val="0"/>
              </a:spcBef>
              <a:spcAft>
                <a:spcPts val="0"/>
              </a:spcAft>
              <a:buClr>
                <a:schemeClr val="lt1"/>
              </a:buClr>
              <a:buSzPts val="1900"/>
              <a:buNone/>
              <a:defRPr sz="1900">
                <a:solidFill>
                  <a:schemeClr val="lt1"/>
                </a:solidFill>
              </a:defRPr>
            </a:lvl9pPr>
          </a:lstStyle>
          <a:p>
            <a:r>
              <a:rPr lang="en-US"/>
              <a:t>Click to edit Master subtitle style</a:t>
            </a:r>
            <a:endParaRPr/>
          </a:p>
        </p:txBody>
      </p:sp>
      <p:sp>
        <p:nvSpPr>
          <p:cNvPr id="164" name="Google Shape;164;p33"/>
          <p:cNvSpPr txBox="1">
            <a:spLocks noGrp="1"/>
          </p:cNvSpPr>
          <p:nvPr>
            <p:ph type="body" idx="2"/>
          </p:nvPr>
        </p:nvSpPr>
        <p:spPr>
          <a:xfrm>
            <a:off x="3704625" y="724200"/>
            <a:ext cx="2877750" cy="3721500"/>
          </a:xfrm>
          <a:prstGeom prst="rect">
            <a:avLst/>
          </a:prstGeom>
        </p:spPr>
        <p:txBody>
          <a:bodyPr spcFirstLastPara="1" wrap="square" lIns="91425" tIns="91425" rIns="91425" bIns="91425" anchor="ctr" anchorCtr="0">
            <a:noAutofit/>
          </a:bodyPr>
          <a:lstStyle>
            <a:lvl1pPr marL="457178" lvl="0" indent="-342882" rtl="0">
              <a:spcBef>
                <a:spcPts val="0"/>
              </a:spcBef>
              <a:spcAft>
                <a:spcPts val="0"/>
              </a:spcAft>
              <a:buSzPts val="1800"/>
              <a:buChar char="●"/>
              <a:defRPr/>
            </a:lvl1pPr>
            <a:lvl2pPr marL="914354" lvl="1" indent="-317484" rtl="0">
              <a:spcBef>
                <a:spcPts val="1600"/>
              </a:spcBef>
              <a:spcAft>
                <a:spcPts val="0"/>
              </a:spcAft>
              <a:buSzPts val="1400"/>
              <a:buChar char="○"/>
              <a:defRPr/>
            </a:lvl2pPr>
            <a:lvl3pPr marL="1371532" lvl="2" indent="-317484" rtl="0">
              <a:spcBef>
                <a:spcPts val="1600"/>
              </a:spcBef>
              <a:spcAft>
                <a:spcPts val="0"/>
              </a:spcAft>
              <a:buSzPts val="1400"/>
              <a:buChar char="■"/>
              <a:defRPr/>
            </a:lvl3pPr>
            <a:lvl4pPr marL="1828709" lvl="3" indent="-317484" rtl="0">
              <a:spcBef>
                <a:spcPts val="1600"/>
              </a:spcBef>
              <a:spcAft>
                <a:spcPts val="0"/>
              </a:spcAft>
              <a:buSzPts val="1400"/>
              <a:buChar char="●"/>
              <a:defRPr/>
            </a:lvl4pPr>
            <a:lvl5pPr marL="2285886" lvl="4" indent="-317484" rtl="0">
              <a:spcBef>
                <a:spcPts val="1600"/>
              </a:spcBef>
              <a:spcAft>
                <a:spcPts val="0"/>
              </a:spcAft>
              <a:buSzPts val="1400"/>
              <a:buChar char="○"/>
              <a:defRPr/>
            </a:lvl5pPr>
            <a:lvl6pPr marL="2743062" lvl="5" indent="-317484" rtl="0">
              <a:spcBef>
                <a:spcPts val="1600"/>
              </a:spcBef>
              <a:spcAft>
                <a:spcPts val="0"/>
              </a:spcAft>
              <a:buSzPts val="1400"/>
              <a:buChar char="■"/>
              <a:defRPr/>
            </a:lvl6pPr>
            <a:lvl7pPr marL="3200240" lvl="6" indent="-317484" rtl="0">
              <a:spcBef>
                <a:spcPts val="1600"/>
              </a:spcBef>
              <a:spcAft>
                <a:spcPts val="0"/>
              </a:spcAft>
              <a:buSzPts val="1400"/>
              <a:buChar char="●"/>
              <a:defRPr/>
            </a:lvl7pPr>
            <a:lvl8pPr marL="3657418" lvl="7" indent="-317484" rtl="0">
              <a:spcBef>
                <a:spcPts val="1600"/>
              </a:spcBef>
              <a:spcAft>
                <a:spcPts val="0"/>
              </a:spcAft>
              <a:buSzPts val="1400"/>
              <a:buChar char="○"/>
              <a:defRPr/>
            </a:lvl8pPr>
            <a:lvl9pPr marL="4114594" lvl="8" indent="-317484" rtl="0">
              <a:spcBef>
                <a:spcPts val="1600"/>
              </a:spcBef>
              <a:spcAft>
                <a:spcPts val="1600"/>
              </a:spcAft>
              <a:buSzPts val="1400"/>
              <a:buChar char="■"/>
              <a:defRPr/>
            </a:lvl9pPr>
          </a:lstStyle>
          <a:p>
            <a:pPr lvl="0"/>
            <a:r>
              <a:rPr lang="en-US"/>
              <a:t>Click to edit Master text styles</a:t>
            </a:r>
          </a:p>
        </p:txBody>
      </p:sp>
      <p:sp>
        <p:nvSpPr>
          <p:cNvPr id="165" name="Google Shape;165;p33"/>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66" name="Google Shape;166;p33"/>
          <p:cNvPicPr preferRelativeResize="0"/>
          <p:nvPr/>
        </p:nvPicPr>
        <p:blipFill>
          <a:blip r:embed="rId2">
            <a:alphaModFix/>
          </a:blip>
          <a:stretch>
            <a:fillRect/>
          </a:stretch>
        </p:blipFill>
        <p:spPr>
          <a:xfrm>
            <a:off x="48059" y="4320355"/>
            <a:ext cx="1507025" cy="736025"/>
          </a:xfrm>
          <a:prstGeom prst="rect">
            <a:avLst/>
          </a:prstGeom>
          <a:noFill/>
          <a:ln>
            <a:noFill/>
          </a:ln>
        </p:spPr>
      </p:pic>
      <p:pic>
        <p:nvPicPr>
          <p:cNvPr id="167" name="Google Shape;167;p33"/>
          <p:cNvPicPr preferRelativeResize="0"/>
          <p:nvPr/>
        </p:nvPicPr>
        <p:blipFill>
          <a:blip r:embed="rId3">
            <a:alphaModFix/>
          </a:blip>
          <a:stretch>
            <a:fillRect/>
          </a:stretch>
        </p:blipFill>
        <p:spPr>
          <a:xfrm>
            <a:off x="47590" y="4320341"/>
            <a:ext cx="1507961" cy="736038"/>
          </a:xfrm>
          <a:prstGeom prst="rect">
            <a:avLst/>
          </a:prstGeom>
          <a:noFill/>
          <a:ln>
            <a:noFill/>
          </a:ln>
        </p:spPr>
      </p:pic>
    </p:spTree>
    <p:extLst>
      <p:ext uri="{BB962C8B-B14F-4D97-AF65-F5344CB8AC3E}">
        <p14:creationId xmlns:p14="http://schemas.microsoft.com/office/powerpoint/2010/main" val="109549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33775" y="555600"/>
            <a:ext cx="2106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r>
              <a:rPr lang="en-US"/>
              <a:t>Click to edit Master title style</a:t>
            </a:r>
            <a:endParaRPr/>
          </a:p>
        </p:txBody>
      </p:sp>
      <p:sp>
        <p:nvSpPr>
          <p:cNvPr id="30" name="Google Shape;30;p7"/>
          <p:cNvSpPr txBox="1">
            <a:spLocks noGrp="1"/>
          </p:cNvSpPr>
          <p:nvPr>
            <p:ph type="body" idx="1"/>
          </p:nvPr>
        </p:nvSpPr>
        <p:spPr>
          <a:xfrm>
            <a:off x="233775" y="1389600"/>
            <a:ext cx="2106000" cy="3179400"/>
          </a:xfrm>
          <a:prstGeom prst="rect">
            <a:avLst/>
          </a:prstGeom>
        </p:spPr>
        <p:txBody>
          <a:bodyPr spcFirstLastPara="1" wrap="square" lIns="91425" tIns="91425" rIns="91425" bIns="91425" anchor="t" anchorCtr="0">
            <a:noAutofit/>
          </a:bodyPr>
          <a:lstStyle>
            <a:lvl1pPr marL="457189" lvl="0" indent="-304792">
              <a:spcBef>
                <a:spcPts val="0"/>
              </a:spcBef>
              <a:spcAft>
                <a:spcPts val="0"/>
              </a:spcAft>
              <a:buSzPts val="1200"/>
              <a:buChar char="●"/>
              <a:defRPr sz="1200"/>
            </a:lvl1pPr>
            <a:lvl2pPr marL="914377" lvl="1" indent="-304792">
              <a:spcBef>
                <a:spcPts val="1600"/>
              </a:spcBef>
              <a:spcAft>
                <a:spcPts val="0"/>
              </a:spcAft>
              <a:buSzPts val="1200"/>
              <a:buChar char="○"/>
              <a:defRPr sz="1200"/>
            </a:lvl2pPr>
            <a:lvl3pPr marL="1371566" lvl="2" indent="-304792">
              <a:spcBef>
                <a:spcPts val="1600"/>
              </a:spcBef>
              <a:spcAft>
                <a:spcPts val="0"/>
              </a:spcAft>
              <a:buSzPts val="1200"/>
              <a:buChar char="■"/>
              <a:defRPr sz="1200"/>
            </a:lvl3pPr>
            <a:lvl4pPr marL="1828754" lvl="3" indent="-304792">
              <a:spcBef>
                <a:spcPts val="1600"/>
              </a:spcBef>
              <a:spcAft>
                <a:spcPts val="0"/>
              </a:spcAft>
              <a:buSzPts val="1200"/>
              <a:buChar char="●"/>
              <a:defRPr sz="1200"/>
            </a:lvl4pPr>
            <a:lvl5pPr marL="2285943" lvl="4" indent="-304792">
              <a:spcBef>
                <a:spcPts val="1600"/>
              </a:spcBef>
              <a:spcAft>
                <a:spcPts val="0"/>
              </a:spcAft>
              <a:buSzPts val="1200"/>
              <a:buChar char="○"/>
              <a:defRPr sz="1200"/>
            </a:lvl5pPr>
            <a:lvl6pPr marL="2743131" lvl="5" indent="-304792">
              <a:spcBef>
                <a:spcPts val="1600"/>
              </a:spcBef>
              <a:spcAft>
                <a:spcPts val="0"/>
              </a:spcAft>
              <a:buSzPts val="1200"/>
              <a:buChar char="■"/>
              <a:defRPr sz="1200"/>
            </a:lvl6pPr>
            <a:lvl7pPr marL="3200320" lvl="6" indent="-304792">
              <a:spcBef>
                <a:spcPts val="1600"/>
              </a:spcBef>
              <a:spcAft>
                <a:spcPts val="0"/>
              </a:spcAft>
              <a:buSzPts val="1200"/>
              <a:buChar char="●"/>
              <a:defRPr sz="1200"/>
            </a:lvl7pPr>
            <a:lvl8pPr marL="3657509" lvl="7" indent="-304792">
              <a:spcBef>
                <a:spcPts val="1600"/>
              </a:spcBef>
              <a:spcAft>
                <a:spcPts val="0"/>
              </a:spcAft>
              <a:buSzPts val="1200"/>
              <a:buChar char="○"/>
              <a:defRPr sz="1200"/>
            </a:lvl8pPr>
            <a:lvl9pPr marL="4114697" lvl="8" indent="-304792">
              <a:spcBef>
                <a:spcPts val="1600"/>
              </a:spcBef>
              <a:spcAft>
                <a:spcPts val="1600"/>
              </a:spcAft>
              <a:buSzPts val="1200"/>
              <a:buChar char="■"/>
              <a:defRPr sz="1200"/>
            </a:lvl9pPr>
          </a:lstStyle>
          <a:p>
            <a:pPr lvl="0"/>
            <a:r>
              <a:rPr lang="en-US"/>
              <a:t>Click to edit Master text styles</a:t>
            </a:r>
          </a:p>
        </p:txBody>
      </p:sp>
      <p:sp>
        <p:nvSpPr>
          <p:cNvPr id="31" name="Google Shape;31;p7"/>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902252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Caption" preserve="1">
  <p:cSld name="Caption">
    <p:spTree>
      <p:nvGrpSpPr>
        <p:cNvPr id="1" name="Shape 168"/>
        <p:cNvGrpSpPr/>
        <p:nvPr/>
      </p:nvGrpSpPr>
      <p:grpSpPr>
        <a:xfrm>
          <a:off x="0" y="0"/>
          <a:ext cx="0" cy="0"/>
          <a:chOff x="0" y="0"/>
          <a:chExt cx="0" cy="0"/>
        </a:xfrm>
      </p:grpSpPr>
      <p:sp>
        <p:nvSpPr>
          <p:cNvPr id="169" name="Google Shape;169;p34"/>
          <p:cNvSpPr txBox="1">
            <a:spLocks noGrp="1"/>
          </p:cNvSpPr>
          <p:nvPr>
            <p:ph type="body" idx="1"/>
          </p:nvPr>
        </p:nvSpPr>
        <p:spPr>
          <a:xfrm>
            <a:off x="1710169" y="4230575"/>
            <a:ext cx="4499100" cy="605100"/>
          </a:xfrm>
          <a:prstGeom prst="rect">
            <a:avLst/>
          </a:prstGeom>
        </p:spPr>
        <p:txBody>
          <a:bodyPr spcFirstLastPara="1" wrap="square" lIns="91425" tIns="91425" rIns="91425" bIns="91425" anchor="ctr" anchorCtr="0">
            <a:noAutofit/>
          </a:bodyPr>
          <a:lstStyle>
            <a:lvl1pPr marL="457178" lvl="0" indent="-228589" rtl="0">
              <a:lnSpc>
                <a:spcPct val="100000"/>
              </a:lnSpc>
              <a:spcBef>
                <a:spcPts val="0"/>
              </a:spcBef>
              <a:spcAft>
                <a:spcPts val="0"/>
              </a:spcAft>
              <a:buSzPts val="2100"/>
              <a:buFont typeface="Oswald"/>
              <a:buNone/>
              <a:defRPr sz="2100">
                <a:latin typeface="Oswald"/>
                <a:ea typeface="Oswald"/>
                <a:cs typeface="Oswald"/>
                <a:sym typeface="Oswald"/>
              </a:defRPr>
            </a:lvl1pPr>
          </a:lstStyle>
          <a:p>
            <a:pPr lvl="0"/>
            <a:r>
              <a:rPr lang="en-US"/>
              <a:t>Click to edit Master text styles</a:t>
            </a:r>
          </a:p>
        </p:txBody>
      </p:sp>
      <p:sp>
        <p:nvSpPr>
          <p:cNvPr id="170" name="Google Shape;170;p34"/>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71" name="Google Shape;171;p34"/>
          <p:cNvPicPr preferRelativeResize="0"/>
          <p:nvPr/>
        </p:nvPicPr>
        <p:blipFill>
          <a:blip r:embed="rId2">
            <a:alphaModFix/>
          </a:blip>
          <a:stretch>
            <a:fillRect/>
          </a:stretch>
        </p:blipFill>
        <p:spPr>
          <a:xfrm>
            <a:off x="57144" y="4331266"/>
            <a:ext cx="1507961" cy="736038"/>
          </a:xfrm>
          <a:prstGeom prst="rect">
            <a:avLst/>
          </a:prstGeom>
          <a:noFill/>
          <a:ln>
            <a:noFill/>
          </a:ln>
        </p:spPr>
      </p:pic>
    </p:spTree>
    <p:extLst>
      <p:ext uri="{BB962C8B-B14F-4D97-AF65-F5344CB8AC3E}">
        <p14:creationId xmlns:p14="http://schemas.microsoft.com/office/powerpoint/2010/main" val="38985676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Big number" preserve="1">
  <p:cSld name="Big number">
    <p:spTree>
      <p:nvGrpSpPr>
        <p:cNvPr id="1" name="Shape 172"/>
        <p:cNvGrpSpPr/>
        <p:nvPr/>
      </p:nvGrpSpPr>
      <p:grpSpPr>
        <a:xfrm>
          <a:off x="0" y="0"/>
          <a:ext cx="0" cy="0"/>
          <a:chOff x="0" y="0"/>
          <a:chExt cx="0" cy="0"/>
        </a:xfrm>
      </p:grpSpPr>
      <p:cxnSp>
        <p:nvCxnSpPr>
          <p:cNvPr id="173" name="Google Shape;173;p35"/>
          <p:cNvCxnSpPr/>
          <p:nvPr/>
        </p:nvCxnSpPr>
        <p:spPr>
          <a:xfrm>
            <a:off x="309956" y="2988275"/>
            <a:ext cx="682875" cy="0"/>
          </a:xfrm>
          <a:prstGeom prst="straightConnector1">
            <a:avLst/>
          </a:prstGeom>
          <a:noFill/>
          <a:ln w="28575" cap="flat" cmpd="sng">
            <a:solidFill>
              <a:srgbClr val="005F86"/>
            </a:solidFill>
            <a:prstDash val="lgDash"/>
            <a:round/>
            <a:headEnd type="none" w="sm" len="sm"/>
            <a:tailEnd type="none" w="sm" len="sm"/>
          </a:ln>
        </p:spPr>
      </p:cxnSp>
      <p:sp>
        <p:nvSpPr>
          <p:cNvPr id="174" name="Google Shape;174;p35"/>
          <p:cNvSpPr txBox="1">
            <a:spLocks noGrp="1"/>
          </p:cNvSpPr>
          <p:nvPr>
            <p:ph type="title" hasCustomPrompt="1"/>
          </p:nvPr>
        </p:nvSpPr>
        <p:spPr>
          <a:xfrm>
            <a:off x="233775" y="1106125"/>
            <a:ext cx="6390450" cy="1947000"/>
          </a:xfrm>
          <a:prstGeom prst="rect">
            <a:avLst/>
          </a:prstGeom>
        </p:spPr>
        <p:txBody>
          <a:bodyPr spcFirstLastPara="1" wrap="square" lIns="91425" tIns="91425" rIns="91425" bIns="91425" anchor="b" anchorCtr="0">
            <a:noAutofit/>
          </a:bodyPr>
          <a:lstStyle>
            <a:lvl1pPr lvl="0" rtl="0">
              <a:spcBef>
                <a:spcPts val="0"/>
              </a:spcBef>
              <a:spcAft>
                <a:spcPts val="0"/>
              </a:spcAft>
              <a:buSzPts val="12000"/>
              <a:buNone/>
              <a:defRPr sz="12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75" name="Google Shape;175;p35"/>
          <p:cNvSpPr txBox="1">
            <a:spLocks noGrp="1"/>
          </p:cNvSpPr>
          <p:nvPr>
            <p:ph type="body" idx="1"/>
          </p:nvPr>
        </p:nvSpPr>
        <p:spPr>
          <a:xfrm>
            <a:off x="233775" y="3152225"/>
            <a:ext cx="6390450" cy="1300800"/>
          </a:xfrm>
          <a:prstGeom prst="rect">
            <a:avLst/>
          </a:prstGeom>
        </p:spPr>
        <p:txBody>
          <a:bodyPr spcFirstLastPara="1" wrap="square" lIns="91425" tIns="91425" rIns="91425" bIns="91425" anchor="t" anchorCtr="0">
            <a:noAutofit/>
          </a:bodyPr>
          <a:lstStyle>
            <a:lvl1pPr marL="457178" lvl="0" indent="-342882" rtl="0">
              <a:spcBef>
                <a:spcPts val="0"/>
              </a:spcBef>
              <a:spcAft>
                <a:spcPts val="0"/>
              </a:spcAft>
              <a:buSzPts val="1800"/>
              <a:buChar char="●"/>
              <a:defRPr/>
            </a:lvl1pPr>
            <a:lvl2pPr marL="914354" lvl="1" indent="-317484" rtl="0">
              <a:spcBef>
                <a:spcPts val="1600"/>
              </a:spcBef>
              <a:spcAft>
                <a:spcPts val="0"/>
              </a:spcAft>
              <a:buSzPts val="1400"/>
              <a:buChar char="○"/>
              <a:defRPr/>
            </a:lvl2pPr>
            <a:lvl3pPr marL="1371532" lvl="2" indent="-317484" rtl="0">
              <a:spcBef>
                <a:spcPts val="1600"/>
              </a:spcBef>
              <a:spcAft>
                <a:spcPts val="0"/>
              </a:spcAft>
              <a:buSzPts val="1400"/>
              <a:buChar char="■"/>
              <a:defRPr/>
            </a:lvl3pPr>
            <a:lvl4pPr marL="1828709" lvl="3" indent="-317484" rtl="0">
              <a:spcBef>
                <a:spcPts val="1600"/>
              </a:spcBef>
              <a:spcAft>
                <a:spcPts val="0"/>
              </a:spcAft>
              <a:buSzPts val="1400"/>
              <a:buChar char="●"/>
              <a:defRPr/>
            </a:lvl4pPr>
            <a:lvl5pPr marL="2285886" lvl="4" indent="-317484" rtl="0">
              <a:spcBef>
                <a:spcPts val="1600"/>
              </a:spcBef>
              <a:spcAft>
                <a:spcPts val="0"/>
              </a:spcAft>
              <a:buSzPts val="1400"/>
              <a:buChar char="○"/>
              <a:defRPr/>
            </a:lvl5pPr>
            <a:lvl6pPr marL="2743062" lvl="5" indent="-317484" rtl="0">
              <a:spcBef>
                <a:spcPts val="1600"/>
              </a:spcBef>
              <a:spcAft>
                <a:spcPts val="0"/>
              </a:spcAft>
              <a:buSzPts val="1400"/>
              <a:buChar char="■"/>
              <a:defRPr/>
            </a:lvl6pPr>
            <a:lvl7pPr marL="3200240" lvl="6" indent="-317484" rtl="0">
              <a:spcBef>
                <a:spcPts val="1600"/>
              </a:spcBef>
              <a:spcAft>
                <a:spcPts val="0"/>
              </a:spcAft>
              <a:buSzPts val="1400"/>
              <a:buChar char="●"/>
              <a:defRPr/>
            </a:lvl7pPr>
            <a:lvl8pPr marL="3657418" lvl="7" indent="-317484" rtl="0">
              <a:spcBef>
                <a:spcPts val="1600"/>
              </a:spcBef>
              <a:spcAft>
                <a:spcPts val="0"/>
              </a:spcAft>
              <a:buSzPts val="1400"/>
              <a:buChar char="○"/>
              <a:defRPr/>
            </a:lvl8pPr>
            <a:lvl9pPr marL="4114594" lvl="8" indent="-317484" rtl="0">
              <a:spcBef>
                <a:spcPts val="1600"/>
              </a:spcBef>
              <a:spcAft>
                <a:spcPts val="1600"/>
              </a:spcAft>
              <a:buSzPts val="1400"/>
              <a:buChar char="■"/>
              <a:defRPr/>
            </a:lvl9pPr>
          </a:lstStyle>
          <a:p>
            <a:pPr lvl="0"/>
            <a:r>
              <a:rPr lang="en-US"/>
              <a:t>Click to edit Master text styles</a:t>
            </a:r>
          </a:p>
        </p:txBody>
      </p:sp>
      <p:sp>
        <p:nvSpPr>
          <p:cNvPr id="176" name="Google Shape;176;p35"/>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77" name="Google Shape;177;p35"/>
          <p:cNvPicPr preferRelativeResize="0"/>
          <p:nvPr/>
        </p:nvPicPr>
        <p:blipFill>
          <a:blip r:embed="rId2">
            <a:alphaModFix/>
          </a:blip>
          <a:stretch>
            <a:fillRect/>
          </a:stretch>
        </p:blipFill>
        <p:spPr>
          <a:xfrm>
            <a:off x="57144" y="4331266"/>
            <a:ext cx="1507961" cy="736038"/>
          </a:xfrm>
          <a:prstGeom prst="rect">
            <a:avLst/>
          </a:prstGeom>
          <a:noFill/>
          <a:ln>
            <a:noFill/>
          </a:ln>
        </p:spPr>
      </p:pic>
    </p:spTree>
    <p:extLst>
      <p:ext uri="{BB962C8B-B14F-4D97-AF65-F5344CB8AC3E}">
        <p14:creationId xmlns:p14="http://schemas.microsoft.com/office/powerpoint/2010/main" val="21846270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MCEE Layout" type="title" preserve="1">
  <p:cSld name="MCEE Layout">
    <p:spTree>
      <p:nvGrpSpPr>
        <p:cNvPr id="1" name="Shape 119"/>
        <p:cNvGrpSpPr/>
        <p:nvPr/>
      </p:nvGrpSpPr>
      <p:grpSpPr>
        <a:xfrm>
          <a:off x="0" y="0"/>
          <a:ext cx="0" cy="0"/>
          <a:chOff x="0" y="0"/>
          <a:chExt cx="0" cy="0"/>
        </a:xfrm>
      </p:grpSpPr>
      <p:sp>
        <p:nvSpPr>
          <p:cNvPr id="120" name="Google Shape;120;p26"/>
          <p:cNvSpPr/>
          <p:nvPr/>
        </p:nvSpPr>
        <p:spPr>
          <a:xfrm rot="10800000">
            <a:off x="3169575" y="2933550"/>
            <a:ext cx="518850" cy="388500"/>
          </a:xfrm>
          <a:prstGeom prst="triangle">
            <a:avLst>
              <a:gd name="adj" fmla="val 50000"/>
            </a:avLst>
          </a:prstGeom>
          <a:solidFill>
            <a:srgbClr val="005F86"/>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121" name="Google Shape;121;p26"/>
          <p:cNvSpPr/>
          <p:nvPr/>
        </p:nvSpPr>
        <p:spPr>
          <a:xfrm>
            <a:off x="-19" y="0"/>
            <a:ext cx="6858000" cy="3124200"/>
          </a:xfrm>
          <a:prstGeom prst="rect">
            <a:avLst/>
          </a:prstGeom>
          <a:solidFill>
            <a:srgbClr val="005F86"/>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122" name="Google Shape;122;p26"/>
          <p:cNvSpPr txBox="1">
            <a:spLocks noGrp="1"/>
          </p:cNvSpPr>
          <p:nvPr>
            <p:ph type="ctrTitle"/>
          </p:nvPr>
        </p:nvSpPr>
        <p:spPr>
          <a:xfrm>
            <a:off x="308381" y="644300"/>
            <a:ext cx="6211800" cy="2109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solidFill>
                  <a:schemeClr val="lt1"/>
                </a:solidFill>
              </a:defRPr>
            </a:lvl1pPr>
            <a:lvl2pPr lvl="1" algn="ctr" rtl="0">
              <a:spcBef>
                <a:spcPts val="0"/>
              </a:spcBef>
              <a:spcAft>
                <a:spcPts val="0"/>
              </a:spcAft>
              <a:buClr>
                <a:schemeClr val="lt1"/>
              </a:buClr>
              <a:buSzPts val="6000"/>
              <a:buNone/>
              <a:defRPr sz="4500">
                <a:solidFill>
                  <a:schemeClr val="lt1"/>
                </a:solidFill>
              </a:defRPr>
            </a:lvl2pPr>
            <a:lvl3pPr lvl="2" algn="ctr" rtl="0">
              <a:spcBef>
                <a:spcPts val="0"/>
              </a:spcBef>
              <a:spcAft>
                <a:spcPts val="0"/>
              </a:spcAft>
              <a:buClr>
                <a:schemeClr val="lt1"/>
              </a:buClr>
              <a:buSzPts val="6000"/>
              <a:buNone/>
              <a:defRPr sz="4500">
                <a:solidFill>
                  <a:schemeClr val="lt1"/>
                </a:solidFill>
              </a:defRPr>
            </a:lvl3pPr>
            <a:lvl4pPr lvl="3" algn="ctr" rtl="0">
              <a:spcBef>
                <a:spcPts val="0"/>
              </a:spcBef>
              <a:spcAft>
                <a:spcPts val="0"/>
              </a:spcAft>
              <a:buClr>
                <a:schemeClr val="lt1"/>
              </a:buClr>
              <a:buSzPts val="6000"/>
              <a:buNone/>
              <a:defRPr sz="4500">
                <a:solidFill>
                  <a:schemeClr val="lt1"/>
                </a:solidFill>
              </a:defRPr>
            </a:lvl4pPr>
            <a:lvl5pPr lvl="4" algn="ctr" rtl="0">
              <a:spcBef>
                <a:spcPts val="0"/>
              </a:spcBef>
              <a:spcAft>
                <a:spcPts val="0"/>
              </a:spcAft>
              <a:buClr>
                <a:schemeClr val="lt1"/>
              </a:buClr>
              <a:buSzPts val="6000"/>
              <a:buNone/>
              <a:defRPr sz="4500">
                <a:solidFill>
                  <a:schemeClr val="lt1"/>
                </a:solidFill>
              </a:defRPr>
            </a:lvl5pPr>
            <a:lvl6pPr lvl="5" algn="ctr" rtl="0">
              <a:spcBef>
                <a:spcPts val="0"/>
              </a:spcBef>
              <a:spcAft>
                <a:spcPts val="0"/>
              </a:spcAft>
              <a:buClr>
                <a:schemeClr val="lt1"/>
              </a:buClr>
              <a:buSzPts val="6000"/>
              <a:buNone/>
              <a:defRPr sz="4500">
                <a:solidFill>
                  <a:schemeClr val="lt1"/>
                </a:solidFill>
              </a:defRPr>
            </a:lvl6pPr>
            <a:lvl7pPr lvl="6" algn="ctr" rtl="0">
              <a:spcBef>
                <a:spcPts val="0"/>
              </a:spcBef>
              <a:spcAft>
                <a:spcPts val="0"/>
              </a:spcAft>
              <a:buClr>
                <a:schemeClr val="lt1"/>
              </a:buClr>
              <a:buSzPts val="6000"/>
              <a:buNone/>
              <a:defRPr sz="4500">
                <a:solidFill>
                  <a:schemeClr val="lt1"/>
                </a:solidFill>
              </a:defRPr>
            </a:lvl7pPr>
            <a:lvl8pPr lvl="7" algn="ctr" rtl="0">
              <a:spcBef>
                <a:spcPts val="0"/>
              </a:spcBef>
              <a:spcAft>
                <a:spcPts val="0"/>
              </a:spcAft>
              <a:buClr>
                <a:schemeClr val="lt1"/>
              </a:buClr>
              <a:buSzPts val="6000"/>
              <a:buNone/>
              <a:defRPr sz="4500">
                <a:solidFill>
                  <a:schemeClr val="lt1"/>
                </a:solidFill>
              </a:defRPr>
            </a:lvl8pPr>
            <a:lvl9pPr lvl="8" algn="ctr" rtl="0">
              <a:spcBef>
                <a:spcPts val="0"/>
              </a:spcBef>
              <a:spcAft>
                <a:spcPts val="0"/>
              </a:spcAft>
              <a:buClr>
                <a:schemeClr val="lt1"/>
              </a:buClr>
              <a:buSzPts val="6000"/>
              <a:buNone/>
              <a:defRPr sz="4500">
                <a:solidFill>
                  <a:schemeClr val="lt1"/>
                </a:solidFill>
              </a:defRPr>
            </a:lvl9pPr>
          </a:lstStyle>
          <a:p>
            <a:r>
              <a:rPr lang="en-US"/>
              <a:t>Click to edit Master title style</a:t>
            </a:r>
            <a:endParaRPr/>
          </a:p>
        </p:txBody>
      </p:sp>
      <p:sp>
        <p:nvSpPr>
          <p:cNvPr id="123" name="Google Shape;123;p26"/>
          <p:cNvSpPr txBox="1">
            <a:spLocks noGrp="1"/>
          </p:cNvSpPr>
          <p:nvPr>
            <p:ph type="subTitle" idx="1"/>
          </p:nvPr>
        </p:nvSpPr>
        <p:spPr>
          <a:xfrm>
            <a:off x="308381" y="3398250"/>
            <a:ext cx="6211800" cy="126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600"/>
              <a:buFont typeface="Oswald"/>
              <a:buNone/>
              <a:defRPr sz="2700">
                <a:latin typeface="Oswald"/>
                <a:ea typeface="Oswald"/>
                <a:cs typeface="Oswald"/>
                <a:sym typeface="Oswald"/>
              </a:defRPr>
            </a:lvl1pPr>
            <a:lvl2pPr lvl="1" algn="ctr" rtl="0">
              <a:lnSpc>
                <a:spcPct val="100000"/>
              </a:lnSpc>
              <a:spcBef>
                <a:spcPts val="0"/>
              </a:spcBef>
              <a:spcAft>
                <a:spcPts val="0"/>
              </a:spcAft>
              <a:buSzPts val="3600"/>
              <a:buFont typeface="Oswald"/>
              <a:buNone/>
              <a:defRPr sz="2700">
                <a:latin typeface="Oswald"/>
                <a:ea typeface="Oswald"/>
                <a:cs typeface="Oswald"/>
                <a:sym typeface="Oswald"/>
              </a:defRPr>
            </a:lvl2pPr>
            <a:lvl3pPr lvl="2" algn="ctr" rtl="0">
              <a:lnSpc>
                <a:spcPct val="100000"/>
              </a:lnSpc>
              <a:spcBef>
                <a:spcPts val="0"/>
              </a:spcBef>
              <a:spcAft>
                <a:spcPts val="0"/>
              </a:spcAft>
              <a:buSzPts val="3600"/>
              <a:buFont typeface="Oswald"/>
              <a:buNone/>
              <a:defRPr sz="2700">
                <a:latin typeface="Oswald"/>
                <a:ea typeface="Oswald"/>
                <a:cs typeface="Oswald"/>
                <a:sym typeface="Oswald"/>
              </a:defRPr>
            </a:lvl3pPr>
            <a:lvl4pPr lvl="3" algn="ctr" rtl="0">
              <a:lnSpc>
                <a:spcPct val="100000"/>
              </a:lnSpc>
              <a:spcBef>
                <a:spcPts val="0"/>
              </a:spcBef>
              <a:spcAft>
                <a:spcPts val="0"/>
              </a:spcAft>
              <a:buSzPts val="3600"/>
              <a:buFont typeface="Oswald"/>
              <a:buNone/>
              <a:defRPr sz="2700">
                <a:latin typeface="Oswald"/>
                <a:ea typeface="Oswald"/>
                <a:cs typeface="Oswald"/>
                <a:sym typeface="Oswald"/>
              </a:defRPr>
            </a:lvl4pPr>
            <a:lvl5pPr lvl="4" algn="ctr" rtl="0">
              <a:lnSpc>
                <a:spcPct val="100000"/>
              </a:lnSpc>
              <a:spcBef>
                <a:spcPts val="0"/>
              </a:spcBef>
              <a:spcAft>
                <a:spcPts val="0"/>
              </a:spcAft>
              <a:buSzPts val="3600"/>
              <a:buFont typeface="Oswald"/>
              <a:buNone/>
              <a:defRPr sz="2700">
                <a:latin typeface="Oswald"/>
                <a:ea typeface="Oswald"/>
                <a:cs typeface="Oswald"/>
                <a:sym typeface="Oswald"/>
              </a:defRPr>
            </a:lvl5pPr>
            <a:lvl6pPr lvl="5" algn="ctr" rtl="0">
              <a:lnSpc>
                <a:spcPct val="100000"/>
              </a:lnSpc>
              <a:spcBef>
                <a:spcPts val="0"/>
              </a:spcBef>
              <a:spcAft>
                <a:spcPts val="0"/>
              </a:spcAft>
              <a:buSzPts val="3600"/>
              <a:buFont typeface="Oswald"/>
              <a:buNone/>
              <a:defRPr sz="2700">
                <a:latin typeface="Oswald"/>
                <a:ea typeface="Oswald"/>
                <a:cs typeface="Oswald"/>
                <a:sym typeface="Oswald"/>
              </a:defRPr>
            </a:lvl6pPr>
            <a:lvl7pPr lvl="6" algn="ctr" rtl="0">
              <a:lnSpc>
                <a:spcPct val="100000"/>
              </a:lnSpc>
              <a:spcBef>
                <a:spcPts val="0"/>
              </a:spcBef>
              <a:spcAft>
                <a:spcPts val="0"/>
              </a:spcAft>
              <a:buSzPts val="3600"/>
              <a:buFont typeface="Oswald"/>
              <a:buNone/>
              <a:defRPr sz="2700">
                <a:latin typeface="Oswald"/>
                <a:ea typeface="Oswald"/>
                <a:cs typeface="Oswald"/>
                <a:sym typeface="Oswald"/>
              </a:defRPr>
            </a:lvl7pPr>
            <a:lvl8pPr lvl="7" algn="ctr" rtl="0">
              <a:lnSpc>
                <a:spcPct val="100000"/>
              </a:lnSpc>
              <a:spcBef>
                <a:spcPts val="0"/>
              </a:spcBef>
              <a:spcAft>
                <a:spcPts val="0"/>
              </a:spcAft>
              <a:buSzPts val="3600"/>
              <a:buFont typeface="Oswald"/>
              <a:buNone/>
              <a:defRPr sz="2700">
                <a:latin typeface="Oswald"/>
                <a:ea typeface="Oswald"/>
                <a:cs typeface="Oswald"/>
                <a:sym typeface="Oswald"/>
              </a:defRPr>
            </a:lvl8pPr>
            <a:lvl9pPr lvl="8" algn="ctr" rtl="0">
              <a:lnSpc>
                <a:spcPct val="100000"/>
              </a:lnSpc>
              <a:spcBef>
                <a:spcPts val="0"/>
              </a:spcBef>
              <a:spcAft>
                <a:spcPts val="0"/>
              </a:spcAft>
              <a:buSzPts val="3600"/>
              <a:buFont typeface="Oswald"/>
              <a:buNone/>
              <a:defRPr sz="2700">
                <a:latin typeface="Oswald"/>
                <a:ea typeface="Oswald"/>
                <a:cs typeface="Oswald"/>
                <a:sym typeface="Oswald"/>
              </a:defRPr>
            </a:lvl9pPr>
          </a:lstStyle>
          <a:p>
            <a:r>
              <a:rPr lang="en-US"/>
              <a:t>Click to edit Master subtitle style</a:t>
            </a:r>
            <a:endParaRPr/>
          </a:p>
        </p:txBody>
      </p:sp>
      <p:sp>
        <p:nvSpPr>
          <p:cNvPr id="124" name="Google Shape;124;p26"/>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25" name="Google Shape;125;p26"/>
          <p:cNvPicPr preferRelativeResize="0"/>
          <p:nvPr/>
        </p:nvPicPr>
        <p:blipFill>
          <a:blip r:embed="rId2">
            <a:alphaModFix/>
          </a:blip>
          <a:stretch>
            <a:fillRect/>
          </a:stretch>
        </p:blipFill>
        <p:spPr>
          <a:xfrm>
            <a:off x="57142" y="4331266"/>
            <a:ext cx="1507961" cy="736038"/>
          </a:xfrm>
          <a:prstGeom prst="rect">
            <a:avLst/>
          </a:prstGeom>
          <a:noFill/>
          <a:ln>
            <a:noFill/>
          </a:ln>
        </p:spPr>
      </p:pic>
    </p:spTree>
    <p:extLst>
      <p:ext uri="{BB962C8B-B14F-4D97-AF65-F5344CB8AC3E}">
        <p14:creationId xmlns:p14="http://schemas.microsoft.com/office/powerpoint/2010/main" val="42090680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26"/>
        <p:cNvGrpSpPr/>
        <p:nvPr/>
      </p:nvGrpSpPr>
      <p:grpSpPr>
        <a:xfrm>
          <a:off x="0" y="0"/>
          <a:ext cx="0" cy="0"/>
          <a:chOff x="0" y="0"/>
          <a:chExt cx="0" cy="0"/>
        </a:xfrm>
      </p:grpSpPr>
      <p:sp>
        <p:nvSpPr>
          <p:cNvPr id="127" name="Google Shape;127;p27"/>
          <p:cNvSpPr/>
          <p:nvPr/>
        </p:nvSpPr>
        <p:spPr>
          <a:xfrm>
            <a:off x="0" y="1567350"/>
            <a:ext cx="6858000" cy="2008800"/>
          </a:xfrm>
          <a:prstGeom prst="rect">
            <a:avLst/>
          </a:prstGeom>
          <a:solidFill>
            <a:srgbClr val="005F86"/>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128" name="Google Shape;128;p27"/>
          <p:cNvSpPr txBox="1">
            <a:spLocks noGrp="1"/>
          </p:cNvSpPr>
          <p:nvPr>
            <p:ph type="title"/>
          </p:nvPr>
        </p:nvSpPr>
        <p:spPr>
          <a:xfrm>
            <a:off x="323100" y="1889700"/>
            <a:ext cx="6211800" cy="1516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600"/>
              <a:buNone/>
              <a:defRPr sz="2700">
                <a:solidFill>
                  <a:schemeClr val="lt1"/>
                </a:solidFill>
              </a:defRPr>
            </a:lvl1pPr>
            <a:lvl2pPr lvl="1" algn="ctr" rtl="0">
              <a:spcBef>
                <a:spcPts val="0"/>
              </a:spcBef>
              <a:spcAft>
                <a:spcPts val="0"/>
              </a:spcAft>
              <a:buClr>
                <a:schemeClr val="lt1"/>
              </a:buClr>
              <a:buSzPts val="3600"/>
              <a:buNone/>
              <a:defRPr sz="2700">
                <a:solidFill>
                  <a:schemeClr val="lt1"/>
                </a:solidFill>
              </a:defRPr>
            </a:lvl2pPr>
            <a:lvl3pPr lvl="2" algn="ctr" rtl="0">
              <a:spcBef>
                <a:spcPts val="0"/>
              </a:spcBef>
              <a:spcAft>
                <a:spcPts val="0"/>
              </a:spcAft>
              <a:buClr>
                <a:schemeClr val="lt1"/>
              </a:buClr>
              <a:buSzPts val="3600"/>
              <a:buNone/>
              <a:defRPr sz="2700">
                <a:solidFill>
                  <a:schemeClr val="lt1"/>
                </a:solidFill>
              </a:defRPr>
            </a:lvl3pPr>
            <a:lvl4pPr lvl="3" algn="ctr" rtl="0">
              <a:spcBef>
                <a:spcPts val="0"/>
              </a:spcBef>
              <a:spcAft>
                <a:spcPts val="0"/>
              </a:spcAft>
              <a:buClr>
                <a:schemeClr val="lt1"/>
              </a:buClr>
              <a:buSzPts val="3600"/>
              <a:buNone/>
              <a:defRPr sz="2700">
                <a:solidFill>
                  <a:schemeClr val="lt1"/>
                </a:solidFill>
              </a:defRPr>
            </a:lvl4pPr>
            <a:lvl5pPr lvl="4" algn="ctr" rtl="0">
              <a:spcBef>
                <a:spcPts val="0"/>
              </a:spcBef>
              <a:spcAft>
                <a:spcPts val="0"/>
              </a:spcAft>
              <a:buClr>
                <a:schemeClr val="lt1"/>
              </a:buClr>
              <a:buSzPts val="3600"/>
              <a:buNone/>
              <a:defRPr sz="2700">
                <a:solidFill>
                  <a:schemeClr val="lt1"/>
                </a:solidFill>
              </a:defRPr>
            </a:lvl5pPr>
            <a:lvl6pPr lvl="5" algn="ctr" rtl="0">
              <a:spcBef>
                <a:spcPts val="0"/>
              </a:spcBef>
              <a:spcAft>
                <a:spcPts val="0"/>
              </a:spcAft>
              <a:buClr>
                <a:schemeClr val="lt1"/>
              </a:buClr>
              <a:buSzPts val="3600"/>
              <a:buNone/>
              <a:defRPr sz="2700">
                <a:solidFill>
                  <a:schemeClr val="lt1"/>
                </a:solidFill>
              </a:defRPr>
            </a:lvl6pPr>
            <a:lvl7pPr lvl="6" algn="ctr" rtl="0">
              <a:spcBef>
                <a:spcPts val="0"/>
              </a:spcBef>
              <a:spcAft>
                <a:spcPts val="0"/>
              </a:spcAft>
              <a:buClr>
                <a:schemeClr val="lt1"/>
              </a:buClr>
              <a:buSzPts val="3600"/>
              <a:buNone/>
              <a:defRPr sz="2700">
                <a:solidFill>
                  <a:schemeClr val="lt1"/>
                </a:solidFill>
              </a:defRPr>
            </a:lvl7pPr>
            <a:lvl8pPr lvl="7" algn="ctr" rtl="0">
              <a:spcBef>
                <a:spcPts val="0"/>
              </a:spcBef>
              <a:spcAft>
                <a:spcPts val="0"/>
              </a:spcAft>
              <a:buClr>
                <a:schemeClr val="lt1"/>
              </a:buClr>
              <a:buSzPts val="3600"/>
              <a:buNone/>
              <a:defRPr sz="2700">
                <a:solidFill>
                  <a:schemeClr val="lt1"/>
                </a:solidFill>
              </a:defRPr>
            </a:lvl8pPr>
            <a:lvl9pPr lvl="8" algn="ctr" rtl="0">
              <a:spcBef>
                <a:spcPts val="0"/>
              </a:spcBef>
              <a:spcAft>
                <a:spcPts val="0"/>
              </a:spcAft>
              <a:buClr>
                <a:schemeClr val="lt1"/>
              </a:buClr>
              <a:buSzPts val="3600"/>
              <a:buNone/>
              <a:defRPr sz="2700">
                <a:solidFill>
                  <a:schemeClr val="lt1"/>
                </a:solidFill>
              </a:defRPr>
            </a:lvl9pPr>
          </a:lstStyle>
          <a:p>
            <a:r>
              <a:rPr lang="en-US"/>
              <a:t>Click to edit Master title style</a:t>
            </a:r>
            <a:endParaRPr/>
          </a:p>
        </p:txBody>
      </p:sp>
      <p:sp>
        <p:nvSpPr>
          <p:cNvPr id="129" name="Google Shape;129;p27"/>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30" name="Google Shape;130;p27"/>
          <p:cNvPicPr preferRelativeResize="0"/>
          <p:nvPr/>
        </p:nvPicPr>
        <p:blipFill>
          <a:blip r:embed="rId2">
            <a:alphaModFix/>
          </a:blip>
          <a:stretch>
            <a:fillRect/>
          </a:stretch>
        </p:blipFill>
        <p:spPr>
          <a:xfrm>
            <a:off x="57142" y="4331266"/>
            <a:ext cx="1507961" cy="736038"/>
          </a:xfrm>
          <a:prstGeom prst="rect">
            <a:avLst/>
          </a:prstGeom>
          <a:noFill/>
          <a:ln>
            <a:noFill/>
          </a:ln>
        </p:spPr>
      </p:pic>
    </p:spTree>
    <p:extLst>
      <p:ext uri="{BB962C8B-B14F-4D97-AF65-F5344CB8AC3E}">
        <p14:creationId xmlns:p14="http://schemas.microsoft.com/office/powerpoint/2010/main" val="31012670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131"/>
        <p:cNvGrpSpPr/>
        <p:nvPr/>
      </p:nvGrpSpPr>
      <p:grpSpPr>
        <a:xfrm>
          <a:off x="0" y="0"/>
          <a:ext cx="0" cy="0"/>
          <a:chOff x="0" y="0"/>
          <a:chExt cx="0" cy="0"/>
        </a:xfrm>
      </p:grpSpPr>
      <p:cxnSp>
        <p:nvCxnSpPr>
          <p:cNvPr id="132" name="Google Shape;132;p28"/>
          <p:cNvCxnSpPr/>
          <p:nvPr/>
        </p:nvCxnSpPr>
        <p:spPr>
          <a:xfrm>
            <a:off x="321900" y="1275577"/>
            <a:ext cx="460575" cy="0"/>
          </a:xfrm>
          <a:prstGeom prst="straightConnector1">
            <a:avLst/>
          </a:prstGeom>
          <a:noFill/>
          <a:ln w="19050" cap="flat" cmpd="sng">
            <a:solidFill>
              <a:schemeClr val="dk2"/>
            </a:solidFill>
            <a:prstDash val="lgDash"/>
            <a:round/>
            <a:headEnd type="none" w="sm" len="sm"/>
            <a:tailEnd type="none" w="sm" len="sm"/>
          </a:ln>
        </p:spPr>
      </p:cxnSp>
      <p:sp>
        <p:nvSpPr>
          <p:cNvPr id="133" name="Google Shape;133;p28"/>
          <p:cNvSpPr txBox="1">
            <a:spLocks noGrp="1"/>
          </p:cNvSpPr>
          <p:nvPr>
            <p:ph type="title"/>
          </p:nvPr>
        </p:nvSpPr>
        <p:spPr>
          <a:xfrm>
            <a:off x="233775" y="372500"/>
            <a:ext cx="6390450" cy="7335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134" name="Google Shape;134;p28"/>
          <p:cNvSpPr txBox="1">
            <a:spLocks noGrp="1"/>
          </p:cNvSpPr>
          <p:nvPr>
            <p:ph type="body" idx="1"/>
          </p:nvPr>
        </p:nvSpPr>
        <p:spPr>
          <a:xfrm>
            <a:off x="233775" y="1468825"/>
            <a:ext cx="6390450" cy="3099900"/>
          </a:xfrm>
          <a:prstGeom prst="rect">
            <a:avLst/>
          </a:prstGeom>
        </p:spPr>
        <p:txBody>
          <a:bodyPr spcFirstLastPara="1" wrap="square" lIns="91425" tIns="91425" rIns="91425" bIns="91425" anchor="t" anchorCtr="0">
            <a:noAutofit/>
          </a:bodyPr>
          <a:lstStyle>
            <a:lvl1pPr marL="342900" lvl="0" indent="-257175" rtl="0">
              <a:spcBef>
                <a:spcPts val="0"/>
              </a:spcBef>
              <a:spcAft>
                <a:spcPts val="0"/>
              </a:spcAft>
              <a:buSzPts val="1800"/>
              <a:buChar char="●"/>
              <a:defRPr/>
            </a:lvl1pPr>
            <a:lvl2pPr marL="685800" lvl="1" indent="-238125" rtl="0">
              <a:spcBef>
                <a:spcPts val="1200"/>
              </a:spcBef>
              <a:spcAft>
                <a:spcPts val="0"/>
              </a:spcAft>
              <a:buSzPts val="1400"/>
              <a:buChar char="○"/>
              <a:defRPr/>
            </a:lvl2pPr>
            <a:lvl3pPr marL="1028700" lvl="2" indent="-238125" rtl="0">
              <a:spcBef>
                <a:spcPts val="1200"/>
              </a:spcBef>
              <a:spcAft>
                <a:spcPts val="0"/>
              </a:spcAft>
              <a:buSzPts val="1400"/>
              <a:buChar char="■"/>
              <a:defRPr/>
            </a:lvl3pPr>
            <a:lvl4pPr marL="1371600" lvl="3" indent="-238125" rtl="0">
              <a:spcBef>
                <a:spcPts val="1200"/>
              </a:spcBef>
              <a:spcAft>
                <a:spcPts val="0"/>
              </a:spcAft>
              <a:buSzPts val="1400"/>
              <a:buChar char="●"/>
              <a:defRPr/>
            </a:lvl4pPr>
            <a:lvl5pPr marL="1714500" lvl="4" indent="-238125" rtl="0">
              <a:spcBef>
                <a:spcPts val="1200"/>
              </a:spcBef>
              <a:spcAft>
                <a:spcPts val="0"/>
              </a:spcAft>
              <a:buSzPts val="1400"/>
              <a:buChar char="○"/>
              <a:defRPr/>
            </a:lvl5pPr>
            <a:lvl6pPr marL="2057400" lvl="5" indent="-238125" rtl="0">
              <a:spcBef>
                <a:spcPts val="1200"/>
              </a:spcBef>
              <a:spcAft>
                <a:spcPts val="0"/>
              </a:spcAft>
              <a:buSzPts val="1400"/>
              <a:buChar char="■"/>
              <a:defRPr/>
            </a:lvl6pPr>
            <a:lvl7pPr marL="2400300" lvl="6" indent="-238125" rtl="0">
              <a:spcBef>
                <a:spcPts val="1200"/>
              </a:spcBef>
              <a:spcAft>
                <a:spcPts val="0"/>
              </a:spcAft>
              <a:buSzPts val="1400"/>
              <a:buChar char="●"/>
              <a:defRPr/>
            </a:lvl7pPr>
            <a:lvl8pPr marL="2743200" lvl="7" indent="-238125" rtl="0">
              <a:spcBef>
                <a:spcPts val="1200"/>
              </a:spcBef>
              <a:spcAft>
                <a:spcPts val="0"/>
              </a:spcAft>
              <a:buSzPts val="1400"/>
              <a:buChar char="○"/>
              <a:defRPr/>
            </a:lvl8pPr>
            <a:lvl9pPr marL="3086100" lvl="8" indent="-238125" rtl="0">
              <a:spcBef>
                <a:spcPts val="1200"/>
              </a:spcBef>
              <a:spcAft>
                <a:spcPts val="1200"/>
              </a:spcAft>
              <a:buSzPts val="1400"/>
              <a:buChar char="■"/>
              <a:defRPr/>
            </a:lvl9pPr>
          </a:lstStyle>
          <a:p>
            <a:pPr lvl="0"/>
            <a:r>
              <a:rPr lang="en-US"/>
              <a:t>Click to edit Master text styles</a:t>
            </a:r>
          </a:p>
        </p:txBody>
      </p:sp>
      <p:sp>
        <p:nvSpPr>
          <p:cNvPr id="135" name="Google Shape;135;p28"/>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36" name="Google Shape;136;p28"/>
          <p:cNvPicPr preferRelativeResize="0"/>
          <p:nvPr/>
        </p:nvPicPr>
        <p:blipFill>
          <a:blip r:embed="rId2">
            <a:alphaModFix/>
          </a:blip>
          <a:stretch>
            <a:fillRect/>
          </a:stretch>
        </p:blipFill>
        <p:spPr>
          <a:xfrm>
            <a:off x="57142" y="4331266"/>
            <a:ext cx="1507961" cy="736038"/>
          </a:xfrm>
          <a:prstGeom prst="rect">
            <a:avLst/>
          </a:prstGeom>
          <a:noFill/>
          <a:ln>
            <a:noFill/>
          </a:ln>
        </p:spPr>
      </p:pic>
    </p:spTree>
    <p:extLst>
      <p:ext uri="{BB962C8B-B14F-4D97-AF65-F5344CB8AC3E}">
        <p14:creationId xmlns:p14="http://schemas.microsoft.com/office/powerpoint/2010/main" val="3378008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137"/>
        <p:cNvGrpSpPr/>
        <p:nvPr/>
      </p:nvGrpSpPr>
      <p:grpSpPr>
        <a:xfrm>
          <a:off x="0" y="0"/>
          <a:ext cx="0" cy="0"/>
          <a:chOff x="0" y="0"/>
          <a:chExt cx="0" cy="0"/>
        </a:xfrm>
      </p:grpSpPr>
      <p:cxnSp>
        <p:nvCxnSpPr>
          <p:cNvPr id="138" name="Google Shape;138;p29"/>
          <p:cNvCxnSpPr/>
          <p:nvPr/>
        </p:nvCxnSpPr>
        <p:spPr>
          <a:xfrm>
            <a:off x="321900" y="1275577"/>
            <a:ext cx="460575" cy="0"/>
          </a:xfrm>
          <a:prstGeom prst="straightConnector1">
            <a:avLst/>
          </a:prstGeom>
          <a:noFill/>
          <a:ln w="19050" cap="flat" cmpd="sng">
            <a:solidFill>
              <a:schemeClr val="dk2"/>
            </a:solidFill>
            <a:prstDash val="lgDash"/>
            <a:round/>
            <a:headEnd type="none" w="sm" len="sm"/>
            <a:tailEnd type="none" w="sm" len="sm"/>
          </a:ln>
        </p:spPr>
      </p:cxnSp>
      <p:sp>
        <p:nvSpPr>
          <p:cNvPr id="139" name="Google Shape;139;p29"/>
          <p:cNvSpPr txBox="1">
            <a:spLocks noGrp="1"/>
          </p:cNvSpPr>
          <p:nvPr>
            <p:ph type="title"/>
          </p:nvPr>
        </p:nvSpPr>
        <p:spPr>
          <a:xfrm>
            <a:off x="233775" y="372500"/>
            <a:ext cx="6390450" cy="7335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140" name="Google Shape;140;p29"/>
          <p:cNvSpPr txBox="1">
            <a:spLocks noGrp="1"/>
          </p:cNvSpPr>
          <p:nvPr>
            <p:ph type="body" idx="1"/>
          </p:nvPr>
        </p:nvSpPr>
        <p:spPr>
          <a:xfrm>
            <a:off x="233775" y="1468825"/>
            <a:ext cx="2999925" cy="3099900"/>
          </a:xfrm>
          <a:prstGeom prst="rect">
            <a:avLst/>
          </a:prstGeom>
        </p:spPr>
        <p:txBody>
          <a:bodyPr spcFirstLastPara="1" wrap="square" lIns="91425" tIns="91425" rIns="91425" bIns="91425" anchor="t" anchorCtr="0">
            <a:noAutofit/>
          </a:bodyPr>
          <a:lstStyle>
            <a:lvl1pPr marL="342900" lvl="0" indent="-238125" rtl="0">
              <a:spcBef>
                <a:spcPts val="0"/>
              </a:spcBef>
              <a:spcAft>
                <a:spcPts val="0"/>
              </a:spcAft>
              <a:buSzPts val="1400"/>
              <a:buChar char="●"/>
              <a:defRPr sz="1050"/>
            </a:lvl1pPr>
            <a:lvl2pPr marL="685800" lvl="1" indent="-228600" rtl="0">
              <a:spcBef>
                <a:spcPts val="1200"/>
              </a:spcBef>
              <a:spcAft>
                <a:spcPts val="0"/>
              </a:spcAft>
              <a:buSzPts val="1200"/>
              <a:buChar char="○"/>
              <a:defRPr sz="900"/>
            </a:lvl2pPr>
            <a:lvl3pPr marL="1028700" lvl="2" indent="-228600" rtl="0">
              <a:spcBef>
                <a:spcPts val="1200"/>
              </a:spcBef>
              <a:spcAft>
                <a:spcPts val="0"/>
              </a:spcAft>
              <a:buSzPts val="1200"/>
              <a:buChar char="■"/>
              <a:defRPr sz="900"/>
            </a:lvl3pPr>
            <a:lvl4pPr marL="1371600" lvl="3" indent="-228600" rtl="0">
              <a:spcBef>
                <a:spcPts val="1200"/>
              </a:spcBef>
              <a:spcAft>
                <a:spcPts val="0"/>
              </a:spcAft>
              <a:buSzPts val="1200"/>
              <a:buChar char="●"/>
              <a:defRPr sz="900"/>
            </a:lvl4pPr>
            <a:lvl5pPr marL="1714500" lvl="4" indent="-228600" rtl="0">
              <a:spcBef>
                <a:spcPts val="1200"/>
              </a:spcBef>
              <a:spcAft>
                <a:spcPts val="0"/>
              </a:spcAft>
              <a:buSzPts val="1200"/>
              <a:buChar char="○"/>
              <a:defRPr sz="900"/>
            </a:lvl5pPr>
            <a:lvl6pPr marL="2057400" lvl="5" indent="-228600" rtl="0">
              <a:spcBef>
                <a:spcPts val="1200"/>
              </a:spcBef>
              <a:spcAft>
                <a:spcPts val="0"/>
              </a:spcAft>
              <a:buSzPts val="1200"/>
              <a:buChar char="■"/>
              <a:defRPr sz="900"/>
            </a:lvl6pPr>
            <a:lvl7pPr marL="2400300" lvl="6" indent="-228600" rtl="0">
              <a:spcBef>
                <a:spcPts val="1200"/>
              </a:spcBef>
              <a:spcAft>
                <a:spcPts val="0"/>
              </a:spcAft>
              <a:buSzPts val="1200"/>
              <a:buChar char="●"/>
              <a:defRPr sz="900"/>
            </a:lvl7pPr>
            <a:lvl8pPr marL="2743200" lvl="7" indent="-228600" rtl="0">
              <a:spcBef>
                <a:spcPts val="1200"/>
              </a:spcBef>
              <a:spcAft>
                <a:spcPts val="0"/>
              </a:spcAft>
              <a:buSzPts val="1200"/>
              <a:buChar char="○"/>
              <a:defRPr sz="900"/>
            </a:lvl8pPr>
            <a:lvl9pPr marL="3086100" lvl="8" indent="-228600" rtl="0">
              <a:spcBef>
                <a:spcPts val="1200"/>
              </a:spcBef>
              <a:spcAft>
                <a:spcPts val="1200"/>
              </a:spcAft>
              <a:buSzPts val="1200"/>
              <a:buChar char="■"/>
              <a:defRPr sz="900"/>
            </a:lvl9pPr>
          </a:lstStyle>
          <a:p>
            <a:pPr lvl="0"/>
            <a:r>
              <a:rPr lang="en-US"/>
              <a:t>Click to edit Master text styles</a:t>
            </a:r>
          </a:p>
        </p:txBody>
      </p:sp>
      <p:sp>
        <p:nvSpPr>
          <p:cNvPr id="141" name="Google Shape;141;p29"/>
          <p:cNvSpPr txBox="1">
            <a:spLocks noGrp="1"/>
          </p:cNvSpPr>
          <p:nvPr>
            <p:ph type="body" idx="2"/>
          </p:nvPr>
        </p:nvSpPr>
        <p:spPr>
          <a:xfrm>
            <a:off x="3624300" y="1468825"/>
            <a:ext cx="2999925" cy="3099900"/>
          </a:xfrm>
          <a:prstGeom prst="rect">
            <a:avLst/>
          </a:prstGeom>
        </p:spPr>
        <p:txBody>
          <a:bodyPr spcFirstLastPara="1" wrap="square" lIns="91425" tIns="91425" rIns="91425" bIns="91425" anchor="t" anchorCtr="0">
            <a:noAutofit/>
          </a:bodyPr>
          <a:lstStyle>
            <a:lvl1pPr marL="342900" lvl="0" indent="-238125" rtl="0">
              <a:spcBef>
                <a:spcPts val="0"/>
              </a:spcBef>
              <a:spcAft>
                <a:spcPts val="0"/>
              </a:spcAft>
              <a:buSzPts val="1400"/>
              <a:buChar char="●"/>
              <a:defRPr sz="1050"/>
            </a:lvl1pPr>
            <a:lvl2pPr marL="685800" lvl="1" indent="-228600" rtl="0">
              <a:spcBef>
                <a:spcPts val="1200"/>
              </a:spcBef>
              <a:spcAft>
                <a:spcPts val="0"/>
              </a:spcAft>
              <a:buSzPts val="1200"/>
              <a:buChar char="○"/>
              <a:defRPr sz="900"/>
            </a:lvl2pPr>
            <a:lvl3pPr marL="1028700" lvl="2" indent="-228600" rtl="0">
              <a:spcBef>
                <a:spcPts val="1200"/>
              </a:spcBef>
              <a:spcAft>
                <a:spcPts val="0"/>
              </a:spcAft>
              <a:buSzPts val="1200"/>
              <a:buChar char="■"/>
              <a:defRPr sz="900"/>
            </a:lvl3pPr>
            <a:lvl4pPr marL="1371600" lvl="3" indent="-228600" rtl="0">
              <a:spcBef>
                <a:spcPts val="1200"/>
              </a:spcBef>
              <a:spcAft>
                <a:spcPts val="0"/>
              </a:spcAft>
              <a:buSzPts val="1200"/>
              <a:buChar char="●"/>
              <a:defRPr sz="900"/>
            </a:lvl4pPr>
            <a:lvl5pPr marL="1714500" lvl="4" indent="-228600" rtl="0">
              <a:spcBef>
                <a:spcPts val="1200"/>
              </a:spcBef>
              <a:spcAft>
                <a:spcPts val="0"/>
              </a:spcAft>
              <a:buSzPts val="1200"/>
              <a:buChar char="○"/>
              <a:defRPr sz="900"/>
            </a:lvl5pPr>
            <a:lvl6pPr marL="2057400" lvl="5" indent="-228600" rtl="0">
              <a:spcBef>
                <a:spcPts val="1200"/>
              </a:spcBef>
              <a:spcAft>
                <a:spcPts val="0"/>
              </a:spcAft>
              <a:buSzPts val="1200"/>
              <a:buChar char="■"/>
              <a:defRPr sz="900"/>
            </a:lvl6pPr>
            <a:lvl7pPr marL="2400300" lvl="6" indent="-228600" rtl="0">
              <a:spcBef>
                <a:spcPts val="1200"/>
              </a:spcBef>
              <a:spcAft>
                <a:spcPts val="0"/>
              </a:spcAft>
              <a:buSzPts val="1200"/>
              <a:buChar char="●"/>
              <a:defRPr sz="900"/>
            </a:lvl7pPr>
            <a:lvl8pPr marL="2743200" lvl="7" indent="-228600" rtl="0">
              <a:spcBef>
                <a:spcPts val="1200"/>
              </a:spcBef>
              <a:spcAft>
                <a:spcPts val="0"/>
              </a:spcAft>
              <a:buSzPts val="1200"/>
              <a:buChar char="○"/>
              <a:defRPr sz="900"/>
            </a:lvl8pPr>
            <a:lvl9pPr marL="3086100" lvl="8" indent="-228600" rtl="0">
              <a:spcBef>
                <a:spcPts val="1200"/>
              </a:spcBef>
              <a:spcAft>
                <a:spcPts val="1200"/>
              </a:spcAft>
              <a:buSzPts val="1200"/>
              <a:buChar char="■"/>
              <a:defRPr sz="900"/>
            </a:lvl9pPr>
          </a:lstStyle>
          <a:p>
            <a:pPr lvl="0"/>
            <a:r>
              <a:rPr lang="en-US"/>
              <a:t>Click to edit Master text styles</a:t>
            </a:r>
          </a:p>
        </p:txBody>
      </p:sp>
      <p:sp>
        <p:nvSpPr>
          <p:cNvPr id="142" name="Google Shape;142;p29"/>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43" name="Google Shape;143;p29"/>
          <p:cNvPicPr preferRelativeResize="0"/>
          <p:nvPr/>
        </p:nvPicPr>
        <p:blipFill>
          <a:blip r:embed="rId2">
            <a:alphaModFix/>
          </a:blip>
          <a:stretch>
            <a:fillRect/>
          </a:stretch>
        </p:blipFill>
        <p:spPr>
          <a:xfrm>
            <a:off x="57142" y="4331266"/>
            <a:ext cx="1507961" cy="736038"/>
          </a:xfrm>
          <a:prstGeom prst="rect">
            <a:avLst/>
          </a:prstGeom>
          <a:noFill/>
          <a:ln>
            <a:noFill/>
          </a:ln>
        </p:spPr>
      </p:pic>
    </p:spTree>
    <p:extLst>
      <p:ext uri="{BB962C8B-B14F-4D97-AF65-F5344CB8AC3E}">
        <p14:creationId xmlns:p14="http://schemas.microsoft.com/office/powerpoint/2010/main" val="8137067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144"/>
        <p:cNvGrpSpPr/>
        <p:nvPr/>
      </p:nvGrpSpPr>
      <p:grpSpPr>
        <a:xfrm>
          <a:off x="0" y="0"/>
          <a:ext cx="0" cy="0"/>
          <a:chOff x="0" y="0"/>
          <a:chExt cx="0" cy="0"/>
        </a:xfrm>
      </p:grpSpPr>
      <p:sp>
        <p:nvSpPr>
          <p:cNvPr id="145" name="Google Shape;145;p30"/>
          <p:cNvSpPr txBox="1">
            <a:spLocks noGrp="1"/>
          </p:cNvSpPr>
          <p:nvPr>
            <p:ph type="title"/>
          </p:nvPr>
        </p:nvSpPr>
        <p:spPr>
          <a:xfrm>
            <a:off x="233775" y="372500"/>
            <a:ext cx="6390450" cy="7335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146" name="Google Shape;146;p30"/>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47" name="Google Shape;147;p30"/>
          <p:cNvPicPr preferRelativeResize="0"/>
          <p:nvPr/>
        </p:nvPicPr>
        <p:blipFill>
          <a:blip r:embed="rId2">
            <a:alphaModFix/>
          </a:blip>
          <a:stretch>
            <a:fillRect/>
          </a:stretch>
        </p:blipFill>
        <p:spPr>
          <a:xfrm>
            <a:off x="57142" y="4331266"/>
            <a:ext cx="1507961" cy="736038"/>
          </a:xfrm>
          <a:prstGeom prst="rect">
            <a:avLst/>
          </a:prstGeom>
          <a:noFill/>
          <a:ln>
            <a:noFill/>
          </a:ln>
        </p:spPr>
      </p:pic>
    </p:spTree>
    <p:extLst>
      <p:ext uri="{BB962C8B-B14F-4D97-AF65-F5344CB8AC3E}">
        <p14:creationId xmlns:p14="http://schemas.microsoft.com/office/powerpoint/2010/main" val="6697020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148"/>
        <p:cNvGrpSpPr/>
        <p:nvPr/>
      </p:nvGrpSpPr>
      <p:grpSpPr>
        <a:xfrm>
          <a:off x="0" y="0"/>
          <a:ext cx="0" cy="0"/>
          <a:chOff x="0" y="0"/>
          <a:chExt cx="0" cy="0"/>
        </a:xfrm>
      </p:grpSpPr>
      <p:cxnSp>
        <p:nvCxnSpPr>
          <p:cNvPr id="149" name="Google Shape;149;p31"/>
          <p:cNvCxnSpPr/>
          <p:nvPr/>
        </p:nvCxnSpPr>
        <p:spPr>
          <a:xfrm>
            <a:off x="314006" y="1457787"/>
            <a:ext cx="460575" cy="0"/>
          </a:xfrm>
          <a:prstGeom prst="straightConnector1">
            <a:avLst/>
          </a:prstGeom>
          <a:noFill/>
          <a:ln w="19050" cap="flat" cmpd="sng">
            <a:solidFill>
              <a:schemeClr val="dk2"/>
            </a:solidFill>
            <a:prstDash val="lgDash"/>
            <a:round/>
            <a:headEnd type="none" w="sm" len="sm"/>
            <a:tailEnd type="none" w="sm" len="sm"/>
          </a:ln>
        </p:spPr>
      </p:cxnSp>
      <p:sp>
        <p:nvSpPr>
          <p:cNvPr id="150" name="Google Shape;150;p31"/>
          <p:cNvSpPr txBox="1">
            <a:spLocks noGrp="1"/>
          </p:cNvSpPr>
          <p:nvPr>
            <p:ph type="title"/>
          </p:nvPr>
        </p:nvSpPr>
        <p:spPr>
          <a:xfrm>
            <a:off x="233775" y="631800"/>
            <a:ext cx="2106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1800"/>
            </a:lvl1pPr>
            <a:lvl2pPr lvl="1" rtl="0">
              <a:spcBef>
                <a:spcPts val="0"/>
              </a:spcBef>
              <a:spcAft>
                <a:spcPts val="0"/>
              </a:spcAft>
              <a:buSzPts val="2400"/>
              <a:buNone/>
              <a:defRPr sz="1800"/>
            </a:lvl2pPr>
            <a:lvl3pPr lvl="2" rtl="0">
              <a:spcBef>
                <a:spcPts val="0"/>
              </a:spcBef>
              <a:spcAft>
                <a:spcPts val="0"/>
              </a:spcAft>
              <a:buSzPts val="2400"/>
              <a:buNone/>
              <a:defRPr sz="1800"/>
            </a:lvl3pPr>
            <a:lvl4pPr lvl="3" rtl="0">
              <a:spcBef>
                <a:spcPts val="0"/>
              </a:spcBef>
              <a:spcAft>
                <a:spcPts val="0"/>
              </a:spcAft>
              <a:buSzPts val="2400"/>
              <a:buNone/>
              <a:defRPr sz="1800"/>
            </a:lvl4pPr>
            <a:lvl5pPr lvl="4" rtl="0">
              <a:spcBef>
                <a:spcPts val="0"/>
              </a:spcBef>
              <a:spcAft>
                <a:spcPts val="0"/>
              </a:spcAft>
              <a:buSzPts val="2400"/>
              <a:buNone/>
              <a:defRPr sz="1800"/>
            </a:lvl5pPr>
            <a:lvl6pPr lvl="5" rtl="0">
              <a:spcBef>
                <a:spcPts val="0"/>
              </a:spcBef>
              <a:spcAft>
                <a:spcPts val="0"/>
              </a:spcAft>
              <a:buSzPts val="2400"/>
              <a:buNone/>
              <a:defRPr sz="1800"/>
            </a:lvl6pPr>
            <a:lvl7pPr lvl="6" rtl="0">
              <a:spcBef>
                <a:spcPts val="0"/>
              </a:spcBef>
              <a:spcAft>
                <a:spcPts val="0"/>
              </a:spcAft>
              <a:buSzPts val="2400"/>
              <a:buNone/>
              <a:defRPr sz="1800"/>
            </a:lvl7pPr>
            <a:lvl8pPr lvl="7" rtl="0">
              <a:spcBef>
                <a:spcPts val="0"/>
              </a:spcBef>
              <a:spcAft>
                <a:spcPts val="0"/>
              </a:spcAft>
              <a:buSzPts val="2400"/>
              <a:buNone/>
              <a:defRPr sz="1800"/>
            </a:lvl8pPr>
            <a:lvl9pPr lvl="8" rtl="0">
              <a:spcBef>
                <a:spcPts val="0"/>
              </a:spcBef>
              <a:spcAft>
                <a:spcPts val="0"/>
              </a:spcAft>
              <a:buSzPts val="2400"/>
              <a:buNone/>
              <a:defRPr sz="1800"/>
            </a:lvl9pPr>
          </a:lstStyle>
          <a:p>
            <a:r>
              <a:rPr lang="en-US"/>
              <a:t>Click to edit Master title style</a:t>
            </a:r>
            <a:endParaRPr/>
          </a:p>
        </p:txBody>
      </p:sp>
      <p:sp>
        <p:nvSpPr>
          <p:cNvPr id="151" name="Google Shape;151;p31"/>
          <p:cNvSpPr txBox="1">
            <a:spLocks noGrp="1"/>
          </p:cNvSpPr>
          <p:nvPr>
            <p:ph type="body" idx="1"/>
          </p:nvPr>
        </p:nvSpPr>
        <p:spPr>
          <a:xfrm>
            <a:off x="233775" y="1618204"/>
            <a:ext cx="2106000" cy="2950800"/>
          </a:xfrm>
          <a:prstGeom prst="rect">
            <a:avLst/>
          </a:prstGeom>
        </p:spPr>
        <p:txBody>
          <a:bodyPr spcFirstLastPara="1" wrap="square" lIns="91425" tIns="91425" rIns="91425" bIns="91425" anchor="t" anchorCtr="0">
            <a:noAutofit/>
          </a:bodyPr>
          <a:lstStyle>
            <a:lvl1pPr marL="342900" lvl="0" indent="-228600" rtl="0">
              <a:spcBef>
                <a:spcPts val="0"/>
              </a:spcBef>
              <a:spcAft>
                <a:spcPts val="0"/>
              </a:spcAft>
              <a:buSzPts val="1200"/>
              <a:buChar char="●"/>
              <a:defRPr sz="900"/>
            </a:lvl1pPr>
            <a:lvl2pPr marL="685800" lvl="1" indent="-228600" rtl="0">
              <a:spcBef>
                <a:spcPts val="1200"/>
              </a:spcBef>
              <a:spcAft>
                <a:spcPts val="0"/>
              </a:spcAft>
              <a:buSzPts val="1200"/>
              <a:buChar char="○"/>
              <a:defRPr sz="900"/>
            </a:lvl2pPr>
            <a:lvl3pPr marL="1028700" lvl="2" indent="-228600" rtl="0">
              <a:spcBef>
                <a:spcPts val="1200"/>
              </a:spcBef>
              <a:spcAft>
                <a:spcPts val="0"/>
              </a:spcAft>
              <a:buSzPts val="1200"/>
              <a:buChar char="■"/>
              <a:defRPr sz="900"/>
            </a:lvl3pPr>
            <a:lvl4pPr marL="1371600" lvl="3" indent="-228600" rtl="0">
              <a:spcBef>
                <a:spcPts val="1200"/>
              </a:spcBef>
              <a:spcAft>
                <a:spcPts val="0"/>
              </a:spcAft>
              <a:buSzPts val="1200"/>
              <a:buChar char="●"/>
              <a:defRPr sz="900"/>
            </a:lvl4pPr>
            <a:lvl5pPr marL="1714500" lvl="4" indent="-228600" rtl="0">
              <a:spcBef>
                <a:spcPts val="1200"/>
              </a:spcBef>
              <a:spcAft>
                <a:spcPts val="0"/>
              </a:spcAft>
              <a:buSzPts val="1200"/>
              <a:buChar char="○"/>
              <a:defRPr sz="900"/>
            </a:lvl5pPr>
            <a:lvl6pPr marL="2057400" lvl="5" indent="-228600" rtl="0">
              <a:spcBef>
                <a:spcPts val="1200"/>
              </a:spcBef>
              <a:spcAft>
                <a:spcPts val="0"/>
              </a:spcAft>
              <a:buSzPts val="1200"/>
              <a:buChar char="■"/>
              <a:defRPr sz="900"/>
            </a:lvl6pPr>
            <a:lvl7pPr marL="2400300" lvl="6" indent="-228600" rtl="0">
              <a:spcBef>
                <a:spcPts val="1200"/>
              </a:spcBef>
              <a:spcAft>
                <a:spcPts val="0"/>
              </a:spcAft>
              <a:buSzPts val="1200"/>
              <a:buChar char="●"/>
              <a:defRPr sz="900"/>
            </a:lvl7pPr>
            <a:lvl8pPr marL="2743200" lvl="7" indent="-228600" rtl="0">
              <a:spcBef>
                <a:spcPts val="1200"/>
              </a:spcBef>
              <a:spcAft>
                <a:spcPts val="0"/>
              </a:spcAft>
              <a:buSzPts val="1200"/>
              <a:buChar char="○"/>
              <a:defRPr sz="900"/>
            </a:lvl8pPr>
            <a:lvl9pPr marL="3086100" lvl="8" indent="-228600" rtl="0">
              <a:spcBef>
                <a:spcPts val="1200"/>
              </a:spcBef>
              <a:spcAft>
                <a:spcPts val="1200"/>
              </a:spcAft>
              <a:buSzPts val="1200"/>
              <a:buChar char="■"/>
              <a:defRPr sz="900"/>
            </a:lvl9pPr>
          </a:lstStyle>
          <a:p>
            <a:pPr lvl="0"/>
            <a:r>
              <a:rPr lang="en-US"/>
              <a:t>Click to edit Master text styles</a:t>
            </a:r>
          </a:p>
        </p:txBody>
      </p:sp>
      <p:sp>
        <p:nvSpPr>
          <p:cNvPr id="152" name="Google Shape;152;p31"/>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53" name="Google Shape;153;p31"/>
          <p:cNvPicPr preferRelativeResize="0"/>
          <p:nvPr/>
        </p:nvPicPr>
        <p:blipFill>
          <a:blip r:embed="rId2">
            <a:alphaModFix/>
          </a:blip>
          <a:stretch>
            <a:fillRect/>
          </a:stretch>
        </p:blipFill>
        <p:spPr>
          <a:xfrm>
            <a:off x="57142" y="4331266"/>
            <a:ext cx="1507961" cy="736038"/>
          </a:xfrm>
          <a:prstGeom prst="rect">
            <a:avLst/>
          </a:prstGeom>
          <a:noFill/>
          <a:ln>
            <a:noFill/>
          </a:ln>
        </p:spPr>
      </p:pic>
    </p:spTree>
    <p:extLst>
      <p:ext uri="{BB962C8B-B14F-4D97-AF65-F5344CB8AC3E}">
        <p14:creationId xmlns:p14="http://schemas.microsoft.com/office/powerpoint/2010/main" val="7821811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154"/>
        <p:cNvGrpSpPr/>
        <p:nvPr/>
      </p:nvGrpSpPr>
      <p:grpSpPr>
        <a:xfrm>
          <a:off x="0" y="0"/>
          <a:ext cx="0" cy="0"/>
          <a:chOff x="0" y="0"/>
          <a:chExt cx="0" cy="0"/>
        </a:xfrm>
      </p:grpSpPr>
      <p:sp>
        <p:nvSpPr>
          <p:cNvPr id="155" name="Google Shape;155;p32"/>
          <p:cNvSpPr txBox="1">
            <a:spLocks noGrp="1"/>
          </p:cNvSpPr>
          <p:nvPr>
            <p:ph type="title"/>
          </p:nvPr>
        </p:nvSpPr>
        <p:spPr>
          <a:xfrm>
            <a:off x="367688" y="528900"/>
            <a:ext cx="4258575" cy="408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400"/>
              <a:buNone/>
              <a:defRPr sz="4050">
                <a:solidFill>
                  <a:schemeClr val="lt1"/>
                </a:solidFill>
              </a:defRPr>
            </a:lvl1pPr>
            <a:lvl2pPr lvl="1" rtl="0">
              <a:spcBef>
                <a:spcPts val="0"/>
              </a:spcBef>
              <a:spcAft>
                <a:spcPts val="0"/>
              </a:spcAft>
              <a:buClr>
                <a:schemeClr val="lt1"/>
              </a:buClr>
              <a:buSzPts val="5400"/>
              <a:buNone/>
              <a:defRPr sz="4050">
                <a:solidFill>
                  <a:schemeClr val="lt1"/>
                </a:solidFill>
              </a:defRPr>
            </a:lvl2pPr>
            <a:lvl3pPr lvl="2" rtl="0">
              <a:spcBef>
                <a:spcPts val="0"/>
              </a:spcBef>
              <a:spcAft>
                <a:spcPts val="0"/>
              </a:spcAft>
              <a:buClr>
                <a:schemeClr val="lt1"/>
              </a:buClr>
              <a:buSzPts val="5400"/>
              <a:buNone/>
              <a:defRPr sz="4050">
                <a:solidFill>
                  <a:schemeClr val="lt1"/>
                </a:solidFill>
              </a:defRPr>
            </a:lvl3pPr>
            <a:lvl4pPr lvl="3" rtl="0">
              <a:spcBef>
                <a:spcPts val="0"/>
              </a:spcBef>
              <a:spcAft>
                <a:spcPts val="0"/>
              </a:spcAft>
              <a:buClr>
                <a:schemeClr val="lt1"/>
              </a:buClr>
              <a:buSzPts val="5400"/>
              <a:buNone/>
              <a:defRPr sz="4050">
                <a:solidFill>
                  <a:schemeClr val="lt1"/>
                </a:solidFill>
              </a:defRPr>
            </a:lvl4pPr>
            <a:lvl5pPr lvl="4" rtl="0">
              <a:spcBef>
                <a:spcPts val="0"/>
              </a:spcBef>
              <a:spcAft>
                <a:spcPts val="0"/>
              </a:spcAft>
              <a:buClr>
                <a:schemeClr val="lt1"/>
              </a:buClr>
              <a:buSzPts val="5400"/>
              <a:buNone/>
              <a:defRPr sz="4050">
                <a:solidFill>
                  <a:schemeClr val="lt1"/>
                </a:solidFill>
              </a:defRPr>
            </a:lvl5pPr>
            <a:lvl6pPr lvl="5" rtl="0">
              <a:spcBef>
                <a:spcPts val="0"/>
              </a:spcBef>
              <a:spcAft>
                <a:spcPts val="0"/>
              </a:spcAft>
              <a:buClr>
                <a:schemeClr val="lt1"/>
              </a:buClr>
              <a:buSzPts val="5400"/>
              <a:buNone/>
              <a:defRPr sz="4050">
                <a:solidFill>
                  <a:schemeClr val="lt1"/>
                </a:solidFill>
              </a:defRPr>
            </a:lvl6pPr>
            <a:lvl7pPr lvl="6" rtl="0">
              <a:spcBef>
                <a:spcPts val="0"/>
              </a:spcBef>
              <a:spcAft>
                <a:spcPts val="0"/>
              </a:spcAft>
              <a:buClr>
                <a:schemeClr val="lt1"/>
              </a:buClr>
              <a:buSzPts val="5400"/>
              <a:buNone/>
              <a:defRPr sz="4050">
                <a:solidFill>
                  <a:schemeClr val="lt1"/>
                </a:solidFill>
              </a:defRPr>
            </a:lvl7pPr>
            <a:lvl8pPr lvl="7" rtl="0">
              <a:spcBef>
                <a:spcPts val="0"/>
              </a:spcBef>
              <a:spcAft>
                <a:spcPts val="0"/>
              </a:spcAft>
              <a:buClr>
                <a:schemeClr val="lt1"/>
              </a:buClr>
              <a:buSzPts val="5400"/>
              <a:buNone/>
              <a:defRPr sz="4050">
                <a:solidFill>
                  <a:schemeClr val="lt1"/>
                </a:solidFill>
              </a:defRPr>
            </a:lvl8pPr>
            <a:lvl9pPr lvl="8" rtl="0">
              <a:spcBef>
                <a:spcPts val="0"/>
              </a:spcBef>
              <a:spcAft>
                <a:spcPts val="0"/>
              </a:spcAft>
              <a:buClr>
                <a:schemeClr val="lt1"/>
              </a:buClr>
              <a:buSzPts val="5400"/>
              <a:buNone/>
              <a:defRPr sz="4050">
                <a:solidFill>
                  <a:schemeClr val="lt1"/>
                </a:solidFill>
              </a:defRPr>
            </a:lvl9pPr>
          </a:lstStyle>
          <a:p>
            <a:r>
              <a:rPr lang="en-US"/>
              <a:t>Click to edit Master title style</a:t>
            </a:r>
            <a:endParaRPr/>
          </a:p>
        </p:txBody>
      </p:sp>
      <p:sp>
        <p:nvSpPr>
          <p:cNvPr id="156" name="Google Shape;156;p32"/>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pic>
        <p:nvPicPr>
          <p:cNvPr id="157" name="Google Shape;157;p32"/>
          <p:cNvPicPr preferRelativeResize="0"/>
          <p:nvPr/>
        </p:nvPicPr>
        <p:blipFill>
          <a:blip r:embed="rId2">
            <a:alphaModFix/>
          </a:blip>
          <a:stretch>
            <a:fillRect/>
          </a:stretch>
        </p:blipFill>
        <p:spPr>
          <a:xfrm>
            <a:off x="48057" y="4320351"/>
            <a:ext cx="1507025" cy="736025"/>
          </a:xfrm>
          <a:prstGeom prst="rect">
            <a:avLst/>
          </a:prstGeom>
          <a:noFill/>
          <a:ln>
            <a:noFill/>
          </a:ln>
        </p:spPr>
      </p:pic>
      <p:pic>
        <p:nvPicPr>
          <p:cNvPr id="158" name="Google Shape;158;p32"/>
          <p:cNvPicPr preferRelativeResize="0"/>
          <p:nvPr/>
        </p:nvPicPr>
        <p:blipFill>
          <a:blip r:embed="rId3">
            <a:alphaModFix/>
          </a:blip>
          <a:stretch>
            <a:fillRect/>
          </a:stretch>
        </p:blipFill>
        <p:spPr>
          <a:xfrm>
            <a:off x="48075" y="4320351"/>
            <a:ext cx="1506995" cy="736025"/>
          </a:xfrm>
          <a:prstGeom prst="rect">
            <a:avLst/>
          </a:prstGeom>
          <a:noFill/>
          <a:ln>
            <a:noFill/>
          </a:ln>
        </p:spPr>
      </p:pic>
    </p:spTree>
    <p:extLst>
      <p:ext uri="{BB962C8B-B14F-4D97-AF65-F5344CB8AC3E}">
        <p14:creationId xmlns:p14="http://schemas.microsoft.com/office/powerpoint/2010/main" val="26219761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159"/>
        <p:cNvGrpSpPr/>
        <p:nvPr/>
      </p:nvGrpSpPr>
      <p:grpSpPr>
        <a:xfrm>
          <a:off x="0" y="0"/>
          <a:ext cx="0" cy="0"/>
          <a:chOff x="0" y="0"/>
          <a:chExt cx="0" cy="0"/>
        </a:xfrm>
      </p:grpSpPr>
      <p:sp>
        <p:nvSpPr>
          <p:cNvPr id="160" name="Google Shape;160;p33"/>
          <p:cNvSpPr/>
          <p:nvPr/>
        </p:nvSpPr>
        <p:spPr>
          <a:xfrm>
            <a:off x="3429000" y="175"/>
            <a:ext cx="3429000" cy="5143500"/>
          </a:xfrm>
          <a:prstGeom prst="rect">
            <a:avLst/>
          </a:prstGeom>
          <a:solidFill>
            <a:schemeClr val="lt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cxnSp>
        <p:nvCxnSpPr>
          <p:cNvPr id="161" name="Google Shape;161;p33"/>
          <p:cNvCxnSpPr/>
          <p:nvPr/>
        </p:nvCxnSpPr>
        <p:spPr>
          <a:xfrm>
            <a:off x="3772256" y="4495500"/>
            <a:ext cx="432900" cy="0"/>
          </a:xfrm>
          <a:prstGeom prst="straightConnector1">
            <a:avLst/>
          </a:prstGeom>
          <a:noFill/>
          <a:ln w="19050" cap="flat" cmpd="sng">
            <a:solidFill>
              <a:srgbClr val="005F86"/>
            </a:solidFill>
            <a:prstDash val="lgDash"/>
            <a:round/>
            <a:headEnd type="none" w="sm" len="sm"/>
            <a:tailEnd type="none" w="sm" len="sm"/>
          </a:ln>
        </p:spPr>
      </p:cxnSp>
      <p:sp>
        <p:nvSpPr>
          <p:cNvPr id="162" name="Google Shape;162;p33"/>
          <p:cNvSpPr txBox="1">
            <a:spLocks noGrp="1"/>
          </p:cNvSpPr>
          <p:nvPr>
            <p:ph type="title"/>
          </p:nvPr>
        </p:nvSpPr>
        <p:spPr>
          <a:xfrm>
            <a:off x="199125" y="1078750"/>
            <a:ext cx="3033900" cy="1789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600"/>
              <a:buNone/>
              <a:defRPr sz="3450">
                <a:solidFill>
                  <a:schemeClr val="lt1"/>
                </a:solidFill>
              </a:defRPr>
            </a:lvl1pPr>
            <a:lvl2pPr lvl="1" algn="ctr" rtl="0">
              <a:spcBef>
                <a:spcPts val="0"/>
              </a:spcBef>
              <a:spcAft>
                <a:spcPts val="0"/>
              </a:spcAft>
              <a:buClr>
                <a:schemeClr val="lt1"/>
              </a:buClr>
              <a:buSzPts val="4600"/>
              <a:buNone/>
              <a:defRPr sz="3450">
                <a:solidFill>
                  <a:schemeClr val="lt1"/>
                </a:solidFill>
              </a:defRPr>
            </a:lvl2pPr>
            <a:lvl3pPr lvl="2" algn="ctr" rtl="0">
              <a:spcBef>
                <a:spcPts val="0"/>
              </a:spcBef>
              <a:spcAft>
                <a:spcPts val="0"/>
              </a:spcAft>
              <a:buClr>
                <a:schemeClr val="lt1"/>
              </a:buClr>
              <a:buSzPts val="4600"/>
              <a:buNone/>
              <a:defRPr sz="3450">
                <a:solidFill>
                  <a:schemeClr val="lt1"/>
                </a:solidFill>
              </a:defRPr>
            </a:lvl3pPr>
            <a:lvl4pPr lvl="3" algn="ctr" rtl="0">
              <a:spcBef>
                <a:spcPts val="0"/>
              </a:spcBef>
              <a:spcAft>
                <a:spcPts val="0"/>
              </a:spcAft>
              <a:buClr>
                <a:schemeClr val="lt1"/>
              </a:buClr>
              <a:buSzPts val="4600"/>
              <a:buNone/>
              <a:defRPr sz="3450">
                <a:solidFill>
                  <a:schemeClr val="lt1"/>
                </a:solidFill>
              </a:defRPr>
            </a:lvl4pPr>
            <a:lvl5pPr lvl="4" algn="ctr" rtl="0">
              <a:spcBef>
                <a:spcPts val="0"/>
              </a:spcBef>
              <a:spcAft>
                <a:spcPts val="0"/>
              </a:spcAft>
              <a:buClr>
                <a:schemeClr val="lt1"/>
              </a:buClr>
              <a:buSzPts val="4600"/>
              <a:buNone/>
              <a:defRPr sz="3450">
                <a:solidFill>
                  <a:schemeClr val="lt1"/>
                </a:solidFill>
              </a:defRPr>
            </a:lvl5pPr>
            <a:lvl6pPr lvl="5" algn="ctr" rtl="0">
              <a:spcBef>
                <a:spcPts val="0"/>
              </a:spcBef>
              <a:spcAft>
                <a:spcPts val="0"/>
              </a:spcAft>
              <a:buClr>
                <a:schemeClr val="lt1"/>
              </a:buClr>
              <a:buSzPts val="4600"/>
              <a:buNone/>
              <a:defRPr sz="3450">
                <a:solidFill>
                  <a:schemeClr val="lt1"/>
                </a:solidFill>
              </a:defRPr>
            </a:lvl6pPr>
            <a:lvl7pPr lvl="6" algn="ctr" rtl="0">
              <a:spcBef>
                <a:spcPts val="0"/>
              </a:spcBef>
              <a:spcAft>
                <a:spcPts val="0"/>
              </a:spcAft>
              <a:buClr>
                <a:schemeClr val="lt1"/>
              </a:buClr>
              <a:buSzPts val="4600"/>
              <a:buNone/>
              <a:defRPr sz="3450">
                <a:solidFill>
                  <a:schemeClr val="lt1"/>
                </a:solidFill>
              </a:defRPr>
            </a:lvl7pPr>
            <a:lvl8pPr lvl="7" algn="ctr" rtl="0">
              <a:spcBef>
                <a:spcPts val="0"/>
              </a:spcBef>
              <a:spcAft>
                <a:spcPts val="0"/>
              </a:spcAft>
              <a:buClr>
                <a:schemeClr val="lt1"/>
              </a:buClr>
              <a:buSzPts val="4600"/>
              <a:buNone/>
              <a:defRPr sz="3450">
                <a:solidFill>
                  <a:schemeClr val="lt1"/>
                </a:solidFill>
              </a:defRPr>
            </a:lvl8pPr>
            <a:lvl9pPr lvl="8" algn="ctr" rtl="0">
              <a:spcBef>
                <a:spcPts val="0"/>
              </a:spcBef>
              <a:spcAft>
                <a:spcPts val="0"/>
              </a:spcAft>
              <a:buClr>
                <a:schemeClr val="lt1"/>
              </a:buClr>
              <a:buSzPts val="4600"/>
              <a:buNone/>
              <a:defRPr sz="3450">
                <a:solidFill>
                  <a:schemeClr val="lt1"/>
                </a:solidFill>
              </a:defRPr>
            </a:lvl9pPr>
          </a:lstStyle>
          <a:p>
            <a:r>
              <a:rPr lang="en-US"/>
              <a:t>Click to edit Master title style</a:t>
            </a:r>
            <a:endParaRPr/>
          </a:p>
        </p:txBody>
      </p:sp>
      <p:sp>
        <p:nvSpPr>
          <p:cNvPr id="163" name="Google Shape;163;p33"/>
          <p:cNvSpPr txBox="1">
            <a:spLocks noGrp="1"/>
          </p:cNvSpPr>
          <p:nvPr>
            <p:ph type="subTitle" idx="1"/>
          </p:nvPr>
        </p:nvSpPr>
        <p:spPr>
          <a:xfrm>
            <a:off x="199125" y="2921401"/>
            <a:ext cx="30339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900"/>
              <a:buNone/>
              <a:defRPr sz="1425">
                <a:solidFill>
                  <a:schemeClr val="lt1"/>
                </a:solidFill>
              </a:defRPr>
            </a:lvl1pPr>
            <a:lvl2pPr lvl="1" algn="ctr" rtl="0">
              <a:lnSpc>
                <a:spcPct val="100000"/>
              </a:lnSpc>
              <a:spcBef>
                <a:spcPts val="0"/>
              </a:spcBef>
              <a:spcAft>
                <a:spcPts val="0"/>
              </a:spcAft>
              <a:buClr>
                <a:schemeClr val="lt1"/>
              </a:buClr>
              <a:buSzPts val="1900"/>
              <a:buNone/>
              <a:defRPr sz="1425">
                <a:solidFill>
                  <a:schemeClr val="lt1"/>
                </a:solidFill>
              </a:defRPr>
            </a:lvl2pPr>
            <a:lvl3pPr lvl="2" algn="ctr" rtl="0">
              <a:lnSpc>
                <a:spcPct val="100000"/>
              </a:lnSpc>
              <a:spcBef>
                <a:spcPts val="0"/>
              </a:spcBef>
              <a:spcAft>
                <a:spcPts val="0"/>
              </a:spcAft>
              <a:buClr>
                <a:schemeClr val="lt1"/>
              </a:buClr>
              <a:buSzPts val="1900"/>
              <a:buNone/>
              <a:defRPr sz="1425">
                <a:solidFill>
                  <a:schemeClr val="lt1"/>
                </a:solidFill>
              </a:defRPr>
            </a:lvl3pPr>
            <a:lvl4pPr lvl="3" algn="ctr" rtl="0">
              <a:lnSpc>
                <a:spcPct val="100000"/>
              </a:lnSpc>
              <a:spcBef>
                <a:spcPts val="0"/>
              </a:spcBef>
              <a:spcAft>
                <a:spcPts val="0"/>
              </a:spcAft>
              <a:buClr>
                <a:schemeClr val="lt1"/>
              </a:buClr>
              <a:buSzPts val="1900"/>
              <a:buNone/>
              <a:defRPr sz="1425">
                <a:solidFill>
                  <a:schemeClr val="lt1"/>
                </a:solidFill>
              </a:defRPr>
            </a:lvl4pPr>
            <a:lvl5pPr lvl="4" algn="ctr" rtl="0">
              <a:lnSpc>
                <a:spcPct val="100000"/>
              </a:lnSpc>
              <a:spcBef>
                <a:spcPts val="0"/>
              </a:spcBef>
              <a:spcAft>
                <a:spcPts val="0"/>
              </a:spcAft>
              <a:buClr>
                <a:schemeClr val="lt1"/>
              </a:buClr>
              <a:buSzPts val="1900"/>
              <a:buNone/>
              <a:defRPr sz="1425">
                <a:solidFill>
                  <a:schemeClr val="lt1"/>
                </a:solidFill>
              </a:defRPr>
            </a:lvl5pPr>
            <a:lvl6pPr lvl="5" algn="ctr" rtl="0">
              <a:lnSpc>
                <a:spcPct val="100000"/>
              </a:lnSpc>
              <a:spcBef>
                <a:spcPts val="0"/>
              </a:spcBef>
              <a:spcAft>
                <a:spcPts val="0"/>
              </a:spcAft>
              <a:buClr>
                <a:schemeClr val="lt1"/>
              </a:buClr>
              <a:buSzPts val="1900"/>
              <a:buNone/>
              <a:defRPr sz="1425">
                <a:solidFill>
                  <a:schemeClr val="lt1"/>
                </a:solidFill>
              </a:defRPr>
            </a:lvl6pPr>
            <a:lvl7pPr lvl="6" algn="ctr" rtl="0">
              <a:lnSpc>
                <a:spcPct val="100000"/>
              </a:lnSpc>
              <a:spcBef>
                <a:spcPts val="0"/>
              </a:spcBef>
              <a:spcAft>
                <a:spcPts val="0"/>
              </a:spcAft>
              <a:buClr>
                <a:schemeClr val="lt1"/>
              </a:buClr>
              <a:buSzPts val="1900"/>
              <a:buNone/>
              <a:defRPr sz="1425">
                <a:solidFill>
                  <a:schemeClr val="lt1"/>
                </a:solidFill>
              </a:defRPr>
            </a:lvl7pPr>
            <a:lvl8pPr lvl="7" algn="ctr" rtl="0">
              <a:lnSpc>
                <a:spcPct val="100000"/>
              </a:lnSpc>
              <a:spcBef>
                <a:spcPts val="0"/>
              </a:spcBef>
              <a:spcAft>
                <a:spcPts val="0"/>
              </a:spcAft>
              <a:buClr>
                <a:schemeClr val="lt1"/>
              </a:buClr>
              <a:buSzPts val="1900"/>
              <a:buNone/>
              <a:defRPr sz="1425">
                <a:solidFill>
                  <a:schemeClr val="lt1"/>
                </a:solidFill>
              </a:defRPr>
            </a:lvl8pPr>
            <a:lvl9pPr lvl="8" algn="ctr" rtl="0">
              <a:lnSpc>
                <a:spcPct val="100000"/>
              </a:lnSpc>
              <a:spcBef>
                <a:spcPts val="0"/>
              </a:spcBef>
              <a:spcAft>
                <a:spcPts val="0"/>
              </a:spcAft>
              <a:buClr>
                <a:schemeClr val="lt1"/>
              </a:buClr>
              <a:buSzPts val="1900"/>
              <a:buNone/>
              <a:defRPr sz="1425">
                <a:solidFill>
                  <a:schemeClr val="lt1"/>
                </a:solidFill>
              </a:defRPr>
            </a:lvl9pPr>
          </a:lstStyle>
          <a:p>
            <a:r>
              <a:rPr lang="en-US"/>
              <a:t>Click to edit Master subtitle style</a:t>
            </a:r>
            <a:endParaRPr/>
          </a:p>
        </p:txBody>
      </p:sp>
      <p:sp>
        <p:nvSpPr>
          <p:cNvPr id="164" name="Google Shape;164;p33"/>
          <p:cNvSpPr txBox="1">
            <a:spLocks noGrp="1"/>
          </p:cNvSpPr>
          <p:nvPr>
            <p:ph type="body" idx="2"/>
          </p:nvPr>
        </p:nvSpPr>
        <p:spPr>
          <a:xfrm>
            <a:off x="3704625" y="724200"/>
            <a:ext cx="2877750" cy="3721500"/>
          </a:xfrm>
          <a:prstGeom prst="rect">
            <a:avLst/>
          </a:prstGeom>
        </p:spPr>
        <p:txBody>
          <a:bodyPr spcFirstLastPara="1" wrap="square" lIns="91425" tIns="91425" rIns="91425" bIns="91425" anchor="ctr" anchorCtr="0">
            <a:noAutofit/>
          </a:bodyPr>
          <a:lstStyle>
            <a:lvl1pPr marL="342900" lvl="0" indent="-257175" rtl="0">
              <a:spcBef>
                <a:spcPts val="0"/>
              </a:spcBef>
              <a:spcAft>
                <a:spcPts val="0"/>
              </a:spcAft>
              <a:buSzPts val="1800"/>
              <a:buChar char="●"/>
              <a:defRPr/>
            </a:lvl1pPr>
            <a:lvl2pPr marL="685800" lvl="1" indent="-238125" rtl="0">
              <a:spcBef>
                <a:spcPts val="1200"/>
              </a:spcBef>
              <a:spcAft>
                <a:spcPts val="0"/>
              </a:spcAft>
              <a:buSzPts val="1400"/>
              <a:buChar char="○"/>
              <a:defRPr/>
            </a:lvl2pPr>
            <a:lvl3pPr marL="1028700" lvl="2" indent="-238125" rtl="0">
              <a:spcBef>
                <a:spcPts val="1200"/>
              </a:spcBef>
              <a:spcAft>
                <a:spcPts val="0"/>
              </a:spcAft>
              <a:buSzPts val="1400"/>
              <a:buChar char="■"/>
              <a:defRPr/>
            </a:lvl3pPr>
            <a:lvl4pPr marL="1371600" lvl="3" indent="-238125" rtl="0">
              <a:spcBef>
                <a:spcPts val="1200"/>
              </a:spcBef>
              <a:spcAft>
                <a:spcPts val="0"/>
              </a:spcAft>
              <a:buSzPts val="1400"/>
              <a:buChar char="●"/>
              <a:defRPr/>
            </a:lvl4pPr>
            <a:lvl5pPr marL="1714500" lvl="4" indent="-238125" rtl="0">
              <a:spcBef>
                <a:spcPts val="1200"/>
              </a:spcBef>
              <a:spcAft>
                <a:spcPts val="0"/>
              </a:spcAft>
              <a:buSzPts val="1400"/>
              <a:buChar char="○"/>
              <a:defRPr/>
            </a:lvl5pPr>
            <a:lvl6pPr marL="2057400" lvl="5" indent="-238125" rtl="0">
              <a:spcBef>
                <a:spcPts val="1200"/>
              </a:spcBef>
              <a:spcAft>
                <a:spcPts val="0"/>
              </a:spcAft>
              <a:buSzPts val="1400"/>
              <a:buChar char="■"/>
              <a:defRPr/>
            </a:lvl6pPr>
            <a:lvl7pPr marL="2400300" lvl="6" indent="-238125" rtl="0">
              <a:spcBef>
                <a:spcPts val="1200"/>
              </a:spcBef>
              <a:spcAft>
                <a:spcPts val="0"/>
              </a:spcAft>
              <a:buSzPts val="1400"/>
              <a:buChar char="●"/>
              <a:defRPr/>
            </a:lvl7pPr>
            <a:lvl8pPr marL="2743200" lvl="7" indent="-238125" rtl="0">
              <a:spcBef>
                <a:spcPts val="1200"/>
              </a:spcBef>
              <a:spcAft>
                <a:spcPts val="0"/>
              </a:spcAft>
              <a:buSzPts val="1400"/>
              <a:buChar char="○"/>
              <a:defRPr/>
            </a:lvl8pPr>
            <a:lvl9pPr marL="3086100" lvl="8" indent="-238125" rtl="0">
              <a:spcBef>
                <a:spcPts val="1200"/>
              </a:spcBef>
              <a:spcAft>
                <a:spcPts val="1200"/>
              </a:spcAft>
              <a:buSzPts val="1400"/>
              <a:buChar char="■"/>
              <a:defRPr/>
            </a:lvl9pPr>
          </a:lstStyle>
          <a:p>
            <a:pPr lvl="0"/>
            <a:r>
              <a:rPr lang="en-US"/>
              <a:t>Click to edit Master text styles</a:t>
            </a:r>
          </a:p>
        </p:txBody>
      </p:sp>
      <p:sp>
        <p:nvSpPr>
          <p:cNvPr id="165" name="Google Shape;165;p33"/>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66" name="Google Shape;166;p33"/>
          <p:cNvPicPr preferRelativeResize="0"/>
          <p:nvPr/>
        </p:nvPicPr>
        <p:blipFill>
          <a:blip r:embed="rId2">
            <a:alphaModFix/>
          </a:blip>
          <a:stretch>
            <a:fillRect/>
          </a:stretch>
        </p:blipFill>
        <p:spPr>
          <a:xfrm>
            <a:off x="48057" y="4320351"/>
            <a:ext cx="1507025" cy="736025"/>
          </a:xfrm>
          <a:prstGeom prst="rect">
            <a:avLst/>
          </a:prstGeom>
          <a:noFill/>
          <a:ln>
            <a:noFill/>
          </a:ln>
        </p:spPr>
      </p:pic>
      <p:pic>
        <p:nvPicPr>
          <p:cNvPr id="167" name="Google Shape;167;p33"/>
          <p:cNvPicPr preferRelativeResize="0"/>
          <p:nvPr/>
        </p:nvPicPr>
        <p:blipFill>
          <a:blip r:embed="rId3">
            <a:alphaModFix/>
          </a:blip>
          <a:stretch>
            <a:fillRect/>
          </a:stretch>
        </p:blipFill>
        <p:spPr>
          <a:xfrm>
            <a:off x="47588" y="4320341"/>
            <a:ext cx="1507961" cy="736038"/>
          </a:xfrm>
          <a:prstGeom prst="rect">
            <a:avLst/>
          </a:prstGeom>
          <a:noFill/>
          <a:ln>
            <a:noFill/>
          </a:ln>
        </p:spPr>
      </p:pic>
    </p:spTree>
    <p:extLst>
      <p:ext uri="{BB962C8B-B14F-4D97-AF65-F5344CB8AC3E}">
        <p14:creationId xmlns:p14="http://schemas.microsoft.com/office/powerpoint/2010/main" val="4290050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67688" y="450150"/>
            <a:ext cx="477585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en-US"/>
              <a:t>Click to edit Master title style</a:t>
            </a:r>
            <a:endParaRPr/>
          </a:p>
        </p:txBody>
      </p:sp>
      <p:sp>
        <p:nvSpPr>
          <p:cNvPr id="34" name="Google Shape;34;p8"/>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04385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168"/>
        <p:cNvGrpSpPr/>
        <p:nvPr/>
      </p:nvGrpSpPr>
      <p:grpSpPr>
        <a:xfrm>
          <a:off x="0" y="0"/>
          <a:ext cx="0" cy="0"/>
          <a:chOff x="0" y="0"/>
          <a:chExt cx="0" cy="0"/>
        </a:xfrm>
      </p:grpSpPr>
      <p:sp>
        <p:nvSpPr>
          <p:cNvPr id="169" name="Google Shape;169;p34"/>
          <p:cNvSpPr txBox="1">
            <a:spLocks noGrp="1"/>
          </p:cNvSpPr>
          <p:nvPr>
            <p:ph type="body" idx="1"/>
          </p:nvPr>
        </p:nvSpPr>
        <p:spPr>
          <a:xfrm>
            <a:off x="1710169" y="4230575"/>
            <a:ext cx="4499100" cy="605100"/>
          </a:xfrm>
          <a:prstGeom prst="rect">
            <a:avLst/>
          </a:prstGeom>
        </p:spPr>
        <p:txBody>
          <a:bodyPr spcFirstLastPara="1" wrap="square" lIns="91425" tIns="91425" rIns="91425" bIns="91425" anchor="ctr" anchorCtr="0">
            <a:noAutofit/>
          </a:bodyPr>
          <a:lstStyle>
            <a:lvl1pPr marL="342900" lvl="0" indent="-171450" rtl="0">
              <a:lnSpc>
                <a:spcPct val="100000"/>
              </a:lnSpc>
              <a:spcBef>
                <a:spcPts val="0"/>
              </a:spcBef>
              <a:spcAft>
                <a:spcPts val="0"/>
              </a:spcAft>
              <a:buSzPts val="2100"/>
              <a:buFont typeface="Oswald"/>
              <a:buNone/>
              <a:defRPr sz="1575">
                <a:latin typeface="Oswald"/>
                <a:ea typeface="Oswald"/>
                <a:cs typeface="Oswald"/>
                <a:sym typeface="Oswald"/>
              </a:defRPr>
            </a:lvl1pPr>
          </a:lstStyle>
          <a:p>
            <a:pPr lvl="0"/>
            <a:r>
              <a:rPr lang="en-US"/>
              <a:t>Click to edit Master text styles</a:t>
            </a:r>
          </a:p>
        </p:txBody>
      </p:sp>
      <p:sp>
        <p:nvSpPr>
          <p:cNvPr id="170" name="Google Shape;170;p34"/>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71" name="Google Shape;171;p34"/>
          <p:cNvPicPr preferRelativeResize="0"/>
          <p:nvPr/>
        </p:nvPicPr>
        <p:blipFill>
          <a:blip r:embed="rId2">
            <a:alphaModFix/>
          </a:blip>
          <a:stretch>
            <a:fillRect/>
          </a:stretch>
        </p:blipFill>
        <p:spPr>
          <a:xfrm>
            <a:off x="57142" y="4331266"/>
            <a:ext cx="1507961" cy="736038"/>
          </a:xfrm>
          <a:prstGeom prst="rect">
            <a:avLst/>
          </a:prstGeom>
          <a:noFill/>
          <a:ln>
            <a:noFill/>
          </a:ln>
        </p:spPr>
      </p:pic>
    </p:spTree>
    <p:extLst>
      <p:ext uri="{BB962C8B-B14F-4D97-AF65-F5344CB8AC3E}">
        <p14:creationId xmlns:p14="http://schemas.microsoft.com/office/powerpoint/2010/main" val="29425387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172"/>
        <p:cNvGrpSpPr/>
        <p:nvPr/>
      </p:nvGrpSpPr>
      <p:grpSpPr>
        <a:xfrm>
          <a:off x="0" y="0"/>
          <a:ext cx="0" cy="0"/>
          <a:chOff x="0" y="0"/>
          <a:chExt cx="0" cy="0"/>
        </a:xfrm>
      </p:grpSpPr>
      <p:cxnSp>
        <p:nvCxnSpPr>
          <p:cNvPr id="173" name="Google Shape;173;p35"/>
          <p:cNvCxnSpPr/>
          <p:nvPr/>
        </p:nvCxnSpPr>
        <p:spPr>
          <a:xfrm>
            <a:off x="309956" y="2988275"/>
            <a:ext cx="682875" cy="0"/>
          </a:xfrm>
          <a:prstGeom prst="straightConnector1">
            <a:avLst/>
          </a:prstGeom>
          <a:noFill/>
          <a:ln w="28575" cap="flat" cmpd="sng">
            <a:solidFill>
              <a:srgbClr val="005F86"/>
            </a:solidFill>
            <a:prstDash val="lgDash"/>
            <a:round/>
            <a:headEnd type="none" w="sm" len="sm"/>
            <a:tailEnd type="none" w="sm" len="sm"/>
          </a:ln>
        </p:spPr>
      </p:cxnSp>
      <p:sp>
        <p:nvSpPr>
          <p:cNvPr id="174" name="Google Shape;174;p35"/>
          <p:cNvSpPr txBox="1">
            <a:spLocks noGrp="1"/>
          </p:cNvSpPr>
          <p:nvPr>
            <p:ph type="title" hasCustomPrompt="1"/>
          </p:nvPr>
        </p:nvSpPr>
        <p:spPr>
          <a:xfrm>
            <a:off x="233775" y="1106125"/>
            <a:ext cx="6390450" cy="1947000"/>
          </a:xfrm>
          <a:prstGeom prst="rect">
            <a:avLst/>
          </a:prstGeom>
        </p:spPr>
        <p:txBody>
          <a:bodyPr spcFirstLastPara="1" wrap="square" lIns="91425" tIns="91425" rIns="91425" bIns="91425" anchor="b" anchorCtr="0">
            <a:noAutofit/>
          </a:bodyPr>
          <a:lstStyle>
            <a:lvl1pPr lvl="0" rtl="0">
              <a:spcBef>
                <a:spcPts val="0"/>
              </a:spcBef>
              <a:spcAft>
                <a:spcPts val="0"/>
              </a:spcAft>
              <a:buSzPts val="12000"/>
              <a:buNone/>
              <a:defRPr sz="9000"/>
            </a:lvl1pPr>
            <a:lvl2pPr lvl="1" rtl="0">
              <a:spcBef>
                <a:spcPts val="0"/>
              </a:spcBef>
              <a:spcAft>
                <a:spcPts val="0"/>
              </a:spcAft>
              <a:buSzPts val="12000"/>
              <a:buNone/>
              <a:defRPr sz="9000"/>
            </a:lvl2pPr>
            <a:lvl3pPr lvl="2" rtl="0">
              <a:spcBef>
                <a:spcPts val="0"/>
              </a:spcBef>
              <a:spcAft>
                <a:spcPts val="0"/>
              </a:spcAft>
              <a:buSzPts val="12000"/>
              <a:buNone/>
              <a:defRPr sz="9000"/>
            </a:lvl3pPr>
            <a:lvl4pPr lvl="3" rtl="0">
              <a:spcBef>
                <a:spcPts val="0"/>
              </a:spcBef>
              <a:spcAft>
                <a:spcPts val="0"/>
              </a:spcAft>
              <a:buSzPts val="12000"/>
              <a:buNone/>
              <a:defRPr sz="9000"/>
            </a:lvl4pPr>
            <a:lvl5pPr lvl="4" rtl="0">
              <a:spcBef>
                <a:spcPts val="0"/>
              </a:spcBef>
              <a:spcAft>
                <a:spcPts val="0"/>
              </a:spcAft>
              <a:buSzPts val="12000"/>
              <a:buNone/>
              <a:defRPr sz="9000"/>
            </a:lvl5pPr>
            <a:lvl6pPr lvl="5" rtl="0">
              <a:spcBef>
                <a:spcPts val="0"/>
              </a:spcBef>
              <a:spcAft>
                <a:spcPts val="0"/>
              </a:spcAft>
              <a:buSzPts val="12000"/>
              <a:buNone/>
              <a:defRPr sz="9000"/>
            </a:lvl6pPr>
            <a:lvl7pPr lvl="6" rtl="0">
              <a:spcBef>
                <a:spcPts val="0"/>
              </a:spcBef>
              <a:spcAft>
                <a:spcPts val="0"/>
              </a:spcAft>
              <a:buSzPts val="12000"/>
              <a:buNone/>
              <a:defRPr sz="9000"/>
            </a:lvl7pPr>
            <a:lvl8pPr lvl="7" rtl="0">
              <a:spcBef>
                <a:spcPts val="0"/>
              </a:spcBef>
              <a:spcAft>
                <a:spcPts val="0"/>
              </a:spcAft>
              <a:buSzPts val="12000"/>
              <a:buNone/>
              <a:defRPr sz="9000"/>
            </a:lvl8pPr>
            <a:lvl9pPr lvl="8" rtl="0">
              <a:spcBef>
                <a:spcPts val="0"/>
              </a:spcBef>
              <a:spcAft>
                <a:spcPts val="0"/>
              </a:spcAft>
              <a:buSzPts val="12000"/>
              <a:buNone/>
              <a:defRPr sz="9000"/>
            </a:lvl9pPr>
          </a:lstStyle>
          <a:p>
            <a:r>
              <a:t>xx%</a:t>
            </a:r>
          </a:p>
        </p:txBody>
      </p:sp>
      <p:sp>
        <p:nvSpPr>
          <p:cNvPr id="175" name="Google Shape;175;p35"/>
          <p:cNvSpPr txBox="1">
            <a:spLocks noGrp="1"/>
          </p:cNvSpPr>
          <p:nvPr>
            <p:ph type="body" idx="1"/>
          </p:nvPr>
        </p:nvSpPr>
        <p:spPr>
          <a:xfrm>
            <a:off x="233775" y="3152225"/>
            <a:ext cx="6390450" cy="1300800"/>
          </a:xfrm>
          <a:prstGeom prst="rect">
            <a:avLst/>
          </a:prstGeom>
        </p:spPr>
        <p:txBody>
          <a:bodyPr spcFirstLastPara="1" wrap="square" lIns="91425" tIns="91425" rIns="91425" bIns="91425" anchor="t" anchorCtr="0">
            <a:noAutofit/>
          </a:bodyPr>
          <a:lstStyle>
            <a:lvl1pPr marL="342900" lvl="0" indent="-257175" rtl="0">
              <a:spcBef>
                <a:spcPts val="0"/>
              </a:spcBef>
              <a:spcAft>
                <a:spcPts val="0"/>
              </a:spcAft>
              <a:buSzPts val="1800"/>
              <a:buChar char="●"/>
              <a:defRPr/>
            </a:lvl1pPr>
            <a:lvl2pPr marL="685800" lvl="1" indent="-238125" rtl="0">
              <a:spcBef>
                <a:spcPts val="1200"/>
              </a:spcBef>
              <a:spcAft>
                <a:spcPts val="0"/>
              </a:spcAft>
              <a:buSzPts val="1400"/>
              <a:buChar char="○"/>
              <a:defRPr/>
            </a:lvl2pPr>
            <a:lvl3pPr marL="1028700" lvl="2" indent="-238125" rtl="0">
              <a:spcBef>
                <a:spcPts val="1200"/>
              </a:spcBef>
              <a:spcAft>
                <a:spcPts val="0"/>
              </a:spcAft>
              <a:buSzPts val="1400"/>
              <a:buChar char="■"/>
              <a:defRPr/>
            </a:lvl3pPr>
            <a:lvl4pPr marL="1371600" lvl="3" indent="-238125" rtl="0">
              <a:spcBef>
                <a:spcPts val="1200"/>
              </a:spcBef>
              <a:spcAft>
                <a:spcPts val="0"/>
              </a:spcAft>
              <a:buSzPts val="1400"/>
              <a:buChar char="●"/>
              <a:defRPr/>
            </a:lvl4pPr>
            <a:lvl5pPr marL="1714500" lvl="4" indent="-238125" rtl="0">
              <a:spcBef>
                <a:spcPts val="1200"/>
              </a:spcBef>
              <a:spcAft>
                <a:spcPts val="0"/>
              </a:spcAft>
              <a:buSzPts val="1400"/>
              <a:buChar char="○"/>
              <a:defRPr/>
            </a:lvl5pPr>
            <a:lvl6pPr marL="2057400" lvl="5" indent="-238125" rtl="0">
              <a:spcBef>
                <a:spcPts val="1200"/>
              </a:spcBef>
              <a:spcAft>
                <a:spcPts val="0"/>
              </a:spcAft>
              <a:buSzPts val="1400"/>
              <a:buChar char="■"/>
              <a:defRPr/>
            </a:lvl6pPr>
            <a:lvl7pPr marL="2400300" lvl="6" indent="-238125" rtl="0">
              <a:spcBef>
                <a:spcPts val="1200"/>
              </a:spcBef>
              <a:spcAft>
                <a:spcPts val="0"/>
              </a:spcAft>
              <a:buSzPts val="1400"/>
              <a:buChar char="●"/>
              <a:defRPr/>
            </a:lvl7pPr>
            <a:lvl8pPr marL="2743200" lvl="7" indent="-238125" rtl="0">
              <a:spcBef>
                <a:spcPts val="1200"/>
              </a:spcBef>
              <a:spcAft>
                <a:spcPts val="0"/>
              </a:spcAft>
              <a:buSzPts val="1400"/>
              <a:buChar char="○"/>
              <a:defRPr/>
            </a:lvl8pPr>
            <a:lvl9pPr marL="3086100" lvl="8" indent="-238125" rtl="0">
              <a:spcBef>
                <a:spcPts val="1200"/>
              </a:spcBef>
              <a:spcAft>
                <a:spcPts val="1200"/>
              </a:spcAft>
              <a:buSzPts val="1400"/>
              <a:buChar char="■"/>
              <a:defRPr/>
            </a:lvl9pPr>
          </a:lstStyle>
          <a:p>
            <a:pPr lvl="0"/>
            <a:r>
              <a:rPr lang="en-US"/>
              <a:t>Click to edit Master text styles</a:t>
            </a:r>
          </a:p>
        </p:txBody>
      </p:sp>
      <p:sp>
        <p:nvSpPr>
          <p:cNvPr id="176" name="Google Shape;176;p35"/>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77" name="Google Shape;177;p35"/>
          <p:cNvPicPr preferRelativeResize="0"/>
          <p:nvPr/>
        </p:nvPicPr>
        <p:blipFill>
          <a:blip r:embed="rId2">
            <a:alphaModFix/>
          </a:blip>
          <a:stretch>
            <a:fillRect/>
          </a:stretch>
        </p:blipFill>
        <p:spPr>
          <a:xfrm>
            <a:off x="57142" y="4331266"/>
            <a:ext cx="1507961" cy="736038"/>
          </a:xfrm>
          <a:prstGeom prst="rect">
            <a:avLst/>
          </a:prstGeom>
          <a:noFill/>
          <a:ln>
            <a:noFill/>
          </a:ln>
        </p:spPr>
      </p:pic>
    </p:spTree>
    <p:extLst>
      <p:ext uri="{BB962C8B-B14F-4D97-AF65-F5344CB8AC3E}">
        <p14:creationId xmlns:p14="http://schemas.microsoft.com/office/powerpoint/2010/main" val="4152790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78"/>
        <p:cNvGrpSpPr/>
        <p:nvPr/>
      </p:nvGrpSpPr>
      <p:grpSpPr>
        <a:xfrm>
          <a:off x="0" y="0"/>
          <a:ext cx="0" cy="0"/>
          <a:chOff x="0" y="0"/>
          <a:chExt cx="0" cy="0"/>
        </a:xfrm>
      </p:grpSpPr>
      <p:sp>
        <p:nvSpPr>
          <p:cNvPr id="179" name="Google Shape;179;p36"/>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80" name="Google Shape;180;p36"/>
          <p:cNvPicPr preferRelativeResize="0"/>
          <p:nvPr/>
        </p:nvPicPr>
        <p:blipFill>
          <a:blip r:embed="rId2">
            <a:alphaModFix/>
          </a:blip>
          <a:stretch>
            <a:fillRect/>
          </a:stretch>
        </p:blipFill>
        <p:spPr>
          <a:xfrm>
            <a:off x="57142" y="4331266"/>
            <a:ext cx="1507961" cy="736038"/>
          </a:xfrm>
          <a:prstGeom prst="rect">
            <a:avLst/>
          </a:prstGeom>
          <a:noFill/>
          <a:ln>
            <a:noFill/>
          </a:ln>
        </p:spPr>
      </p:pic>
    </p:spTree>
    <p:extLst>
      <p:ext uri="{BB962C8B-B14F-4D97-AF65-F5344CB8AC3E}">
        <p14:creationId xmlns:p14="http://schemas.microsoft.com/office/powerpoint/2010/main" val="15501362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97B44A6-1ED6-3222-80B6-0D72999E930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7914FEF-EF9F-1339-8E9F-9C00504D0A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ED3589C-7EE6-4E1D-57DB-DC6C563A3E1C}"/>
              </a:ext>
            </a:extLst>
          </p:cNvPr>
          <p:cNvSpPr>
            <a:spLocks noGrp="1" noChangeArrowheads="1"/>
          </p:cNvSpPr>
          <p:nvPr>
            <p:ph type="sldNum" sz="quarter" idx="12"/>
          </p:nvPr>
        </p:nvSpPr>
        <p:spPr>
          <a:ln/>
        </p:spPr>
        <p:txBody>
          <a:bodyPr/>
          <a:lstStyle>
            <a:lvl1pPr>
              <a:defRPr/>
            </a:lvl1pPr>
          </a:lstStyle>
          <a:p>
            <a:pPr>
              <a:defRPr/>
            </a:pPr>
            <a:fld id="{BDB767EE-8816-4FA3-8EA7-7EFC7C72FABF}" type="slidenum">
              <a:rPr lang="en-US" altLang="en-US"/>
              <a:pPr>
                <a:defRPr/>
              </a:pPr>
              <a:t>‹#›</a:t>
            </a:fld>
            <a:endParaRPr lang="en-US" altLang="en-US"/>
          </a:p>
        </p:txBody>
      </p:sp>
    </p:spTree>
    <p:extLst>
      <p:ext uri="{BB962C8B-B14F-4D97-AF65-F5344CB8AC3E}">
        <p14:creationId xmlns:p14="http://schemas.microsoft.com/office/powerpoint/2010/main" val="1163787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3429000" y="-125"/>
            <a:ext cx="3429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 name="Google Shape;37;p9"/>
          <p:cNvSpPr txBox="1">
            <a:spLocks noGrp="1"/>
          </p:cNvSpPr>
          <p:nvPr>
            <p:ph type="title"/>
          </p:nvPr>
        </p:nvSpPr>
        <p:spPr>
          <a:xfrm>
            <a:off x="199125" y="1233175"/>
            <a:ext cx="30339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r>
              <a:rPr lang="en-US"/>
              <a:t>Click to edit Master title style</a:t>
            </a:r>
            <a:endParaRPr/>
          </a:p>
        </p:txBody>
      </p:sp>
      <p:sp>
        <p:nvSpPr>
          <p:cNvPr id="38" name="Google Shape;38;p9"/>
          <p:cNvSpPr txBox="1">
            <a:spLocks noGrp="1"/>
          </p:cNvSpPr>
          <p:nvPr>
            <p:ph type="subTitle" idx="1"/>
          </p:nvPr>
        </p:nvSpPr>
        <p:spPr>
          <a:xfrm>
            <a:off x="199125" y="2803075"/>
            <a:ext cx="30339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r>
              <a:rPr lang="en-US"/>
              <a:t>Click to edit Master subtitle style</a:t>
            </a:r>
            <a:endParaRPr/>
          </a:p>
        </p:txBody>
      </p:sp>
      <p:sp>
        <p:nvSpPr>
          <p:cNvPr id="39" name="Google Shape;39;p9"/>
          <p:cNvSpPr txBox="1">
            <a:spLocks noGrp="1"/>
          </p:cNvSpPr>
          <p:nvPr>
            <p:ph type="body" idx="2"/>
          </p:nvPr>
        </p:nvSpPr>
        <p:spPr>
          <a:xfrm>
            <a:off x="3704625" y="724075"/>
            <a:ext cx="2877750" cy="3695100"/>
          </a:xfrm>
          <a:prstGeom prst="rect">
            <a:avLst/>
          </a:prstGeom>
        </p:spPr>
        <p:txBody>
          <a:bodyPr spcFirstLastPara="1" wrap="square" lIns="91425" tIns="91425" rIns="91425" bIns="91425" anchor="ctr" anchorCtr="0">
            <a:noAutofit/>
          </a:bodyPr>
          <a:lstStyle>
            <a:lvl1pPr marL="457189" lvl="0" indent="-342891">
              <a:spcBef>
                <a:spcPts val="0"/>
              </a:spcBef>
              <a:spcAft>
                <a:spcPts val="0"/>
              </a:spcAft>
              <a:buSzPts val="1800"/>
              <a:buChar char="●"/>
              <a:defRPr/>
            </a:lvl1pPr>
            <a:lvl2pPr marL="914377"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1"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pPr lvl="0"/>
            <a:r>
              <a:rPr lang="en-US"/>
              <a:t>Click to edit Master text styles</a:t>
            </a:r>
          </a:p>
        </p:txBody>
      </p:sp>
      <p:sp>
        <p:nvSpPr>
          <p:cNvPr id="40" name="Google Shape;40;p9"/>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18671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33775" y="4230575"/>
            <a:ext cx="4499100" cy="605100"/>
          </a:xfrm>
          <a:prstGeom prst="rect">
            <a:avLst/>
          </a:prstGeom>
        </p:spPr>
        <p:txBody>
          <a:bodyPr spcFirstLastPara="1" wrap="square" lIns="91425" tIns="91425" rIns="91425" bIns="91425" anchor="ctr" anchorCtr="0">
            <a:noAutofit/>
          </a:bodyPr>
          <a:lstStyle>
            <a:lvl1pPr marL="457189" lvl="0" indent="-228594">
              <a:lnSpc>
                <a:spcPct val="100000"/>
              </a:lnSpc>
              <a:spcBef>
                <a:spcPts val="0"/>
              </a:spcBef>
              <a:spcAft>
                <a:spcPts val="0"/>
              </a:spcAft>
              <a:buSzPts val="1800"/>
              <a:buNone/>
              <a:defRPr/>
            </a:lvl1pPr>
          </a:lstStyle>
          <a:p>
            <a:pPr lvl="0"/>
            <a:r>
              <a:rPr lang="en-US"/>
              <a:t>Click to edit Master text styles</a:t>
            </a:r>
          </a:p>
        </p:txBody>
      </p:sp>
      <p:sp>
        <p:nvSpPr>
          <p:cNvPr id="43" name="Google Shape;43;p10"/>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35224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7.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3775" y="445025"/>
            <a:ext cx="639045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33775" y="1152475"/>
            <a:ext cx="639045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13141262"/>
      </p:ext>
    </p:extLst>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33775" y="372500"/>
            <a:ext cx="6390450" cy="7335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a:endParaRPr/>
          </a:p>
        </p:txBody>
      </p:sp>
      <p:sp>
        <p:nvSpPr>
          <p:cNvPr id="52" name="Google Shape;52;p13"/>
          <p:cNvSpPr txBox="1">
            <a:spLocks noGrp="1"/>
          </p:cNvSpPr>
          <p:nvPr>
            <p:ph type="body" idx="1"/>
          </p:nvPr>
        </p:nvSpPr>
        <p:spPr>
          <a:xfrm>
            <a:off x="233775" y="1468825"/>
            <a:ext cx="6390450" cy="30999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53" name="Google Shape;53;p13"/>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Source Code Pro"/>
                <a:ea typeface="Source Code Pro"/>
                <a:cs typeface="Source Code Pro"/>
                <a:sym typeface="Source Code Pro"/>
              </a:defRPr>
            </a:lvl1pPr>
            <a:lvl2pPr lvl="1" algn="r" rtl="0">
              <a:buNone/>
              <a:defRPr sz="1000">
                <a:solidFill>
                  <a:schemeClr val="dk2"/>
                </a:solidFill>
                <a:latin typeface="Source Code Pro"/>
                <a:ea typeface="Source Code Pro"/>
                <a:cs typeface="Source Code Pro"/>
                <a:sym typeface="Source Code Pro"/>
              </a:defRPr>
            </a:lvl2pPr>
            <a:lvl3pPr lvl="2" algn="r" rtl="0">
              <a:buNone/>
              <a:defRPr sz="1000">
                <a:solidFill>
                  <a:schemeClr val="dk2"/>
                </a:solidFill>
                <a:latin typeface="Source Code Pro"/>
                <a:ea typeface="Source Code Pro"/>
                <a:cs typeface="Source Code Pro"/>
                <a:sym typeface="Source Code Pro"/>
              </a:defRPr>
            </a:lvl3pPr>
            <a:lvl4pPr lvl="3" algn="r" rtl="0">
              <a:buNone/>
              <a:defRPr sz="1000">
                <a:solidFill>
                  <a:schemeClr val="dk2"/>
                </a:solidFill>
                <a:latin typeface="Source Code Pro"/>
                <a:ea typeface="Source Code Pro"/>
                <a:cs typeface="Source Code Pro"/>
                <a:sym typeface="Source Code Pro"/>
              </a:defRPr>
            </a:lvl4pPr>
            <a:lvl5pPr lvl="4" algn="r" rtl="0">
              <a:buNone/>
              <a:defRPr sz="1000">
                <a:solidFill>
                  <a:schemeClr val="dk2"/>
                </a:solidFill>
                <a:latin typeface="Source Code Pro"/>
                <a:ea typeface="Source Code Pro"/>
                <a:cs typeface="Source Code Pro"/>
                <a:sym typeface="Source Code Pro"/>
              </a:defRPr>
            </a:lvl5pPr>
            <a:lvl6pPr lvl="5" algn="r" rtl="0">
              <a:buNone/>
              <a:defRPr sz="1000">
                <a:solidFill>
                  <a:schemeClr val="dk2"/>
                </a:solidFill>
                <a:latin typeface="Source Code Pro"/>
                <a:ea typeface="Source Code Pro"/>
                <a:cs typeface="Source Code Pro"/>
                <a:sym typeface="Source Code Pro"/>
              </a:defRPr>
            </a:lvl6pPr>
            <a:lvl7pPr lvl="6" algn="r" rtl="0">
              <a:buNone/>
              <a:defRPr sz="1000">
                <a:solidFill>
                  <a:schemeClr val="dk2"/>
                </a:solidFill>
                <a:latin typeface="Source Code Pro"/>
                <a:ea typeface="Source Code Pro"/>
                <a:cs typeface="Source Code Pro"/>
                <a:sym typeface="Source Code Pro"/>
              </a:defRPr>
            </a:lvl7pPr>
            <a:lvl8pPr lvl="7" algn="r" rtl="0">
              <a:buNone/>
              <a:defRPr sz="1000">
                <a:solidFill>
                  <a:schemeClr val="dk2"/>
                </a:solidFill>
                <a:latin typeface="Source Code Pro"/>
                <a:ea typeface="Source Code Pro"/>
                <a:cs typeface="Source Code Pro"/>
                <a:sym typeface="Source Code Pro"/>
              </a:defRPr>
            </a:lvl8pPr>
            <a:lvl9pPr lvl="8" algn="r" rtl="0">
              <a:buNone/>
              <a:defRPr sz="1000">
                <a:solidFill>
                  <a:schemeClr val="dk2"/>
                </a:solidFill>
                <a:latin typeface="Source Code Pro"/>
                <a:ea typeface="Source Code Pro"/>
                <a:cs typeface="Source Code Pro"/>
                <a:sym typeface="Source Code Pr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71961540"/>
      </p:ext>
    </p:extLst>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53" r:id="rId1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115"/>
        <p:cNvGrpSpPr/>
        <p:nvPr/>
      </p:nvGrpSpPr>
      <p:grpSpPr>
        <a:xfrm>
          <a:off x="0" y="0"/>
          <a:ext cx="0" cy="0"/>
          <a:chOff x="0" y="0"/>
          <a:chExt cx="0" cy="0"/>
        </a:xfrm>
      </p:grpSpPr>
      <p:sp>
        <p:nvSpPr>
          <p:cNvPr id="116" name="Google Shape;116;p25"/>
          <p:cNvSpPr txBox="1">
            <a:spLocks noGrp="1"/>
          </p:cNvSpPr>
          <p:nvPr>
            <p:ph type="title"/>
          </p:nvPr>
        </p:nvSpPr>
        <p:spPr>
          <a:xfrm>
            <a:off x="233775" y="372500"/>
            <a:ext cx="6390450" cy="7335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a:endParaRPr/>
          </a:p>
        </p:txBody>
      </p:sp>
      <p:sp>
        <p:nvSpPr>
          <p:cNvPr id="117" name="Google Shape;117;p25"/>
          <p:cNvSpPr txBox="1">
            <a:spLocks noGrp="1"/>
          </p:cNvSpPr>
          <p:nvPr>
            <p:ph type="body" idx="1"/>
          </p:nvPr>
        </p:nvSpPr>
        <p:spPr>
          <a:xfrm>
            <a:off x="233775" y="1468825"/>
            <a:ext cx="6390450" cy="30999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118" name="Google Shape;118;p25"/>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Source Code Pro"/>
                <a:ea typeface="Source Code Pro"/>
                <a:cs typeface="Source Code Pro"/>
                <a:sym typeface="Source Code Pro"/>
              </a:defRPr>
            </a:lvl1pPr>
            <a:lvl2pPr lvl="1" algn="r" rtl="0">
              <a:buNone/>
              <a:defRPr sz="1000">
                <a:solidFill>
                  <a:schemeClr val="dk2"/>
                </a:solidFill>
                <a:latin typeface="Source Code Pro"/>
                <a:ea typeface="Source Code Pro"/>
                <a:cs typeface="Source Code Pro"/>
                <a:sym typeface="Source Code Pro"/>
              </a:defRPr>
            </a:lvl2pPr>
            <a:lvl3pPr lvl="2" algn="r" rtl="0">
              <a:buNone/>
              <a:defRPr sz="1000">
                <a:solidFill>
                  <a:schemeClr val="dk2"/>
                </a:solidFill>
                <a:latin typeface="Source Code Pro"/>
                <a:ea typeface="Source Code Pro"/>
                <a:cs typeface="Source Code Pro"/>
                <a:sym typeface="Source Code Pro"/>
              </a:defRPr>
            </a:lvl3pPr>
            <a:lvl4pPr lvl="3" algn="r" rtl="0">
              <a:buNone/>
              <a:defRPr sz="1000">
                <a:solidFill>
                  <a:schemeClr val="dk2"/>
                </a:solidFill>
                <a:latin typeface="Source Code Pro"/>
                <a:ea typeface="Source Code Pro"/>
                <a:cs typeface="Source Code Pro"/>
                <a:sym typeface="Source Code Pro"/>
              </a:defRPr>
            </a:lvl4pPr>
            <a:lvl5pPr lvl="4" algn="r" rtl="0">
              <a:buNone/>
              <a:defRPr sz="1000">
                <a:solidFill>
                  <a:schemeClr val="dk2"/>
                </a:solidFill>
                <a:latin typeface="Source Code Pro"/>
                <a:ea typeface="Source Code Pro"/>
                <a:cs typeface="Source Code Pro"/>
                <a:sym typeface="Source Code Pro"/>
              </a:defRPr>
            </a:lvl5pPr>
            <a:lvl6pPr lvl="5" algn="r" rtl="0">
              <a:buNone/>
              <a:defRPr sz="1000">
                <a:solidFill>
                  <a:schemeClr val="dk2"/>
                </a:solidFill>
                <a:latin typeface="Source Code Pro"/>
                <a:ea typeface="Source Code Pro"/>
                <a:cs typeface="Source Code Pro"/>
                <a:sym typeface="Source Code Pro"/>
              </a:defRPr>
            </a:lvl6pPr>
            <a:lvl7pPr lvl="6" algn="r" rtl="0">
              <a:buNone/>
              <a:defRPr sz="1000">
                <a:solidFill>
                  <a:schemeClr val="dk2"/>
                </a:solidFill>
                <a:latin typeface="Source Code Pro"/>
                <a:ea typeface="Source Code Pro"/>
                <a:cs typeface="Source Code Pro"/>
                <a:sym typeface="Source Code Pro"/>
              </a:defRPr>
            </a:lvl7pPr>
            <a:lvl8pPr lvl="7" algn="r" rtl="0">
              <a:buNone/>
              <a:defRPr sz="1000">
                <a:solidFill>
                  <a:schemeClr val="dk2"/>
                </a:solidFill>
                <a:latin typeface="Source Code Pro"/>
                <a:ea typeface="Source Code Pro"/>
                <a:cs typeface="Source Code Pro"/>
                <a:sym typeface="Source Code Pro"/>
              </a:defRPr>
            </a:lvl8pPr>
            <a:lvl9pPr lvl="8" algn="r" rtl="0">
              <a:buNone/>
              <a:defRPr sz="1000">
                <a:solidFill>
                  <a:schemeClr val="dk2"/>
                </a:solidFill>
                <a:latin typeface="Source Code Pro"/>
                <a:ea typeface="Source Code Pro"/>
                <a:cs typeface="Source Code Pro"/>
                <a:sym typeface="Source Code Pr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83321969"/>
      </p:ext>
    </p:extLst>
  </p:cSld>
  <p:clrMap bg1="lt1" tx1="dk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54" r:id="rId12"/>
    <p:sldLayoutId id="2147483755" r:id="rId13"/>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33775" y="372500"/>
            <a:ext cx="6390450" cy="7335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a:endParaRPr/>
          </a:p>
        </p:txBody>
      </p:sp>
      <p:sp>
        <p:nvSpPr>
          <p:cNvPr id="52" name="Google Shape;52;p13"/>
          <p:cNvSpPr txBox="1">
            <a:spLocks noGrp="1"/>
          </p:cNvSpPr>
          <p:nvPr>
            <p:ph type="body" idx="1"/>
          </p:nvPr>
        </p:nvSpPr>
        <p:spPr>
          <a:xfrm>
            <a:off x="233775" y="1468825"/>
            <a:ext cx="6390450" cy="30999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53" name="Google Shape;53;p13"/>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Source Code Pro"/>
                <a:ea typeface="Source Code Pro"/>
                <a:cs typeface="Source Code Pro"/>
                <a:sym typeface="Source Code Pro"/>
              </a:defRPr>
            </a:lvl1pPr>
            <a:lvl2pPr lvl="1" algn="r" rtl="0">
              <a:buNone/>
              <a:defRPr sz="1000">
                <a:solidFill>
                  <a:schemeClr val="dk2"/>
                </a:solidFill>
                <a:latin typeface="Source Code Pro"/>
                <a:ea typeface="Source Code Pro"/>
                <a:cs typeface="Source Code Pro"/>
                <a:sym typeface="Source Code Pro"/>
              </a:defRPr>
            </a:lvl2pPr>
            <a:lvl3pPr lvl="2" algn="r" rtl="0">
              <a:buNone/>
              <a:defRPr sz="1000">
                <a:solidFill>
                  <a:schemeClr val="dk2"/>
                </a:solidFill>
                <a:latin typeface="Source Code Pro"/>
                <a:ea typeface="Source Code Pro"/>
                <a:cs typeface="Source Code Pro"/>
                <a:sym typeface="Source Code Pro"/>
              </a:defRPr>
            </a:lvl3pPr>
            <a:lvl4pPr lvl="3" algn="r" rtl="0">
              <a:buNone/>
              <a:defRPr sz="1000">
                <a:solidFill>
                  <a:schemeClr val="dk2"/>
                </a:solidFill>
                <a:latin typeface="Source Code Pro"/>
                <a:ea typeface="Source Code Pro"/>
                <a:cs typeface="Source Code Pro"/>
                <a:sym typeface="Source Code Pro"/>
              </a:defRPr>
            </a:lvl4pPr>
            <a:lvl5pPr lvl="4" algn="r" rtl="0">
              <a:buNone/>
              <a:defRPr sz="1000">
                <a:solidFill>
                  <a:schemeClr val="dk2"/>
                </a:solidFill>
                <a:latin typeface="Source Code Pro"/>
                <a:ea typeface="Source Code Pro"/>
                <a:cs typeface="Source Code Pro"/>
                <a:sym typeface="Source Code Pro"/>
              </a:defRPr>
            </a:lvl5pPr>
            <a:lvl6pPr lvl="5" algn="r" rtl="0">
              <a:buNone/>
              <a:defRPr sz="1000">
                <a:solidFill>
                  <a:schemeClr val="dk2"/>
                </a:solidFill>
                <a:latin typeface="Source Code Pro"/>
                <a:ea typeface="Source Code Pro"/>
                <a:cs typeface="Source Code Pro"/>
                <a:sym typeface="Source Code Pro"/>
              </a:defRPr>
            </a:lvl6pPr>
            <a:lvl7pPr lvl="6" algn="r" rtl="0">
              <a:buNone/>
              <a:defRPr sz="1000">
                <a:solidFill>
                  <a:schemeClr val="dk2"/>
                </a:solidFill>
                <a:latin typeface="Source Code Pro"/>
                <a:ea typeface="Source Code Pro"/>
                <a:cs typeface="Source Code Pro"/>
                <a:sym typeface="Source Code Pro"/>
              </a:defRPr>
            </a:lvl7pPr>
            <a:lvl8pPr lvl="7" algn="r" rtl="0">
              <a:buNone/>
              <a:defRPr sz="1000">
                <a:solidFill>
                  <a:schemeClr val="dk2"/>
                </a:solidFill>
                <a:latin typeface="Source Code Pro"/>
                <a:ea typeface="Source Code Pro"/>
                <a:cs typeface="Source Code Pro"/>
                <a:sym typeface="Source Code Pro"/>
              </a:defRPr>
            </a:lvl8pPr>
            <a:lvl9pPr lvl="8" algn="r" rtl="0">
              <a:buNone/>
              <a:defRPr sz="1000">
                <a:solidFill>
                  <a:schemeClr val="dk2"/>
                </a:solidFill>
                <a:latin typeface="Source Code Pro"/>
                <a:ea typeface="Source Code Pro"/>
                <a:cs typeface="Source Code Pro"/>
                <a:sym typeface="Source Code Pr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11774021"/>
      </p:ext>
    </p:extLst>
  </p:cSld>
  <p:clrMap bg1="lt1" tx1="dk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52" r:id="rId1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115"/>
        <p:cNvGrpSpPr/>
        <p:nvPr/>
      </p:nvGrpSpPr>
      <p:grpSpPr>
        <a:xfrm>
          <a:off x="0" y="0"/>
          <a:ext cx="0" cy="0"/>
          <a:chOff x="0" y="0"/>
          <a:chExt cx="0" cy="0"/>
        </a:xfrm>
      </p:grpSpPr>
      <p:sp>
        <p:nvSpPr>
          <p:cNvPr id="116" name="Google Shape;116;p25"/>
          <p:cNvSpPr txBox="1">
            <a:spLocks noGrp="1"/>
          </p:cNvSpPr>
          <p:nvPr>
            <p:ph type="title"/>
          </p:nvPr>
        </p:nvSpPr>
        <p:spPr>
          <a:xfrm>
            <a:off x="233775" y="372500"/>
            <a:ext cx="6390450" cy="7335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a:endParaRPr/>
          </a:p>
        </p:txBody>
      </p:sp>
      <p:sp>
        <p:nvSpPr>
          <p:cNvPr id="117" name="Google Shape;117;p25"/>
          <p:cNvSpPr txBox="1">
            <a:spLocks noGrp="1"/>
          </p:cNvSpPr>
          <p:nvPr>
            <p:ph type="body" idx="1"/>
          </p:nvPr>
        </p:nvSpPr>
        <p:spPr>
          <a:xfrm>
            <a:off x="233775" y="1468825"/>
            <a:ext cx="6390450" cy="30999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118" name="Google Shape;118;p25"/>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Source Code Pro"/>
                <a:ea typeface="Source Code Pro"/>
                <a:cs typeface="Source Code Pro"/>
                <a:sym typeface="Source Code Pro"/>
              </a:defRPr>
            </a:lvl1pPr>
            <a:lvl2pPr lvl="1" algn="r" rtl="0">
              <a:buNone/>
              <a:defRPr sz="1000">
                <a:solidFill>
                  <a:schemeClr val="dk2"/>
                </a:solidFill>
                <a:latin typeface="Source Code Pro"/>
                <a:ea typeface="Source Code Pro"/>
                <a:cs typeface="Source Code Pro"/>
                <a:sym typeface="Source Code Pro"/>
              </a:defRPr>
            </a:lvl2pPr>
            <a:lvl3pPr lvl="2" algn="r" rtl="0">
              <a:buNone/>
              <a:defRPr sz="1000">
                <a:solidFill>
                  <a:schemeClr val="dk2"/>
                </a:solidFill>
                <a:latin typeface="Source Code Pro"/>
                <a:ea typeface="Source Code Pro"/>
                <a:cs typeface="Source Code Pro"/>
                <a:sym typeface="Source Code Pro"/>
              </a:defRPr>
            </a:lvl3pPr>
            <a:lvl4pPr lvl="3" algn="r" rtl="0">
              <a:buNone/>
              <a:defRPr sz="1000">
                <a:solidFill>
                  <a:schemeClr val="dk2"/>
                </a:solidFill>
                <a:latin typeface="Source Code Pro"/>
                <a:ea typeface="Source Code Pro"/>
                <a:cs typeface="Source Code Pro"/>
                <a:sym typeface="Source Code Pro"/>
              </a:defRPr>
            </a:lvl4pPr>
            <a:lvl5pPr lvl="4" algn="r" rtl="0">
              <a:buNone/>
              <a:defRPr sz="1000">
                <a:solidFill>
                  <a:schemeClr val="dk2"/>
                </a:solidFill>
                <a:latin typeface="Source Code Pro"/>
                <a:ea typeface="Source Code Pro"/>
                <a:cs typeface="Source Code Pro"/>
                <a:sym typeface="Source Code Pro"/>
              </a:defRPr>
            </a:lvl5pPr>
            <a:lvl6pPr lvl="5" algn="r" rtl="0">
              <a:buNone/>
              <a:defRPr sz="1000">
                <a:solidFill>
                  <a:schemeClr val="dk2"/>
                </a:solidFill>
                <a:latin typeface="Source Code Pro"/>
                <a:ea typeface="Source Code Pro"/>
                <a:cs typeface="Source Code Pro"/>
                <a:sym typeface="Source Code Pro"/>
              </a:defRPr>
            </a:lvl6pPr>
            <a:lvl7pPr lvl="6" algn="r" rtl="0">
              <a:buNone/>
              <a:defRPr sz="1000">
                <a:solidFill>
                  <a:schemeClr val="dk2"/>
                </a:solidFill>
                <a:latin typeface="Source Code Pro"/>
                <a:ea typeface="Source Code Pro"/>
                <a:cs typeface="Source Code Pro"/>
                <a:sym typeface="Source Code Pro"/>
              </a:defRPr>
            </a:lvl7pPr>
            <a:lvl8pPr lvl="7" algn="r" rtl="0">
              <a:buNone/>
              <a:defRPr sz="1000">
                <a:solidFill>
                  <a:schemeClr val="dk2"/>
                </a:solidFill>
                <a:latin typeface="Source Code Pro"/>
                <a:ea typeface="Source Code Pro"/>
                <a:cs typeface="Source Code Pro"/>
                <a:sym typeface="Source Code Pro"/>
              </a:defRPr>
            </a:lvl8pPr>
            <a:lvl9pPr lvl="8" algn="r" rtl="0">
              <a:buNone/>
              <a:defRPr sz="1000">
                <a:solidFill>
                  <a:schemeClr val="dk2"/>
                </a:solidFill>
                <a:latin typeface="Source Code Pro"/>
                <a:ea typeface="Source Code Pro"/>
                <a:cs typeface="Source Code Pro"/>
                <a:sym typeface="Source Code Pr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42624014"/>
      </p:ext>
    </p:extLst>
  </p:cSld>
  <p:clrMap bg1="lt1" tx1="dk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115"/>
        <p:cNvGrpSpPr/>
        <p:nvPr/>
      </p:nvGrpSpPr>
      <p:grpSpPr>
        <a:xfrm>
          <a:off x="0" y="0"/>
          <a:ext cx="0" cy="0"/>
          <a:chOff x="0" y="0"/>
          <a:chExt cx="0" cy="0"/>
        </a:xfrm>
      </p:grpSpPr>
      <p:sp>
        <p:nvSpPr>
          <p:cNvPr id="116" name="Google Shape;116;p25"/>
          <p:cNvSpPr txBox="1">
            <a:spLocks noGrp="1"/>
          </p:cNvSpPr>
          <p:nvPr>
            <p:ph type="title"/>
          </p:nvPr>
        </p:nvSpPr>
        <p:spPr>
          <a:xfrm>
            <a:off x="233775" y="372500"/>
            <a:ext cx="6390450" cy="7335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a:endParaRPr/>
          </a:p>
        </p:txBody>
      </p:sp>
      <p:sp>
        <p:nvSpPr>
          <p:cNvPr id="117" name="Google Shape;117;p25"/>
          <p:cNvSpPr txBox="1">
            <a:spLocks noGrp="1"/>
          </p:cNvSpPr>
          <p:nvPr>
            <p:ph type="body" idx="1"/>
          </p:nvPr>
        </p:nvSpPr>
        <p:spPr>
          <a:xfrm>
            <a:off x="233775" y="1468825"/>
            <a:ext cx="6390450" cy="30999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118" name="Google Shape;118;p25"/>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Source Code Pro"/>
                <a:ea typeface="Source Code Pro"/>
                <a:cs typeface="Source Code Pro"/>
                <a:sym typeface="Source Code Pro"/>
              </a:defRPr>
            </a:lvl1pPr>
            <a:lvl2pPr lvl="1" algn="r" rtl="0">
              <a:buNone/>
              <a:defRPr sz="1000">
                <a:solidFill>
                  <a:schemeClr val="dk2"/>
                </a:solidFill>
                <a:latin typeface="Source Code Pro"/>
                <a:ea typeface="Source Code Pro"/>
                <a:cs typeface="Source Code Pro"/>
                <a:sym typeface="Source Code Pro"/>
              </a:defRPr>
            </a:lvl2pPr>
            <a:lvl3pPr lvl="2" algn="r" rtl="0">
              <a:buNone/>
              <a:defRPr sz="1000">
                <a:solidFill>
                  <a:schemeClr val="dk2"/>
                </a:solidFill>
                <a:latin typeface="Source Code Pro"/>
                <a:ea typeface="Source Code Pro"/>
                <a:cs typeface="Source Code Pro"/>
                <a:sym typeface="Source Code Pro"/>
              </a:defRPr>
            </a:lvl3pPr>
            <a:lvl4pPr lvl="3" algn="r" rtl="0">
              <a:buNone/>
              <a:defRPr sz="1000">
                <a:solidFill>
                  <a:schemeClr val="dk2"/>
                </a:solidFill>
                <a:latin typeface="Source Code Pro"/>
                <a:ea typeface="Source Code Pro"/>
                <a:cs typeface="Source Code Pro"/>
                <a:sym typeface="Source Code Pro"/>
              </a:defRPr>
            </a:lvl4pPr>
            <a:lvl5pPr lvl="4" algn="r" rtl="0">
              <a:buNone/>
              <a:defRPr sz="1000">
                <a:solidFill>
                  <a:schemeClr val="dk2"/>
                </a:solidFill>
                <a:latin typeface="Source Code Pro"/>
                <a:ea typeface="Source Code Pro"/>
                <a:cs typeface="Source Code Pro"/>
                <a:sym typeface="Source Code Pro"/>
              </a:defRPr>
            </a:lvl5pPr>
            <a:lvl6pPr lvl="5" algn="r" rtl="0">
              <a:buNone/>
              <a:defRPr sz="1000">
                <a:solidFill>
                  <a:schemeClr val="dk2"/>
                </a:solidFill>
                <a:latin typeface="Source Code Pro"/>
                <a:ea typeface="Source Code Pro"/>
                <a:cs typeface="Source Code Pro"/>
                <a:sym typeface="Source Code Pro"/>
              </a:defRPr>
            </a:lvl6pPr>
            <a:lvl7pPr lvl="6" algn="r" rtl="0">
              <a:buNone/>
              <a:defRPr sz="1000">
                <a:solidFill>
                  <a:schemeClr val="dk2"/>
                </a:solidFill>
                <a:latin typeface="Source Code Pro"/>
                <a:ea typeface="Source Code Pro"/>
                <a:cs typeface="Source Code Pro"/>
                <a:sym typeface="Source Code Pro"/>
              </a:defRPr>
            </a:lvl7pPr>
            <a:lvl8pPr lvl="7" algn="r" rtl="0">
              <a:buNone/>
              <a:defRPr sz="1000">
                <a:solidFill>
                  <a:schemeClr val="dk2"/>
                </a:solidFill>
                <a:latin typeface="Source Code Pro"/>
                <a:ea typeface="Source Code Pro"/>
                <a:cs typeface="Source Code Pro"/>
                <a:sym typeface="Source Code Pro"/>
              </a:defRPr>
            </a:lvl8pPr>
            <a:lvl9pPr lvl="8" algn="r" rtl="0">
              <a:buNone/>
              <a:defRPr sz="1000">
                <a:solidFill>
                  <a:schemeClr val="dk2"/>
                </a:solidFill>
                <a:latin typeface="Source Code Pro"/>
                <a:ea typeface="Source Code Pro"/>
                <a:cs typeface="Source Code Pro"/>
                <a:sym typeface="Source Code Pr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98917813"/>
      </p:ext>
    </p:extLst>
  </p:cSld>
  <p:clrMap bg1="lt1" tx1="dk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Shape 115"/>
        <p:cNvGrpSpPr/>
        <p:nvPr/>
      </p:nvGrpSpPr>
      <p:grpSpPr>
        <a:xfrm>
          <a:off x="0" y="0"/>
          <a:ext cx="0" cy="0"/>
          <a:chOff x="0" y="0"/>
          <a:chExt cx="0" cy="0"/>
        </a:xfrm>
      </p:grpSpPr>
      <p:sp>
        <p:nvSpPr>
          <p:cNvPr id="116" name="Google Shape;116;p25"/>
          <p:cNvSpPr txBox="1">
            <a:spLocks noGrp="1"/>
          </p:cNvSpPr>
          <p:nvPr>
            <p:ph type="title"/>
          </p:nvPr>
        </p:nvSpPr>
        <p:spPr>
          <a:xfrm>
            <a:off x="233775" y="372500"/>
            <a:ext cx="6390450" cy="7335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a:endParaRPr/>
          </a:p>
        </p:txBody>
      </p:sp>
      <p:sp>
        <p:nvSpPr>
          <p:cNvPr id="117" name="Google Shape;117;p25"/>
          <p:cNvSpPr txBox="1">
            <a:spLocks noGrp="1"/>
          </p:cNvSpPr>
          <p:nvPr>
            <p:ph type="body" idx="1"/>
          </p:nvPr>
        </p:nvSpPr>
        <p:spPr>
          <a:xfrm>
            <a:off x="233775" y="1468825"/>
            <a:ext cx="6390450" cy="30999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118" name="Google Shape;118;p25"/>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Autofit/>
          </a:bodyPr>
          <a:lstStyle>
            <a:lvl1pPr lvl="0" algn="r" rtl="0">
              <a:buNone/>
              <a:defRPr sz="750">
                <a:solidFill>
                  <a:schemeClr val="dk2"/>
                </a:solidFill>
                <a:latin typeface="Source Code Pro"/>
                <a:ea typeface="Source Code Pro"/>
                <a:cs typeface="Source Code Pro"/>
                <a:sym typeface="Source Code Pro"/>
              </a:defRPr>
            </a:lvl1pPr>
            <a:lvl2pPr lvl="1" algn="r" rtl="0">
              <a:buNone/>
              <a:defRPr sz="750">
                <a:solidFill>
                  <a:schemeClr val="dk2"/>
                </a:solidFill>
                <a:latin typeface="Source Code Pro"/>
                <a:ea typeface="Source Code Pro"/>
                <a:cs typeface="Source Code Pro"/>
                <a:sym typeface="Source Code Pro"/>
              </a:defRPr>
            </a:lvl2pPr>
            <a:lvl3pPr lvl="2" algn="r" rtl="0">
              <a:buNone/>
              <a:defRPr sz="750">
                <a:solidFill>
                  <a:schemeClr val="dk2"/>
                </a:solidFill>
                <a:latin typeface="Source Code Pro"/>
                <a:ea typeface="Source Code Pro"/>
                <a:cs typeface="Source Code Pro"/>
                <a:sym typeface="Source Code Pro"/>
              </a:defRPr>
            </a:lvl3pPr>
            <a:lvl4pPr lvl="3" algn="r" rtl="0">
              <a:buNone/>
              <a:defRPr sz="750">
                <a:solidFill>
                  <a:schemeClr val="dk2"/>
                </a:solidFill>
                <a:latin typeface="Source Code Pro"/>
                <a:ea typeface="Source Code Pro"/>
                <a:cs typeface="Source Code Pro"/>
                <a:sym typeface="Source Code Pro"/>
              </a:defRPr>
            </a:lvl4pPr>
            <a:lvl5pPr lvl="4" algn="r" rtl="0">
              <a:buNone/>
              <a:defRPr sz="750">
                <a:solidFill>
                  <a:schemeClr val="dk2"/>
                </a:solidFill>
                <a:latin typeface="Source Code Pro"/>
                <a:ea typeface="Source Code Pro"/>
                <a:cs typeface="Source Code Pro"/>
                <a:sym typeface="Source Code Pro"/>
              </a:defRPr>
            </a:lvl5pPr>
            <a:lvl6pPr lvl="5" algn="r" rtl="0">
              <a:buNone/>
              <a:defRPr sz="750">
                <a:solidFill>
                  <a:schemeClr val="dk2"/>
                </a:solidFill>
                <a:latin typeface="Source Code Pro"/>
                <a:ea typeface="Source Code Pro"/>
                <a:cs typeface="Source Code Pro"/>
                <a:sym typeface="Source Code Pro"/>
              </a:defRPr>
            </a:lvl6pPr>
            <a:lvl7pPr lvl="6" algn="r" rtl="0">
              <a:buNone/>
              <a:defRPr sz="750">
                <a:solidFill>
                  <a:schemeClr val="dk2"/>
                </a:solidFill>
                <a:latin typeface="Source Code Pro"/>
                <a:ea typeface="Source Code Pro"/>
                <a:cs typeface="Source Code Pro"/>
                <a:sym typeface="Source Code Pro"/>
              </a:defRPr>
            </a:lvl7pPr>
            <a:lvl8pPr lvl="7" algn="r" rtl="0">
              <a:buNone/>
              <a:defRPr sz="750">
                <a:solidFill>
                  <a:schemeClr val="dk2"/>
                </a:solidFill>
                <a:latin typeface="Source Code Pro"/>
                <a:ea typeface="Source Code Pro"/>
                <a:cs typeface="Source Code Pro"/>
                <a:sym typeface="Source Code Pro"/>
              </a:defRPr>
            </a:lvl8pPr>
            <a:lvl9pPr lvl="8" algn="r" rtl="0">
              <a:buNone/>
              <a:defRPr sz="750">
                <a:solidFill>
                  <a:schemeClr val="dk2"/>
                </a:solidFill>
                <a:latin typeface="Source Code Pro"/>
                <a:ea typeface="Source Code Pro"/>
                <a:cs typeface="Source Code Pro"/>
                <a:sym typeface="Source Code Pr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62490269"/>
      </p:ext>
    </p:extLst>
  </p:cSld>
  <p:clrMap bg1="lt1" tx1="dk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34.xml"/><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youtu.be/8b03af6b670?t=10" TargetMode="Externa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stlouisfed.org/education/teaching-new-tools-of-monetary-policy" TargetMode="Externa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5.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34.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3" Type="http://schemas.openxmlformats.org/officeDocument/2006/relationships/hyperlink" Target="https://www.youtube.com/watch?v=RaeIBeJT5hY&amp;list=PLD7C33AB80B405B9A&amp;index=9" TargetMode="External"/><Relationship Id="rId2" Type="http://schemas.openxmlformats.org/officeDocument/2006/relationships/notesSlide" Target="../notesSlides/notesSlide35.xml"/><Relationship Id="rId1" Type="http://schemas.openxmlformats.org/officeDocument/2006/relationships/slideLayout" Target="../slideLayouts/slideLayout35.xml"/><Relationship Id="rId6" Type="http://schemas.openxmlformats.org/officeDocument/2006/relationships/image" Target="../media/image36.jpg"/><Relationship Id="rId5" Type="http://schemas.openxmlformats.org/officeDocument/2006/relationships/image" Target="../media/image35.png"/><Relationship Id="rId4" Type="http://schemas.openxmlformats.org/officeDocument/2006/relationships/image" Target="../media/image34.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34.xml"/><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34.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34.xml"/><Relationship Id="rId4" Type="http://schemas.openxmlformats.org/officeDocument/2006/relationships/image" Target="../media/image41.png"/></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34.xml"/><Relationship Id="rId4" Type="http://schemas.openxmlformats.org/officeDocument/2006/relationships/image" Target="../media/image43.png"/></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5.xml"/><Relationship Id="rId1" Type="http://schemas.openxmlformats.org/officeDocument/2006/relationships/slideLayout" Target="../slideLayouts/slideLayout34.xml"/><Relationship Id="rId4" Type="http://schemas.openxmlformats.org/officeDocument/2006/relationships/image" Target="../media/image50.png"/></Relationships>
</file>

<file path=ppt/slides/_rels/slide5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34.xml"/><Relationship Id="rId4" Type="http://schemas.openxmlformats.org/officeDocument/2006/relationships/image" Target="../media/image50.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4.xml"/></Relationships>
</file>

<file path=ppt/slides/_rels/slide6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7.xml"/><Relationship Id="rId1" Type="http://schemas.openxmlformats.org/officeDocument/2006/relationships/slideLayout" Target="../slideLayouts/slideLayout34.xml"/><Relationship Id="rId4" Type="http://schemas.openxmlformats.org/officeDocument/2006/relationships/image" Target="../media/image50.png"/></Relationships>
</file>

<file path=ppt/slides/_rels/slide6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8.xml"/><Relationship Id="rId1" Type="http://schemas.openxmlformats.org/officeDocument/2006/relationships/slideLayout" Target="../slideLayouts/slideLayout34.xml"/><Relationship Id="rId4" Type="http://schemas.openxmlformats.org/officeDocument/2006/relationships/image" Target="../media/image51.png"/></Relationships>
</file>

<file path=ppt/slides/_rels/slide6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9.xml"/><Relationship Id="rId1" Type="http://schemas.openxmlformats.org/officeDocument/2006/relationships/slideLayout" Target="../slideLayouts/slideLayout34.xml"/><Relationship Id="rId4" Type="http://schemas.openxmlformats.org/officeDocument/2006/relationships/image" Target="../media/image50.png"/></Relationships>
</file>

<file path=ppt/slides/_rels/slide63.xml.rels><?xml version="1.0" encoding="UTF-8" standalone="yes"?>
<Relationships xmlns="http://schemas.openxmlformats.org/package/2006/relationships"><Relationship Id="rId3" Type="http://schemas.openxmlformats.org/officeDocument/2006/relationships/hyperlink" Target="https://www.youtube.com/watch?app=desktop&amp;v=6Mg587xTNwQ&amp;feature=youtu.be" TargetMode="External"/><Relationship Id="rId2" Type="http://schemas.openxmlformats.org/officeDocument/2006/relationships/notesSlide" Target="../notesSlides/notesSlide50.xml"/><Relationship Id="rId1" Type="http://schemas.openxmlformats.org/officeDocument/2006/relationships/slideLayout" Target="../slideLayouts/slideLayout34.xml"/><Relationship Id="rId4" Type="http://schemas.openxmlformats.org/officeDocument/2006/relationships/image" Target="../media/image52.png"/></Relationships>
</file>

<file path=ppt/slides/_rels/slide64.xml.rels><?xml version="1.0" encoding="UTF-8" standalone="yes"?>
<Relationships xmlns="http://schemas.openxmlformats.org/package/2006/relationships"><Relationship Id="rId3" Type="http://schemas.openxmlformats.org/officeDocument/2006/relationships/hyperlink" Target="https://www.youtube.com/watch?v=1dq7mMort9o" TargetMode="External"/><Relationship Id="rId2" Type="http://schemas.openxmlformats.org/officeDocument/2006/relationships/notesSlide" Target="../notesSlides/notesSlide51.xml"/><Relationship Id="rId1" Type="http://schemas.openxmlformats.org/officeDocument/2006/relationships/slideLayout" Target="../slideLayouts/slideLayout35.xml"/><Relationship Id="rId4" Type="http://schemas.openxmlformats.org/officeDocument/2006/relationships/image" Target="../media/image53.jpg"/></Relationships>
</file>

<file path=ppt/slides/_rels/slide65.xml.rels><?xml version="1.0" encoding="UTF-8" standalone="yes"?>
<Relationships xmlns="http://schemas.openxmlformats.org/package/2006/relationships"><Relationship Id="rId3" Type="http://schemas.openxmlformats.org/officeDocument/2006/relationships/hyperlink" Target="mailto:mcee@umn.edu" TargetMode="External"/><Relationship Id="rId2" Type="http://schemas.openxmlformats.org/officeDocument/2006/relationships/notesSlide" Target="../notesSlides/notesSlide52.xml"/><Relationship Id="rId1" Type="http://schemas.openxmlformats.org/officeDocument/2006/relationships/slideLayout" Target="../slideLayouts/slideLayout62.xml"/></Relationships>
</file>

<file path=ppt/slides/_rels/slide66.xml.rels><?xml version="1.0" encoding="UTF-8" standalone="yes"?>
<Relationships xmlns="http://schemas.openxmlformats.org/package/2006/relationships"><Relationship Id="rId3" Type="http://schemas.openxmlformats.org/officeDocument/2006/relationships/hyperlink" Target="mailto:mcee@umn.edu" TargetMode="External"/><Relationship Id="rId2" Type="http://schemas.openxmlformats.org/officeDocument/2006/relationships/notesSlide" Target="../notesSlides/notesSlide53.xml"/><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34.xml"/><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84"/>
        <p:cNvGrpSpPr/>
        <p:nvPr/>
      </p:nvGrpSpPr>
      <p:grpSpPr>
        <a:xfrm>
          <a:off x="0" y="0"/>
          <a:ext cx="0" cy="0"/>
          <a:chOff x="0" y="0"/>
          <a:chExt cx="0" cy="0"/>
        </a:xfrm>
      </p:grpSpPr>
      <p:sp>
        <p:nvSpPr>
          <p:cNvPr id="185" name="Google Shape;185;p37"/>
          <p:cNvSpPr/>
          <p:nvPr/>
        </p:nvSpPr>
        <p:spPr>
          <a:xfrm>
            <a:off x="3429000" y="0"/>
            <a:ext cx="4572000" cy="5143500"/>
          </a:xfrm>
          <a:prstGeom prst="rect">
            <a:avLst/>
          </a:prstGeom>
          <a:solidFill>
            <a:srgbClr val="005F8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6" name="Google Shape;186;p37"/>
          <p:cNvSpPr txBox="1">
            <a:spLocks noGrp="1"/>
          </p:cNvSpPr>
          <p:nvPr>
            <p:ph type="title"/>
          </p:nvPr>
        </p:nvSpPr>
        <p:spPr>
          <a:xfrm>
            <a:off x="-562554" y="937614"/>
            <a:ext cx="4572000" cy="1789200"/>
          </a:xfrm>
          <a:prstGeom prst="rect">
            <a:avLst/>
          </a:prstGeom>
        </p:spPr>
        <p:txBody>
          <a:bodyPr spcFirstLastPara="1" wrap="square" lIns="91425" tIns="91425" rIns="91425" bIns="91425" anchor="b" anchorCtr="0">
            <a:noAutofit/>
          </a:bodyPr>
          <a:lstStyle/>
          <a:p>
            <a:r>
              <a:rPr lang="en" dirty="0">
                <a:solidFill>
                  <a:srgbClr val="005F86"/>
                </a:solidFill>
              </a:rPr>
              <a:t>WELCOME!</a:t>
            </a:r>
            <a:endParaRPr dirty="0">
              <a:solidFill>
                <a:srgbClr val="005F86"/>
              </a:solidFill>
            </a:endParaRPr>
          </a:p>
          <a:p>
            <a:pPr algn="l"/>
            <a:endParaRPr sz="7400" dirty="0">
              <a:solidFill>
                <a:srgbClr val="005F86"/>
              </a:solidFill>
            </a:endParaRPr>
          </a:p>
        </p:txBody>
      </p:sp>
      <p:sp>
        <p:nvSpPr>
          <p:cNvPr id="188" name="Google Shape;188;p37"/>
          <p:cNvSpPr txBox="1">
            <a:spLocks noGrp="1"/>
          </p:cNvSpPr>
          <p:nvPr>
            <p:ph type="subTitle" idx="1"/>
          </p:nvPr>
        </p:nvSpPr>
        <p:spPr>
          <a:xfrm>
            <a:off x="-71529" y="1832214"/>
            <a:ext cx="3408437" cy="1609200"/>
          </a:xfrm>
          <a:prstGeom prst="rect">
            <a:avLst/>
          </a:prstGeom>
        </p:spPr>
        <p:txBody>
          <a:bodyPr spcFirstLastPara="1" wrap="square" lIns="91425" tIns="91425" rIns="91425" bIns="91425" anchor="t" anchorCtr="0">
            <a:noAutofit/>
          </a:bodyPr>
          <a:lstStyle/>
          <a:p>
            <a:pPr marL="0" indent="0">
              <a:spcBef>
                <a:spcPts val="1000"/>
              </a:spcBef>
            </a:pPr>
            <a:r>
              <a:rPr lang="en" sz="1800" dirty="0">
                <a:solidFill>
                  <a:srgbClr val="005F86"/>
                </a:solidFill>
              </a:rPr>
              <a:t>Thank you for joining us. </a:t>
            </a:r>
          </a:p>
          <a:p>
            <a:pPr marL="0" indent="0">
              <a:spcBef>
                <a:spcPts val="1000"/>
              </a:spcBef>
            </a:pPr>
            <a:endParaRPr sz="1800" dirty="0">
              <a:solidFill>
                <a:srgbClr val="005F86"/>
              </a:solidFill>
            </a:endParaRPr>
          </a:p>
          <a:p>
            <a:pPr marL="0" indent="0">
              <a:spcBef>
                <a:spcPts val="1000"/>
              </a:spcBef>
              <a:spcAft>
                <a:spcPts val="1000"/>
              </a:spcAft>
            </a:pPr>
            <a:r>
              <a:rPr lang="en" sz="1800" dirty="0">
                <a:solidFill>
                  <a:srgbClr val="005F86"/>
                </a:solidFill>
              </a:rPr>
              <a:t>The webinar will begin shortly.</a:t>
            </a:r>
            <a:endParaRPr sz="1800" dirty="0">
              <a:solidFill>
                <a:srgbClr val="005F86"/>
              </a:solidFill>
            </a:endParaRPr>
          </a:p>
        </p:txBody>
      </p:sp>
      <p:sp>
        <p:nvSpPr>
          <p:cNvPr id="187" name="Google Shape;187;p37"/>
          <p:cNvSpPr txBox="1">
            <a:spLocks noGrp="1"/>
          </p:cNvSpPr>
          <p:nvPr>
            <p:ph type="body" idx="2"/>
          </p:nvPr>
        </p:nvSpPr>
        <p:spPr>
          <a:xfrm>
            <a:off x="3429000" y="259380"/>
            <a:ext cx="4000189" cy="3721500"/>
          </a:xfrm>
          <a:prstGeom prst="rect">
            <a:avLst/>
          </a:prstGeom>
        </p:spPr>
        <p:txBody>
          <a:bodyPr spcFirstLastPara="1" wrap="square" lIns="91425" tIns="91425" rIns="91425" bIns="91425" anchor="ctr" anchorCtr="0">
            <a:noAutofit/>
          </a:bodyPr>
          <a:lstStyle/>
          <a:p>
            <a:pPr marL="0" indent="0">
              <a:buNone/>
            </a:pPr>
            <a:r>
              <a:rPr lang="en" dirty="0">
                <a:solidFill>
                  <a:srgbClr val="FFFFFF"/>
                </a:solidFill>
              </a:rPr>
              <a:t>Housekeeping Items:</a:t>
            </a:r>
            <a:endParaRPr dirty="0">
              <a:solidFill>
                <a:srgbClr val="FFFFFF"/>
              </a:solidFill>
            </a:endParaRPr>
          </a:p>
          <a:p>
            <a:pPr>
              <a:lnSpc>
                <a:spcPct val="100000"/>
              </a:lnSpc>
              <a:spcBef>
                <a:spcPts val="1600"/>
              </a:spcBef>
              <a:buClr>
                <a:schemeClr val="lt1"/>
              </a:buClr>
            </a:pPr>
            <a:r>
              <a:rPr lang="en" dirty="0">
                <a:solidFill>
                  <a:schemeClr val="lt1"/>
                </a:solidFill>
              </a:rPr>
              <a:t>Please use the chat and/or Q &amp; A function to ask questions or to notify moderator of issues</a:t>
            </a:r>
            <a:endParaRPr dirty="0">
              <a:solidFill>
                <a:schemeClr val="lt1"/>
              </a:solidFill>
            </a:endParaRPr>
          </a:p>
          <a:p>
            <a:pPr>
              <a:lnSpc>
                <a:spcPct val="100000"/>
              </a:lnSpc>
              <a:spcBef>
                <a:spcPts val="1000"/>
              </a:spcBef>
              <a:buClr>
                <a:schemeClr val="lt1"/>
              </a:buClr>
            </a:pPr>
            <a:r>
              <a:rPr lang="en" dirty="0">
                <a:solidFill>
                  <a:schemeClr val="lt1"/>
                </a:solidFill>
              </a:rPr>
              <a:t>The session will be recorded and emailed to participants in the next few days</a:t>
            </a:r>
            <a:endParaRPr dirty="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3" name="Rectangle 3">
            <a:extLst>
              <a:ext uri="{FF2B5EF4-FFF2-40B4-BE49-F238E27FC236}">
                <a16:creationId xmlns:a16="http://schemas.microsoft.com/office/drawing/2014/main" id="{DF952BA9-A7DA-4F4D-9EE4-9D4F43C40DB4}"/>
              </a:ext>
            </a:extLst>
          </p:cNvPr>
          <p:cNvSpPr>
            <a:spLocks noChangeArrowheads="1"/>
          </p:cNvSpPr>
          <p:nvPr/>
        </p:nvSpPr>
        <p:spPr bwMode="auto">
          <a:xfrm>
            <a:off x="3987404" y="863204"/>
            <a:ext cx="1371600" cy="742950"/>
          </a:xfrm>
          <a:prstGeom prst="rect">
            <a:avLst/>
          </a:prstGeom>
          <a:gradFill rotWithShape="1">
            <a:gsLst>
              <a:gs pos="0">
                <a:srgbClr val="879CA9"/>
              </a:gs>
              <a:gs pos="50000">
                <a:srgbClr val="CCECFF"/>
              </a:gs>
              <a:gs pos="100000">
                <a:srgbClr val="879CA9"/>
              </a:gs>
            </a:gsLst>
            <a:lin ang="5400000" scaled="1"/>
          </a:gradFill>
          <a:ln w="50800">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350"/>
          </a:p>
        </p:txBody>
      </p:sp>
      <p:sp>
        <p:nvSpPr>
          <p:cNvPr id="117764" name="Rectangle 4">
            <a:extLst>
              <a:ext uri="{FF2B5EF4-FFF2-40B4-BE49-F238E27FC236}">
                <a16:creationId xmlns:a16="http://schemas.microsoft.com/office/drawing/2014/main" id="{315198F1-D45B-4605-8E9E-9008C2A1D276}"/>
              </a:ext>
            </a:extLst>
          </p:cNvPr>
          <p:cNvSpPr>
            <a:spLocks noChangeArrowheads="1"/>
          </p:cNvSpPr>
          <p:nvPr/>
        </p:nvSpPr>
        <p:spPr bwMode="auto">
          <a:xfrm>
            <a:off x="1575197" y="3174206"/>
            <a:ext cx="5257800" cy="971550"/>
          </a:xfrm>
          <a:prstGeom prst="rect">
            <a:avLst/>
          </a:prstGeom>
          <a:gradFill rotWithShape="1">
            <a:gsLst>
              <a:gs pos="0">
                <a:srgbClr val="C2C200"/>
              </a:gs>
              <a:gs pos="50000">
                <a:srgbClr val="FFFF00"/>
              </a:gs>
              <a:gs pos="100000">
                <a:srgbClr val="C2C200"/>
              </a:gs>
            </a:gsLst>
            <a:lin ang="5400000" scaled="1"/>
          </a:gradFill>
          <a:ln w="76200">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350"/>
          </a:p>
        </p:txBody>
      </p:sp>
      <p:sp>
        <p:nvSpPr>
          <p:cNvPr id="117765" name="Rectangle 5">
            <a:extLst>
              <a:ext uri="{FF2B5EF4-FFF2-40B4-BE49-F238E27FC236}">
                <a16:creationId xmlns:a16="http://schemas.microsoft.com/office/drawing/2014/main" id="{2FD9DF85-B3BF-4109-8BAB-EC42B65DFDC6}"/>
              </a:ext>
            </a:extLst>
          </p:cNvPr>
          <p:cNvSpPr>
            <a:spLocks noChangeArrowheads="1"/>
          </p:cNvSpPr>
          <p:nvPr/>
        </p:nvSpPr>
        <p:spPr bwMode="auto">
          <a:xfrm>
            <a:off x="290407" y="2012156"/>
            <a:ext cx="1868302" cy="390493"/>
          </a:xfrm>
          <a:prstGeom prst="rect">
            <a:avLst/>
          </a:prstGeom>
          <a:noFill/>
          <a:ln w="12700">
            <a:noFill/>
            <a:miter lim="800000"/>
            <a:headEnd/>
            <a:tailEnd/>
          </a:ln>
          <a:effectLst/>
        </p:spPr>
        <p:txBody>
          <a:bodyPr wrap="none" lIns="67866" tIns="33338" rIns="67866" bIns="33338">
            <a:spAutoFit/>
          </a:bodyPr>
          <a:lstStyle/>
          <a:p>
            <a:pPr algn="ctr">
              <a:defRPr/>
            </a:pPr>
            <a:r>
              <a:rPr lang="en-US" sz="2100" b="1" i="1" dirty="0">
                <a:effectLst>
                  <a:outerShdw blurRad="38100" dist="38100" dir="2700000" algn="tl">
                    <a:srgbClr val="C0C0C0"/>
                  </a:outerShdw>
                </a:effectLst>
                <a:latin typeface="Arial" charset="0"/>
              </a:rPr>
              <a:t>New reserves</a:t>
            </a:r>
          </a:p>
        </p:txBody>
      </p:sp>
      <p:sp>
        <p:nvSpPr>
          <p:cNvPr id="117766" name="Rectangle 6">
            <a:extLst>
              <a:ext uri="{FF2B5EF4-FFF2-40B4-BE49-F238E27FC236}">
                <a16:creationId xmlns:a16="http://schemas.microsoft.com/office/drawing/2014/main" id="{3AE97C57-408F-4616-82D2-9177833634D6}"/>
              </a:ext>
            </a:extLst>
          </p:cNvPr>
          <p:cNvSpPr>
            <a:spLocks noChangeArrowheads="1"/>
          </p:cNvSpPr>
          <p:nvPr/>
        </p:nvSpPr>
        <p:spPr bwMode="auto">
          <a:xfrm>
            <a:off x="4014788" y="826294"/>
            <a:ext cx="1257300" cy="805991"/>
          </a:xfrm>
          <a:prstGeom prst="rect">
            <a:avLst/>
          </a:prstGeom>
          <a:noFill/>
          <a:ln w="12700">
            <a:noFill/>
            <a:miter lim="800000"/>
            <a:headEnd/>
            <a:tailEnd/>
          </a:ln>
          <a:effectLst/>
        </p:spPr>
        <p:txBody>
          <a:bodyPr lIns="67866" tIns="33338" rIns="67866" bIns="33338">
            <a:spAutoFit/>
          </a:bodyPr>
          <a:lstStyle/>
          <a:p>
            <a:pPr algn="ctr">
              <a:defRPr/>
            </a:pPr>
            <a:r>
              <a:rPr lang="en-US" sz="1800" b="1" i="1" dirty="0">
                <a:solidFill>
                  <a:srgbClr val="008000"/>
                </a:solidFill>
                <a:effectLst>
                  <a:outerShdw blurRad="38100" dist="38100" dir="2700000" algn="tl">
                    <a:srgbClr val="C0C0C0"/>
                  </a:outerShdw>
                </a:effectLst>
                <a:latin typeface="Arial" charset="0"/>
              </a:rPr>
              <a:t>$1,000</a:t>
            </a:r>
          </a:p>
          <a:p>
            <a:pPr algn="ctr">
              <a:defRPr/>
            </a:pPr>
            <a:r>
              <a:rPr lang="en-US" sz="1500" b="1" dirty="0">
                <a:solidFill>
                  <a:schemeClr val="tx2">
                    <a:lumMod val="10000"/>
                  </a:schemeClr>
                </a:solidFill>
                <a:latin typeface="Arial" charset="0"/>
              </a:rPr>
              <a:t>Excess</a:t>
            </a:r>
          </a:p>
          <a:p>
            <a:pPr algn="ctr">
              <a:defRPr/>
            </a:pPr>
            <a:r>
              <a:rPr lang="en-US" sz="1500" b="1" dirty="0">
                <a:solidFill>
                  <a:schemeClr val="tx2">
                    <a:lumMod val="10000"/>
                  </a:schemeClr>
                </a:solidFill>
                <a:latin typeface="Arial" charset="0"/>
              </a:rPr>
              <a:t>Reserves</a:t>
            </a:r>
          </a:p>
        </p:txBody>
      </p:sp>
      <p:sp>
        <p:nvSpPr>
          <p:cNvPr id="117767" name="Rectangle 7">
            <a:extLst>
              <a:ext uri="{FF2B5EF4-FFF2-40B4-BE49-F238E27FC236}">
                <a16:creationId xmlns:a16="http://schemas.microsoft.com/office/drawing/2014/main" id="{21012CEF-3125-4EEA-81C6-1C80A0606EC1}"/>
              </a:ext>
            </a:extLst>
          </p:cNvPr>
          <p:cNvSpPr>
            <a:spLocks noChangeArrowheads="1"/>
          </p:cNvSpPr>
          <p:nvPr/>
        </p:nvSpPr>
        <p:spPr bwMode="auto">
          <a:xfrm>
            <a:off x="1737122" y="3202782"/>
            <a:ext cx="4953000" cy="898324"/>
          </a:xfrm>
          <a:prstGeom prst="rect">
            <a:avLst/>
          </a:prstGeom>
          <a:noFill/>
          <a:ln w="12700">
            <a:noFill/>
            <a:miter lim="800000"/>
            <a:headEnd/>
            <a:tailEnd/>
          </a:ln>
          <a:effectLst/>
        </p:spPr>
        <p:txBody>
          <a:bodyPr lIns="67866" tIns="33338" rIns="67866" bIns="33338">
            <a:spAutoFit/>
          </a:bodyPr>
          <a:lstStyle/>
          <a:p>
            <a:pPr algn="ctr">
              <a:defRPr/>
            </a:pPr>
            <a:r>
              <a:rPr lang="en-US" sz="2700" b="1" i="1" dirty="0">
                <a:solidFill>
                  <a:srgbClr val="008000"/>
                </a:solidFill>
                <a:effectLst>
                  <a:outerShdw blurRad="38100" dist="38100" dir="2700000" algn="tl">
                    <a:srgbClr val="C0C0C0"/>
                  </a:outerShdw>
                </a:effectLst>
                <a:latin typeface="Arial" charset="0"/>
              </a:rPr>
              <a:t>$5,000</a:t>
            </a:r>
          </a:p>
          <a:p>
            <a:pPr algn="ctr">
              <a:defRPr/>
            </a:pPr>
            <a:r>
              <a:rPr lang="en-US" sz="2700" b="1" i="1" dirty="0">
                <a:solidFill>
                  <a:srgbClr val="C00000"/>
                </a:solidFill>
                <a:effectLst>
                  <a:outerShdw blurRad="38100" dist="38100" dir="2700000" algn="tl">
                    <a:srgbClr val="C0C0C0"/>
                  </a:outerShdw>
                </a:effectLst>
                <a:latin typeface="Arial" charset="0"/>
              </a:rPr>
              <a:t>PMC</a:t>
            </a:r>
            <a:r>
              <a:rPr lang="en-US" sz="2100" b="1" dirty="0">
                <a:solidFill>
                  <a:srgbClr val="C00000"/>
                </a:solidFill>
                <a:latin typeface="Arial" charset="0"/>
              </a:rPr>
              <a:t> thru Bank Lending</a:t>
            </a:r>
          </a:p>
        </p:txBody>
      </p:sp>
      <p:pic>
        <p:nvPicPr>
          <p:cNvPr id="117768" name="Picture 8">
            <a:extLst>
              <a:ext uri="{FF2B5EF4-FFF2-40B4-BE49-F238E27FC236}">
                <a16:creationId xmlns:a16="http://schemas.microsoft.com/office/drawing/2014/main" id="{FD43F21E-706B-41E7-BBD3-0AFBFB7B2DE3}"/>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5197" y="4145756"/>
            <a:ext cx="525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7769" name="Rectangle 9">
            <a:extLst>
              <a:ext uri="{FF2B5EF4-FFF2-40B4-BE49-F238E27FC236}">
                <a16:creationId xmlns:a16="http://schemas.microsoft.com/office/drawing/2014/main" id="{CC9264F4-0AB1-4ADB-9B16-E3F4E270B1B2}"/>
              </a:ext>
            </a:extLst>
          </p:cNvPr>
          <p:cNvSpPr>
            <a:spLocks noChangeArrowheads="1"/>
          </p:cNvSpPr>
          <p:nvPr/>
        </p:nvSpPr>
        <p:spPr bwMode="auto">
          <a:xfrm>
            <a:off x="0" y="0"/>
            <a:ext cx="6858000" cy="805991"/>
          </a:xfrm>
          <a:prstGeom prst="rect">
            <a:avLst/>
          </a:prstGeom>
          <a:noFill/>
          <a:ln w="12700">
            <a:noFill/>
            <a:miter lim="800000"/>
            <a:headEnd/>
            <a:tailEnd/>
          </a:ln>
          <a:effectLst/>
        </p:spPr>
        <p:txBody>
          <a:bodyPr lIns="67866" tIns="33338" rIns="67866" bIns="33338">
            <a:spAutoFit/>
          </a:bodyPr>
          <a:lstStyle/>
          <a:p>
            <a:pPr algn="ctr">
              <a:defRPr/>
            </a:pPr>
            <a:r>
              <a:rPr lang="en-US" sz="2400" b="1" i="1" u="sng" dirty="0">
                <a:effectLst>
                  <a:outerShdw blurRad="38100" dist="38100" dir="2700000" algn="tl">
                    <a:srgbClr val="C0C0C0"/>
                  </a:outerShdw>
                </a:effectLst>
                <a:latin typeface="Arial" charset="0"/>
              </a:rPr>
              <a:t>When the Fed buys bonds, there is </a:t>
            </a:r>
          </a:p>
          <a:p>
            <a:pPr algn="ctr">
              <a:defRPr/>
            </a:pPr>
            <a:r>
              <a:rPr lang="en-US" sz="2400" b="1" i="1" u="sng" dirty="0">
                <a:effectLst>
                  <a:outerShdw blurRad="38100" dist="38100" dir="2700000" algn="tl">
                    <a:srgbClr val="C0C0C0"/>
                  </a:outerShdw>
                </a:effectLst>
                <a:latin typeface="Arial" charset="0"/>
              </a:rPr>
              <a:t>NO RESERVE REQUIREMENT</a:t>
            </a:r>
          </a:p>
        </p:txBody>
      </p:sp>
      <p:sp>
        <p:nvSpPr>
          <p:cNvPr id="117770" name="Rectangle 10">
            <a:extLst>
              <a:ext uri="{FF2B5EF4-FFF2-40B4-BE49-F238E27FC236}">
                <a16:creationId xmlns:a16="http://schemas.microsoft.com/office/drawing/2014/main" id="{731E3C5E-3978-4E5E-A77F-CE76B97DEA21}"/>
              </a:ext>
            </a:extLst>
          </p:cNvPr>
          <p:cNvSpPr>
            <a:spLocks noChangeArrowheads="1"/>
          </p:cNvSpPr>
          <p:nvPr/>
        </p:nvSpPr>
        <p:spPr bwMode="auto">
          <a:xfrm>
            <a:off x="2865835" y="4551760"/>
            <a:ext cx="2875359" cy="482825"/>
          </a:xfrm>
          <a:prstGeom prst="rect">
            <a:avLst/>
          </a:prstGeom>
          <a:noFill/>
          <a:ln w="12700">
            <a:noFill/>
            <a:miter lim="800000"/>
            <a:headEnd/>
            <a:tailEnd/>
          </a:ln>
          <a:effectLst/>
        </p:spPr>
        <p:txBody>
          <a:bodyPr lIns="67866" tIns="33338" rIns="67866" bIns="33338">
            <a:spAutoFit/>
          </a:bodyPr>
          <a:lstStyle/>
          <a:p>
            <a:pPr>
              <a:defRPr/>
            </a:pPr>
            <a:r>
              <a:rPr lang="en-US" sz="2700" b="1" dirty="0">
                <a:solidFill>
                  <a:srgbClr val="008000"/>
                </a:solidFill>
                <a:effectLst>
                  <a:outerShdw blurRad="38100" dist="38100" dir="2700000" algn="tl">
                    <a:srgbClr val="C0C0C0"/>
                  </a:outerShdw>
                </a:effectLst>
                <a:latin typeface="Arial" charset="0"/>
              </a:rPr>
              <a:t>TMS</a:t>
            </a:r>
            <a:r>
              <a:rPr lang="en-US" sz="2100" b="1" dirty="0">
                <a:latin typeface="Arial" charset="0"/>
              </a:rPr>
              <a:t> </a:t>
            </a:r>
            <a:r>
              <a:rPr lang="en-US" sz="2400" b="1" i="1" dirty="0">
                <a:effectLst>
                  <a:outerShdw blurRad="38100" dist="38100" dir="2700000" algn="tl">
                    <a:srgbClr val="C0C0C0"/>
                  </a:outerShdw>
                </a:effectLst>
                <a:latin typeface="Arial" charset="0"/>
              </a:rPr>
              <a:t> </a:t>
            </a:r>
            <a:r>
              <a:rPr lang="en-US" sz="2100" b="1" i="1" dirty="0">
                <a:effectLst>
                  <a:outerShdw blurRad="38100" dist="38100" dir="2700000" algn="tl">
                    <a:srgbClr val="C0C0C0"/>
                  </a:outerShdw>
                </a:effectLst>
                <a:latin typeface="Arial" charset="0"/>
              </a:rPr>
              <a:t>is</a:t>
            </a:r>
            <a:r>
              <a:rPr lang="en-US" sz="2400" b="1" i="1" dirty="0">
                <a:effectLst>
                  <a:outerShdw blurRad="38100" dist="38100" dir="2700000" algn="tl">
                    <a:srgbClr val="C0C0C0"/>
                  </a:outerShdw>
                </a:effectLst>
                <a:latin typeface="Arial" charset="0"/>
              </a:rPr>
              <a:t> </a:t>
            </a:r>
            <a:r>
              <a:rPr lang="en-US" sz="2700" b="1" i="1" dirty="0">
                <a:solidFill>
                  <a:srgbClr val="008000"/>
                </a:solidFill>
                <a:effectLst>
                  <a:outerShdw blurRad="38100" dist="38100" dir="2700000" algn="tl">
                    <a:srgbClr val="C0C0C0"/>
                  </a:outerShdw>
                </a:effectLst>
                <a:latin typeface="Arial" charset="0"/>
              </a:rPr>
              <a:t>$5000</a:t>
            </a:r>
            <a:endParaRPr lang="en-US" sz="2700" b="1" dirty="0">
              <a:solidFill>
                <a:srgbClr val="008000"/>
              </a:solidFill>
              <a:latin typeface="Arial" charset="0"/>
            </a:endParaRPr>
          </a:p>
        </p:txBody>
      </p:sp>
      <p:sp>
        <p:nvSpPr>
          <p:cNvPr id="117771" name="Freeform 11">
            <a:extLst>
              <a:ext uri="{FF2B5EF4-FFF2-40B4-BE49-F238E27FC236}">
                <a16:creationId xmlns:a16="http://schemas.microsoft.com/office/drawing/2014/main" id="{26C4A172-9A9D-4A8E-B49A-F8DEF80B3D9D}"/>
              </a:ext>
            </a:extLst>
          </p:cNvPr>
          <p:cNvSpPr>
            <a:spLocks/>
          </p:cNvSpPr>
          <p:nvPr/>
        </p:nvSpPr>
        <p:spPr bwMode="auto">
          <a:xfrm>
            <a:off x="1737122" y="1632347"/>
            <a:ext cx="5095875" cy="1541859"/>
          </a:xfrm>
          <a:custGeom>
            <a:avLst/>
            <a:gdLst>
              <a:gd name="T0" fmla="*/ 2147483646 w 3275"/>
              <a:gd name="T1" fmla="*/ 0 h 1135"/>
              <a:gd name="T2" fmla="*/ 2147483646 w 3275"/>
              <a:gd name="T3" fmla="*/ 0 h 1135"/>
              <a:gd name="T4" fmla="*/ 2147483646 w 3275"/>
              <a:gd name="T5" fmla="*/ 2147483646 h 1135"/>
              <a:gd name="T6" fmla="*/ 0 w 3275"/>
              <a:gd name="T7" fmla="*/ 2147483646 h 1135"/>
              <a:gd name="T8" fmla="*/ 2147483646 w 3275"/>
              <a:gd name="T9" fmla="*/ 0 h 1135"/>
              <a:gd name="T10" fmla="*/ 0 60000 65536"/>
              <a:gd name="T11" fmla="*/ 0 60000 65536"/>
              <a:gd name="T12" fmla="*/ 0 60000 65536"/>
              <a:gd name="T13" fmla="*/ 0 60000 65536"/>
              <a:gd name="T14" fmla="*/ 0 60000 65536"/>
              <a:gd name="T15" fmla="*/ 0 w 3275"/>
              <a:gd name="T16" fmla="*/ 0 h 1135"/>
              <a:gd name="T17" fmla="*/ 3275 w 3275"/>
              <a:gd name="T18" fmla="*/ 1135 h 1135"/>
            </a:gdLst>
            <a:ahLst/>
            <a:cxnLst>
              <a:cxn ang="T10">
                <a:pos x="T0" y="T1"/>
              </a:cxn>
              <a:cxn ang="T11">
                <a:pos x="T2" y="T3"/>
              </a:cxn>
              <a:cxn ang="T12">
                <a:pos x="T4" y="T5"/>
              </a:cxn>
              <a:cxn ang="T13">
                <a:pos x="T6" y="T7"/>
              </a:cxn>
              <a:cxn ang="T14">
                <a:pos x="T8" y="T9"/>
              </a:cxn>
            </a:cxnLst>
            <a:rect l="T15" t="T16" r="T17" b="T18"/>
            <a:pathLst>
              <a:path w="3275" h="1135">
                <a:moveTo>
                  <a:pt x="1448" y="0"/>
                </a:moveTo>
                <a:lnTo>
                  <a:pt x="2328" y="0"/>
                </a:lnTo>
                <a:lnTo>
                  <a:pt x="3275" y="1135"/>
                </a:lnTo>
                <a:lnTo>
                  <a:pt x="0" y="1135"/>
                </a:lnTo>
                <a:lnTo>
                  <a:pt x="1448" y="0"/>
                </a:lnTo>
                <a:close/>
              </a:path>
            </a:pathLst>
          </a:custGeom>
          <a:gradFill rotWithShape="0">
            <a:gsLst>
              <a:gs pos="0">
                <a:srgbClr val="CCECFF"/>
              </a:gs>
              <a:gs pos="100000">
                <a:srgbClr val="FFFF00"/>
              </a:gs>
            </a:gsLst>
            <a:lin ang="5400000" scaled="1"/>
          </a:gradFill>
          <a:ln w="57150">
            <a:solidFill>
              <a:schemeClr val="tx1"/>
            </a:solidFill>
            <a:round/>
            <a:headEnd/>
            <a:tailEnd/>
          </a:ln>
        </p:spPr>
        <p:txBody>
          <a:bodyPr/>
          <a:lstStyle/>
          <a:p>
            <a:endParaRPr lang="en-US" sz="1050"/>
          </a:p>
        </p:txBody>
      </p:sp>
      <p:sp>
        <p:nvSpPr>
          <p:cNvPr id="117772" name="Rectangle 12">
            <a:extLst>
              <a:ext uri="{FF2B5EF4-FFF2-40B4-BE49-F238E27FC236}">
                <a16:creationId xmlns:a16="http://schemas.microsoft.com/office/drawing/2014/main" id="{18CB5991-61D6-4741-85B1-70B9F2921C03}"/>
              </a:ext>
            </a:extLst>
          </p:cNvPr>
          <p:cNvSpPr>
            <a:spLocks noChangeArrowheads="1"/>
          </p:cNvSpPr>
          <p:nvPr/>
        </p:nvSpPr>
        <p:spPr bwMode="auto">
          <a:xfrm>
            <a:off x="5299472" y="1208485"/>
            <a:ext cx="1533525" cy="423863"/>
          </a:xfrm>
          <a:prstGeom prst="rect">
            <a:avLst/>
          </a:prstGeom>
          <a:noFill/>
          <a:ln w="9525">
            <a:noFill/>
            <a:miter lim="800000"/>
            <a:headEnd/>
            <a:tailEnd/>
          </a:ln>
          <a:effectLst/>
        </p:spPr>
        <p:txBody>
          <a:bodyPr wrap="none" anchor="ctr"/>
          <a:lstStyle/>
          <a:p>
            <a:pPr algn="ctr" eaLnBrk="1" hangingPunct="1">
              <a:defRPr/>
            </a:pPr>
            <a:r>
              <a:rPr lang="en-US" sz="2100" b="1" i="1" dirty="0">
                <a:effectLst>
                  <a:outerShdw blurRad="38100" dist="38100" dir="2700000" algn="tl">
                    <a:srgbClr val="C0C0C0"/>
                  </a:outerShdw>
                </a:effectLst>
                <a:latin typeface="Arial" charset="0"/>
              </a:rPr>
              <a:t>20% RR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7769"/>
                                        </p:tgtEl>
                                        <p:attrNameLst>
                                          <p:attrName>style.visibility</p:attrName>
                                        </p:attrNameLst>
                                      </p:cBhvr>
                                      <p:to>
                                        <p:strVal val="visible"/>
                                      </p:to>
                                    </p:set>
                                    <p:animEffect transition="in" filter="wipe(left)">
                                      <p:cBhvr>
                                        <p:cTn id="7" dur="500"/>
                                        <p:tgtEl>
                                          <p:spTgt spid="117769"/>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7772"/>
                                        </p:tgtEl>
                                        <p:attrNameLst>
                                          <p:attrName>style.visibility</p:attrName>
                                        </p:attrNameLst>
                                      </p:cBhvr>
                                      <p:to>
                                        <p:strVal val="visible"/>
                                      </p:to>
                                    </p:set>
                                    <p:animEffect transition="in" filter="dissolve">
                                      <p:cBhvr>
                                        <p:cTn id="11" dur="500"/>
                                        <p:tgtEl>
                                          <p:spTgt spid="117772"/>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7765"/>
                                        </p:tgtEl>
                                        <p:attrNameLst>
                                          <p:attrName>style.visibility</p:attrName>
                                        </p:attrNameLst>
                                      </p:cBhvr>
                                      <p:to>
                                        <p:strVal val="visible"/>
                                      </p:to>
                                    </p:set>
                                    <p:animEffect transition="in" filter="wipe(left)">
                                      <p:cBhvr>
                                        <p:cTn id="15" dur="500"/>
                                        <p:tgtEl>
                                          <p:spTgt spid="117765"/>
                                        </p:tgtEl>
                                      </p:cBhvr>
                                    </p:animEffect>
                                  </p:childTnLst>
                                  <p:subTnLst>
                                    <p:audio>
                                      <p:cMediaNode>
                                        <p:cTn display="0" masterRel="sameClick">
                                          <p:stCondLst>
                                            <p:cond evt="begin" delay="0">
                                              <p:tn val="13"/>
                                            </p:cond>
                                          </p:stCondLst>
                                          <p:endCondLst>
                                            <p:cond evt="onStopAudio" delay="0">
                                              <p:tgtEl>
                                                <p:sldTgt/>
                                              </p:tgtEl>
                                            </p:cond>
                                          </p:endCondLst>
                                        </p:cTn>
                                        <p:tgtEl>
                                          <p:sndTgt r:embed="rId2" name="DING.WAV"/>
                                        </p:tgtEl>
                                      </p:cMediaNode>
                                    </p:audio>
                                  </p:sub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17763"/>
                                        </p:tgtEl>
                                        <p:attrNameLst>
                                          <p:attrName>style.visibility</p:attrName>
                                        </p:attrNameLst>
                                      </p:cBhvr>
                                      <p:to>
                                        <p:strVal val="visible"/>
                                      </p:to>
                                    </p:set>
                                    <p:animEffect transition="in" filter="dissolve">
                                      <p:cBhvr>
                                        <p:cTn id="19" dur="500"/>
                                        <p:tgtEl>
                                          <p:spTgt spid="117763"/>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17766"/>
                                        </p:tgtEl>
                                        <p:attrNameLst>
                                          <p:attrName>style.visibility</p:attrName>
                                        </p:attrNameLst>
                                      </p:cBhvr>
                                      <p:to>
                                        <p:strVal val="visible"/>
                                      </p:to>
                                    </p:set>
                                    <p:animEffect transition="in" filter="wipe(up)">
                                      <p:cBhvr>
                                        <p:cTn id="23" dur="500"/>
                                        <p:tgtEl>
                                          <p:spTgt spid="11776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nodeType="clickEffect">
                                  <p:stCondLst>
                                    <p:cond delay="0"/>
                                  </p:stCondLst>
                                  <p:childTnLst>
                                    <p:set>
                                      <p:cBhvr>
                                        <p:cTn id="27" dur="1" fill="hold">
                                          <p:stCondLst>
                                            <p:cond delay="0"/>
                                          </p:stCondLst>
                                        </p:cTn>
                                        <p:tgtEl>
                                          <p:spTgt spid="117771"/>
                                        </p:tgtEl>
                                        <p:attrNameLst>
                                          <p:attrName>style.visibility</p:attrName>
                                        </p:attrNameLst>
                                      </p:cBhvr>
                                      <p:to>
                                        <p:strVal val="visible"/>
                                      </p:to>
                                    </p:set>
                                    <p:animEffect transition="in" filter="wipe(up)">
                                      <p:cBhvr>
                                        <p:cTn id="28" dur="500"/>
                                        <p:tgtEl>
                                          <p:spTgt spid="11777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17764"/>
                                        </p:tgtEl>
                                        <p:attrNameLst>
                                          <p:attrName>style.visibility</p:attrName>
                                        </p:attrNameLst>
                                      </p:cBhvr>
                                      <p:to>
                                        <p:strVal val="visible"/>
                                      </p:to>
                                    </p:set>
                                    <p:animEffect transition="in" filter="wipe(up)">
                                      <p:cBhvr>
                                        <p:cTn id="33" dur="500"/>
                                        <p:tgtEl>
                                          <p:spTgt spid="117764"/>
                                        </p:tgtEl>
                                      </p:cBhvr>
                                    </p:animEffect>
                                  </p:childTnLst>
                                </p:cTn>
                              </p:par>
                            </p:childTnLst>
                          </p:cTn>
                        </p:par>
                        <p:par>
                          <p:cTn id="34" fill="hold" nodeType="afterGroup">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117767"/>
                                        </p:tgtEl>
                                        <p:attrNameLst>
                                          <p:attrName>style.visibility</p:attrName>
                                        </p:attrNameLst>
                                      </p:cBhvr>
                                      <p:to>
                                        <p:strVal val="visible"/>
                                      </p:to>
                                    </p:set>
                                    <p:animEffect transition="in" filter="wipe(up)">
                                      <p:cBhvr>
                                        <p:cTn id="37" dur="500"/>
                                        <p:tgtEl>
                                          <p:spTgt spid="117767"/>
                                        </p:tgtEl>
                                      </p:cBhvr>
                                    </p:animEffect>
                                  </p:childTnLst>
                                </p:cTn>
                              </p:par>
                            </p:childTnLst>
                          </p:cTn>
                        </p:par>
                        <p:par>
                          <p:cTn id="38" fill="hold" nodeType="afterGroup">
                            <p:stCondLst>
                              <p:cond delay="1000"/>
                            </p:stCondLst>
                            <p:childTnLst>
                              <p:par>
                                <p:cTn id="39" presetID="22" presetClass="entr" presetSubtype="1" fill="hold" nodeType="afterEffect">
                                  <p:stCondLst>
                                    <p:cond delay="0"/>
                                  </p:stCondLst>
                                  <p:childTnLst>
                                    <p:set>
                                      <p:cBhvr>
                                        <p:cTn id="40" dur="1" fill="hold">
                                          <p:stCondLst>
                                            <p:cond delay="0"/>
                                          </p:stCondLst>
                                        </p:cTn>
                                        <p:tgtEl>
                                          <p:spTgt spid="117768"/>
                                        </p:tgtEl>
                                        <p:attrNameLst>
                                          <p:attrName>style.visibility</p:attrName>
                                        </p:attrNameLst>
                                      </p:cBhvr>
                                      <p:to>
                                        <p:strVal val="visible"/>
                                      </p:to>
                                    </p:set>
                                    <p:animEffect transition="in" filter="wipe(up)">
                                      <p:cBhvr>
                                        <p:cTn id="41" dur="500"/>
                                        <p:tgtEl>
                                          <p:spTgt spid="117768"/>
                                        </p:tgtEl>
                                      </p:cBhvr>
                                    </p:animEffect>
                                  </p:childTnLst>
                                </p:cTn>
                              </p:par>
                            </p:childTnLst>
                          </p:cTn>
                        </p:par>
                        <p:par>
                          <p:cTn id="42" fill="hold" nodeType="afterGroup">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117770"/>
                                        </p:tgtEl>
                                        <p:attrNameLst>
                                          <p:attrName>style.visibility</p:attrName>
                                        </p:attrNameLst>
                                      </p:cBhvr>
                                      <p:to>
                                        <p:strVal val="visible"/>
                                      </p:to>
                                    </p:set>
                                    <p:animEffect transition="in" filter="wipe(left)">
                                      <p:cBhvr>
                                        <p:cTn id="45" dur="500"/>
                                        <p:tgtEl>
                                          <p:spTgt spid="117770"/>
                                        </p:tgtEl>
                                      </p:cBhvr>
                                    </p:animEffect>
                                  </p:childTnLst>
                                  <p:subTnLst>
                                    <p:audio>
                                      <p:cMediaNode>
                                        <p:cTn display="0" masterRel="sameClick">
                                          <p:stCondLst>
                                            <p:cond evt="begin" delay="0">
                                              <p:tn val="4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animBg="1"/>
      <p:bldP spid="117764" grpId="0" animBg="1"/>
      <p:bldP spid="117765" grpId="0" autoUpdateAnimBg="0"/>
      <p:bldP spid="117766" grpId="0" autoUpdateAnimBg="0"/>
      <p:bldP spid="117767" grpId="0" autoUpdateAnimBg="0"/>
      <p:bldP spid="117770" grpId="0" autoUpdateAnimBg="0"/>
      <p:bldP spid="117772"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id="{F3BB15D1-F7C9-4AF7-84F4-F7A2C8DF29E9}"/>
              </a:ext>
            </a:extLst>
          </p:cNvPr>
          <p:cNvSpPr>
            <a:spLocks noGrp="1" noRot="1" noChangeArrowheads="1"/>
          </p:cNvSpPr>
          <p:nvPr>
            <p:ph type="title"/>
          </p:nvPr>
        </p:nvSpPr>
        <p:spPr>
          <a:xfrm>
            <a:off x="0" y="0"/>
            <a:ext cx="6858000" cy="828675"/>
          </a:xfrm>
        </p:spPr>
        <p:txBody>
          <a:bodyPr/>
          <a:lstStyle/>
          <a:p>
            <a:pPr eaLnBrk="1" hangingPunct="1">
              <a:defRPr/>
            </a:pPr>
            <a:r>
              <a:rPr lang="en-US" sz="2400" b="1" i="1" dirty="0">
                <a:solidFill>
                  <a:srgbClr val="660066"/>
                </a:solidFill>
              </a:rPr>
              <a:t>“When the party gets too good, it’s the job </a:t>
            </a:r>
            <a:br>
              <a:rPr lang="en-US" sz="2400" b="1" i="1" dirty="0">
                <a:solidFill>
                  <a:srgbClr val="660066"/>
                </a:solidFill>
              </a:rPr>
            </a:br>
            <a:r>
              <a:rPr lang="en-US" sz="2400" b="1" i="1" dirty="0">
                <a:solidFill>
                  <a:srgbClr val="660066"/>
                </a:solidFill>
              </a:rPr>
              <a:t>of the Fed to take away the punch bowl.”</a:t>
            </a:r>
            <a:r>
              <a:rPr lang="en-US" i="1" dirty="0"/>
              <a:t> </a:t>
            </a:r>
          </a:p>
        </p:txBody>
      </p:sp>
      <p:pic>
        <p:nvPicPr>
          <p:cNvPr id="25604" name="Picture 4" descr="Punch Bowl">
            <a:extLst>
              <a:ext uri="{FF2B5EF4-FFF2-40B4-BE49-F238E27FC236}">
                <a16:creationId xmlns:a16="http://schemas.microsoft.com/office/drawing/2014/main" id="{3A895706-5E17-4E57-B009-99F85D9EA5E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00100" y="1533525"/>
            <a:ext cx="5486400" cy="3583781"/>
          </a:xfr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5" name="Rectangle 5" descr="Papyrus">
            <a:extLst>
              <a:ext uri="{FF2B5EF4-FFF2-40B4-BE49-F238E27FC236}">
                <a16:creationId xmlns:a16="http://schemas.microsoft.com/office/drawing/2014/main" id="{F85C3843-3329-461C-8867-FEE44111F1C5}"/>
              </a:ext>
            </a:extLst>
          </p:cNvPr>
          <p:cNvSpPr>
            <a:spLocks noChangeArrowheads="1"/>
          </p:cNvSpPr>
          <p:nvPr/>
        </p:nvSpPr>
        <p:spPr bwMode="auto">
          <a:xfrm>
            <a:off x="0" y="3843337"/>
            <a:ext cx="6858000" cy="900113"/>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1800" b="1" dirty="0">
              <a:solidFill>
                <a:srgbClr val="006600"/>
              </a:solidFill>
              <a:effectLst>
                <a:outerShdw blurRad="38100" dist="38100" dir="2700000" algn="tl">
                  <a:srgbClr val="000000"/>
                </a:outerShdw>
              </a:effectLst>
              <a:latin typeface="Verdana" pitchFamily="34" charset="0"/>
            </a:endParaRPr>
          </a:p>
        </p:txBody>
      </p:sp>
      <p:sp>
        <p:nvSpPr>
          <p:cNvPr id="25606" name="Rectangle 6" descr="Papyrus">
            <a:extLst>
              <a:ext uri="{FF2B5EF4-FFF2-40B4-BE49-F238E27FC236}">
                <a16:creationId xmlns:a16="http://schemas.microsoft.com/office/drawing/2014/main" id="{9F5842C8-7D3E-4504-9406-04F2A17FAB69}"/>
              </a:ext>
            </a:extLst>
          </p:cNvPr>
          <p:cNvSpPr>
            <a:spLocks noChangeArrowheads="1"/>
          </p:cNvSpPr>
          <p:nvPr/>
        </p:nvSpPr>
        <p:spPr bwMode="auto">
          <a:xfrm>
            <a:off x="20241" y="940594"/>
            <a:ext cx="6858000" cy="671513"/>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r>
              <a:rPr lang="en-US" sz="1500" b="1" i="1" dirty="0">
                <a:solidFill>
                  <a:srgbClr val="FF0000"/>
                </a:solidFill>
                <a:effectLst>
                  <a:outerShdw blurRad="38100" dist="38100" dir="2700000" algn="tl">
                    <a:srgbClr val="000000"/>
                  </a:outerShdw>
                </a:effectLst>
                <a:latin typeface="Verdana" pitchFamily="34" charset="0"/>
              </a:rPr>
              <a:t>During a recession, the Fed is happy to </a:t>
            </a:r>
            <a:r>
              <a:rPr lang="en-US" sz="1800" b="1" i="1" dirty="0">
                <a:solidFill>
                  <a:srgbClr val="FF0000"/>
                </a:solidFill>
                <a:effectLst>
                  <a:outerShdw blurRad="38100" dist="38100" dir="2700000" algn="tl">
                    <a:srgbClr val="000000"/>
                  </a:outerShdw>
                </a:effectLst>
                <a:latin typeface="Verdana" pitchFamily="34" charset="0"/>
              </a:rPr>
              <a:t>“spike the punch.”</a:t>
            </a:r>
            <a:r>
              <a:rPr lang="en-US" sz="1500" b="1" i="1" dirty="0">
                <a:solidFill>
                  <a:srgbClr val="FF0000"/>
                </a:solidFill>
                <a:effectLst>
                  <a:outerShdw blurRad="38100" dist="38100" dir="2700000" algn="tl">
                    <a:srgbClr val="000000"/>
                  </a:outerShdw>
                </a:effectLst>
                <a:latin typeface="Verdana" pitchFamily="34"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box(in)">
                                      <p:cBhvr>
                                        <p:cTn id="7" dur="500"/>
                                        <p:tgtEl>
                                          <p:spTgt spid="256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5604"/>
                                        </p:tgtEl>
                                        <p:attrNameLst>
                                          <p:attrName>style.visibility</p:attrName>
                                        </p:attrNameLst>
                                      </p:cBhvr>
                                      <p:to>
                                        <p:strVal val="visible"/>
                                      </p:to>
                                    </p:set>
                                    <p:animEffect transition="in" filter="blinds(horizontal)">
                                      <p:cBhvr>
                                        <p:cTn id="12" dur="500"/>
                                        <p:tgtEl>
                                          <p:spTgt spid="256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nodePh="1">
                                  <p:stCondLst>
                                    <p:cond delay="0"/>
                                  </p:stCondLst>
                                  <p:endCondLst>
                                    <p:cond evt="begin" delay="0">
                                      <p:tn val="15"/>
                                    </p:cond>
                                  </p:endCondLst>
                                  <p:childTnLst>
                                    <p:set>
                                      <p:cBhvr>
                                        <p:cTn id="16" dur="1" fill="hold">
                                          <p:stCondLst>
                                            <p:cond delay="0"/>
                                          </p:stCondLst>
                                        </p:cTn>
                                        <p:tgtEl>
                                          <p:spTgt spid="25605"/>
                                        </p:tgtEl>
                                        <p:attrNameLst>
                                          <p:attrName>style.visibility</p:attrName>
                                        </p:attrNameLst>
                                      </p:cBhvr>
                                      <p:to>
                                        <p:strVal val="visible"/>
                                      </p:to>
                                    </p:set>
                                    <p:anim calcmode="lin" valueType="num">
                                      <p:cBhvr additive="base">
                                        <p:cTn id="17" dur="500" fill="hold"/>
                                        <p:tgtEl>
                                          <p:spTgt spid="25605"/>
                                        </p:tgtEl>
                                        <p:attrNameLst>
                                          <p:attrName>ppt_x</p:attrName>
                                        </p:attrNameLst>
                                      </p:cBhvr>
                                      <p:tavLst>
                                        <p:tav tm="0">
                                          <p:val>
                                            <p:strVal val="0-#ppt_w/2"/>
                                          </p:val>
                                        </p:tav>
                                        <p:tav tm="100000">
                                          <p:val>
                                            <p:strVal val="#ppt_x"/>
                                          </p:val>
                                        </p:tav>
                                      </p:tavLst>
                                    </p:anim>
                                    <p:anim calcmode="lin" valueType="num">
                                      <p:cBhvr additive="base">
                                        <p:cTn id="18" dur="500" fill="hold"/>
                                        <p:tgtEl>
                                          <p:spTgt spid="25605"/>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25606"/>
                                        </p:tgtEl>
                                        <p:attrNameLst>
                                          <p:attrName>style.visibility</p:attrName>
                                        </p:attrNameLst>
                                      </p:cBhvr>
                                      <p:to>
                                        <p:strVal val="visible"/>
                                      </p:to>
                                    </p:set>
                                    <p:anim calcmode="lin" valueType="num">
                                      <p:cBhvr additive="base">
                                        <p:cTn id="23" dur="500" fill="hold"/>
                                        <p:tgtEl>
                                          <p:spTgt spid="25606"/>
                                        </p:tgtEl>
                                        <p:attrNameLst>
                                          <p:attrName>ppt_x</p:attrName>
                                        </p:attrNameLst>
                                      </p:cBhvr>
                                      <p:tavLst>
                                        <p:tav tm="0">
                                          <p:val>
                                            <p:strVal val="1+#ppt_w/2"/>
                                          </p:val>
                                        </p:tav>
                                        <p:tav tm="100000">
                                          <p:val>
                                            <p:strVal val="#ppt_x"/>
                                          </p:val>
                                        </p:tav>
                                      </p:tavLst>
                                    </p:anim>
                                    <p:anim calcmode="lin" valueType="num">
                                      <p:cBhvr additive="base">
                                        <p:cTn id="24" dur="500" fill="hold"/>
                                        <p:tgtEl>
                                          <p:spTgt spid="256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P spid="25605" grpId="0"/>
      <p:bldP spid="2560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270"/>
        <p:cNvGrpSpPr/>
        <p:nvPr/>
      </p:nvGrpSpPr>
      <p:grpSpPr>
        <a:xfrm>
          <a:off x="0" y="0"/>
          <a:ext cx="0" cy="0"/>
          <a:chOff x="0" y="0"/>
          <a:chExt cx="0" cy="0"/>
        </a:xfrm>
      </p:grpSpPr>
      <p:sp>
        <p:nvSpPr>
          <p:cNvPr id="271" name="Google Shape;271;p21"/>
          <p:cNvSpPr txBox="1"/>
          <p:nvPr/>
        </p:nvSpPr>
        <p:spPr>
          <a:xfrm>
            <a:off x="127838" y="0"/>
            <a:ext cx="6854428" cy="546497"/>
          </a:xfrm>
          <a:prstGeom prst="rect">
            <a:avLst/>
          </a:prstGeom>
          <a:noFill/>
          <a:ln>
            <a:noFill/>
          </a:ln>
        </p:spPr>
        <p:txBody>
          <a:bodyPr spcFirstLastPara="1" wrap="square" lIns="67856" tIns="33338" rIns="67856" bIns="33338" anchor="t" anchorCtr="0">
            <a:noAutofit/>
          </a:bodyPr>
          <a:lstStyle/>
          <a:p>
            <a:pPr algn="ctr">
              <a:buClr>
                <a:schemeClr val="dk1"/>
              </a:buClr>
              <a:buSzPts val="4200"/>
            </a:pPr>
            <a:r>
              <a:rPr lang="en-US" sz="3150" b="1" dirty="0">
                <a:solidFill>
                  <a:srgbClr val="FF0000"/>
                </a:solidFill>
                <a:latin typeface="Times New Roman"/>
                <a:ea typeface="Times New Roman"/>
                <a:cs typeface="Times New Roman"/>
                <a:sym typeface="Times New Roman"/>
              </a:rPr>
              <a:t>3 Shifters of Money Supply</a:t>
            </a:r>
            <a:endParaRPr sz="1050" dirty="0">
              <a:solidFill>
                <a:srgbClr val="FF0000"/>
              </a:solidFill>
            </a:endParaRPr>
          </a:p>
        </p:txBody>
      </p:sp>
      <p:sp>
        <p:nvSpPr>
          <p:cNvPr id="272" name="Google Shape;272;p21"/>
          <p:cNvSpPr txBox="1"/>
          <p:nvPr/>
        </p:nvSpPr>
        <p:spPr>
          <a:xfrm>
            <a:off x="0" y="571500"/>
            <a:ext cx="6858038" cy="2650275"/>
          </a:xfrm>
          <a:prstGeom prst="rect">
            <a:avLst/>
          </a:prstGeom>
          <a:noFill/>
          <a:ln>
            <a:noFill/>
          </a:ln>
        </p:spPr>
        <p:txBody>
          <a:bodyPr spcFirstLastPara="1" wrap="square" lIns="67856" tIns="33338" rIns="67856" bIns="33338" anchor="t" anchorCtr="0">
            <a:noAutofit/>
          </a:bodyPr>
          <a:lstStyle/>
          <a:p>
            <a:pPr>
              <a:buClr>
                <a:schemeClr val="dk1"/>
              </a:buClr>
              <a:buSzPts val="3400"/>
            </a:pPr>
            <a:r>
              <a:rPr lang="en-US" sz="2550" b="1" dirty="0">
                <a:solidFill>
                  <a:srgbClr val="FF0000"/>
                </a:solidFill>
                <a:latin typeface="Times New Roman"/>
                <a:ea typeface="Times New Roman"/>
                <a:cs typeface="Times New Roman"/>
                <a:sym typeface="Times New Roman"/>
              </a:rPr>
              <a:t>The Fed adjusts the money supply by changing :</a:t>
            </a:r>
            <a:endParaRPr sz="1050" dirty="0">
              <a:solidFill>
                <a:srgbClr val="FF0000"/>
              </a:solidFill>
            </a:endParaRPr>
          </a:p>
          <a:p>
            <a:pPr>
              <a:buClr>
                <a:srgbClr val="000099"/>
              </a:buClr>
              <a:buSzPts val="3400"/>
            </a:pPr>
            <a:r>
              <a:rPr lang="en-US" sz="2550" b="1" dirty="0">
                <a:solidFill>
                  <a:srgbClr val="000099"/>
                </a:solidFill>
                <a:latin typeface="Times New Roman"/>
                <a:ea typeface="Times New Roman"/>
                <a:cs typeface="Times New Roman"/>
                <a:sym typeface="Times New Roman"/>
              </a:rPr>
              <a:t>1. </a:t>
            </a:r>
            <a:r>
              <a:rPr lang="en-US" sz="2550" b="1" dirty="0">
                <a:solidFill>
                  <a:srgbClr val="000090"/>
                </a:solidFill>
                <a:latin typeface="Times New Roman"/>
                <a:ea typeface="Times New Roman"/>
                <a:cs typeface="Times New Roman"/>
                <a:sym typeface="Times New Roman"/>
              </a:rPr>
              <a:t>The Reserve Requirements (Ratios)</a:t>
            </a:r>
            <a:endParaRPr sz="1050" dirty="0">
              <a:solidFill>
                <a:srgbClr val="000090"/>
              </a:solidFill>
            </a:endParaRPr>
          </a:p>
          <a:p>
            <a:pPr>
              <a:buClr>
                <a:srgbClr val="000099"/>
              </a:buClr>
              <a:buSzPts val="3400"/>
            </a:pPr>
            <a:r>
              <a:rPr lang="en-US" sz="2550" b="1" dirty="0">
                <a:solidFill>
                  <a:srgbClr val="000090"/>
                </a:solidFill>
                <a:latin typeface="Times New Roman"/>
                <a:ea typeface="Times New Roman"/>
                <a:cs typeface="Times New Roman"/>
                <a:sym typeface="Times New Roman"/>
              </a:rPr>
              <a:t>2. The Discount Rate</a:t>
            </a:r>
          </a:p>
          <a:p>
            <a:pPr>
              <a:buClr>
                <a:srgbClr val="000099"/>
              </a:buClr>
              <a:buSzPts val="3400"/>
            </a:pPr>
            <a:r>
              <a:rPr lang="en-US" sz="2550" b="1" dirty="0">
                <a:solidFill>
                  <a:srgbClr val="000090"/>
                </a:solidFill>
                <a:latin typeface="Times New Roman"/>
                <a:ea typeface="Times New Roman"/>
                <a:cs typeface="Times New Roman"/>
                <a:sym typeface="Times New Roman"/>
              </a:rPr>
              <a:t>3. Open Market Operations</a:t>
            </a:r>
            <a:endParaRPr sz="1050" dirty="0">
              <a:solidFill>
                <a:srgbClr val="000090"/>
              </a:solidFill>
            </a:endParaRPr>
          </a:p>
        </p:txBody>
      </p:sp>
      <p:sp>
        <p:nvSpPr>
          <p:cNvPr id="273" name="Google Shape;273;p21"/>
          <p:cNvSpPr txBox="1"/>
          <p:nvPr/>
        </p:nvSpPr>
        <p:spPr>
          <a:xfrm>
            <a:off x="127838" y="2661140"/>
            <a:ext cx="6730200" cy="461925"/>
          </a:xfrm>
          <a:prstGeom prst="rect">
            <a:avLst/>
          </a:prstGeom>
          <a:noFill/>
          <a:ln>
            <a:noFill/>
          </a:ln>
        </p:spPr>
        <p:txBody>
          <a:bodyPr spcFirstLastPara="1" wrap="square" lIns="68569" tIns="34275" rIns="68569" bIns="34275" anchor="t" anchorCtr="0">
            <a:noAutofit/>
          </a:bodyPr>
          <a:lstStyle/>
          <a:p>
            <a:pPr algn="ctr">
              <a:buClr>
                <a:schemeClr val="dk1"/>
              </a:buClr>
              <a:buSzPts val="3400"/>
            </a:pPr>
            <a:r>
              <a:rPr lang="en-US" sz="2550" b="1" dirty="0">
                <a:solidFill>
                  <a:srgbClr val="FF0000"/>
                </a:solidFill>
                <a:latin typeface="Times New Roman"/>
                <a:ea typeface="Times New Roman"/>
                <a:cs typeface="Times New Roman"/>
                <a:sym typeface="Times New Roman"/>
              </a:rPr>
              <a:t>The Fed is now chaired by Jerome H. Powell</a:t>
            </a:r>
            <a:endParaRPr sz="1050" dirty="0">
              <a:solidFill>
                <a:srgbClr val="FF0000"/>
              </a:solidFill>
            </a:endParaRPr>
          </a:p>
        </p:txBody>
      </p:sp>
      <p:pic>
        <p:nvPicPr>
          <p:cNvPr id="276" name="Google Shape;276;p21"/>
          <p:cNvPicPr preferRelativeResize="0"/>
          <p:nvPr/>
        </p:nvPicPr>
        <p:blipFill>
          <a:blip r:embed="rId3">
            <a:alphaModFix/>
          </a:blip>
          <a:stretch>
            <a:fillRect/>
          </a:stretch>
        </p:blipFill>
        <p:spPr>
          <a:xfrm>
            <a:off x="2678736" y="3221775"/>
            <a:ext cx="1253204" cy="1700743"/>
          </a:xfrm>
          <a:prstGeom prst="rect">
            <a:avLst/>
          </a:prstGeom>
          <a:noFill/>
          <a:ln>
            <a:solidFill>
              <a:srgbClr val="000000"/>
            </a:solidFill>
          </a:ln>
        </p:spPr>
      </p:pic>
    </p:spTree>
    <p:extLst>
      <p:ext uri="{BB962C8B-B14F-4D97-AF65-F5344CB8AC3E}">
        <p14:creationId xmlns:p14="http://schemas.microsoft.com/office/powerpoint/2010/main" val="368805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2">
                                            <p:txEl>
                                              <p:pRg st="0" end="0"/>
                                            </p:txEl>
                                          </p:spTgt>
                                        </p:tgtEl>
                                        <p:attrNameLst>
                                          <p:attrName>style.visibility</p:attrName>
                                        </p:attrNameLst>
                                      </p:cBhvr>
                                      <p:to>
                                        <p:strVal val="visible"/>
                                      </p:to>
                                    </p:set>
                                    <p:animEffect transition="in" filter="fade">
                                      <p:cBhvr>
                                        <p:cTn id="7" dur="500"/>
                                        <p:tgtEl>
                                          <p:spTgt spid="2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2">
                                            <p:txEl>
                                              <p:pRg st="1" end="1"/>
                                            </p:txEl>
                                          </p:spTgt>
                                        </p:tgtEl>
                                        <p:attrNameLst>
                                          <p:attrName>style.visibility</p:attrName>
                                        </p:attrNameLst>
                                      </p:cBhvr>
                                      <p:to>
                                        <p:strVal val="visible"/>
                                      </p:to>
                                    </p:set>
                                    <p:animEffect transition="in" filter="fade">
                                      <p:cBhvr>
                                        <p:cTn id="12" dur="500"/>
                                        <p:tgtEl>
                                          <p:spTgt spid="2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2">
                                            <p:txEl>
                                              <p:pRg st="2" end="2"/>
                                            </p:txEl>
                                          </p:spTgt>
                                        </p:tgtEl>
                                        <p:attrNameLst>
                                          <p:attrName>style.visibility</p:attrName>
                                        </p:attrNameLst>
                                      </p:cBhvr>
                                      <p:to>
                                        <p:strVal val="visible"/>
                                      </p:to>
                                    </p:set>
                                    <p:animEffect transition="in" filter="fade">
                                      <p:cBhvr>
                                        <p:cTn id="17" dur="500"/>
                                        <p:tgtEl>
                                          <p:spTgt spid="27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2">
                                            <p:txEl>
                                              <p:pRg st="3" end="3"/>
                                            </p:txEl>
                                          </p:spTgt>
                                        </p:tgtEl>
                                        <p:attrNameLst>
                                          <p:attrName>style.visibility</p:attrName>
                                        </p:attrNameLst>
                                      </p:cBhvr>
                                      <p:to>
                                        <p:strVal val="visible"/>
                                      </p:to>
                                    </p:set>
                                    <p:animEffect transition="in" filter="fade">
                                      <p:cBhvr>
                                        <p:cTn id="22" dur="500"/>
                                        <p:tgtEl>
                                          <p:spTgt spid="27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3"/>
                                        </p:tgtEl>
                                        <p:attrNameLst>
                                          <p:attrName>style.visibility</p:attrName>
                                        </p:attrNameLst>
                                      </p:cBhvr>
                                      <p:to>
                                        <p:strVal val="visible"/>
                                      </p:to>
                                    </p:set>
                                    <p:animEffect transition="in" filter="fade">
                                      <p:cBhvr>
                                        <p:cTn id="27" dur="1000"/>
                                        <p:tgtEl>
                                          <p:spTgt spid="273"/>
                                        </p:tgtEl>
                                      </p:cBhvr>
                                    </p:animEffect>
                                  </p:childTnLst>
                                </p:cTn>
                              </p:par>
                              <p:par>
                                <p:cTn id="28" presetID="10" presetClass="entr" presetSubtype="0" fill="hold" nodeType="withEffect">
                                  <p:stCondLst>
                                    <p:cond delay="0"/>
                                  </p:stCondLst>
                                  <p:childTnLst>
                                    <p:set>
                                      <p:cBhvr>
                                        <p:cTn id="29" dur="1" fill="hold">
                                          <p:stCondLst>
                                            <p:cond delay="0"/>
                                          </p:stCondLst>
                                        </p:cTn>
                                        <p:tgtEl>
                                          <p:spTgt spid="276"/>
                                        </p:tgtEl>
                                        <p:attrNameLst>
                                          <p:attrName>style.visibility</p:attrName>
                                        </p:attrNameLst>
                                      </p:cBhvr>
                                      <p:to>
                                        <p:strVal val="visible"/>
                                      </p:to>
                                    </p:set>
                                    <p:animEffect transition="in" filter="fade">
                                      <p:cBhvr>
                                        <p:cTn id="30" dur="10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289"/>
        <p:cNvGrpSpPr/>
        <p:nvPr/>
      </p:nvGrpSpPr>
      <p:grpSpPr>
        <a:xfrm>
          <a:off x="0" y="0"/>
          <a:ext cx="0" cy="0"/>
          <a:chOff x="0" y="0"/>
          <a:chExt cx="0" cy="0"/>
        </a:xfrm>
      </p:grpSpPr>
      <p:sp>
        <p:nvSpPr>
          <p:cNvPr id="290" name="Google Shape;290;p23"/>
          <p:cNvSpPr txBox="1"/>
          <p:nvPr/>
        </p:nvSpPr>
        <p:spPr>
          <a:xfrm>
            <a:off x="0" y="78581"/>
            <a:ext cx="6854428" cy="546497"/>
          </a:xfrm>
          <a:prstGeom prst="rect">
            <a:avLst/>
          </a:prstGeom>
          <a:noFill/>
          <a:ln>
            <a:noFill/>
          </a:ln>
        </p:spPr>
        <p:txBody>
          <a:bodyPr spcFirstLastPara="1" wrap="square" lIns="67856" tIns="33338" rIns="67856" bIns="33338" anchor="t" anchorCtr="0">
            <a:noAutofit/>
          </a:bodyPr>
          <a:lstStyle/>
          <a:p>
            <a:pPr algn="ctr">
              <a:buClr>
                <a:schemeClr val="dk1"/>
              </a:buClr>
              <a:buSzPts val="4200"/>
            </a:pPr>
            <a:r>
              <a:rPr lang="en-US" sz="3150" b="1" u="sng" dirty="0">
                <a:solidFill>
                  <a:srgbClr val="FF0000"/>
                </a:solidFill>
                <a:latin typeface="Times New Roman"/>
                <a:ea typeface="Times New Roman"/>
                <a:cs typeface="Times New Roman"/>
                <a:sym typeface="Times New Roman"/>
              </a:rPr>
              <a:t>#1. The Reserve Requirement</a:t>
            </a:r>
            <a:endParaRPr sz="1050" u="sng" dirty="0">
              <a:solidFill>
                <a:srgbClr val="FF0000"/>
              </a:solidFill>
            </a:endParaRPr>
          </a:p>
        </p:txBody>
      </p:sp>
      <p:sp>
        <p:nvSpPr>
          <p:cNvPr id="291" name="Google Shape;291;p23"/>
          <p:cNvSpPr txBox="1"/>
          <p:nvPr/>
        </p:nvSpPr>
        <p:spPr>
          <a:xfrm>
            <a:off x="3581" y="625069"/>
            <a:ext cx="6854400" cy="4429125"/>
          </a:xfrm>
          <a:prstGeom prst="rect">
            <a:avLst/>
          </a:prstGeom>
          <a:noFill/>
          <a:ln>
            <a:noFill/>
          </a:ln>
        </p:spPr>
        <p:txBody>
          <a:bodyPr spcFirstLastPara="1" wrap="square" lIns="67856" tIns="33338" rIns="67856" bIns="33338" anchor="t" anchorCtr="0">
            <a:noAutofit/>
          </a:bodyPr>
          <a:lstStyle/>
          <a:p>
            <a:pPr algn="ctr">
              <a:lnSpc>
                <a:spcPct val="90000"/>
              </a:lnSpc>
              <a:buClr>
                <a:srgbClr val="990000"/>
              </a:buClr>
              <a:buSzPts val="3000"/>
            </a:pPr>
            <a:r>
              <a:rPr lang="en-US" sz="2250" b="1" dirty="0">
                <a:solidFill>
                  <a:srgbClr val="990000"/>
                </a:solidFill>
                <a:latin typeface="Times New Roman"/>
                <a:ea typeface="Times New Roman"/>
                <a:cs typeface="Times New Roman"/>
                <a:sym typeface="Times New Roman"/>
              </a:rPr>
              <a:t>If you have a bank account, where is your money?</a:t>
            </a:r>
            <a:endParaRPr sz="1050" dirty="0"/>
          </a:p>
          <a:p>
            <a:pPr algn="ctr">
              <a:lnSpc>
                <a:spcPct val="90000"/>
              </a:lnSpc>
              <a:buClr>
                <a:srgbClr val="000099"/>
              </a:buClr>
              <a:buSzPts val="3000"/>
            </a:pPr>
            <a:r>
              <a:rPr lang="en-US" sz="2250" b="1" dirty="0">
                <a:solidFill>
                  <a:srgbClr val="000099"/>
                </a:solidFill>
                <a:latin typeface="Times New Roman"/>
                <a:ea typeface="Times New Roman"/>
                <a:cs typeface="Times New Roman"/>
                <a:sym typeface="Times New Roman"/>
              </a:rPr>
              <a:t>Only a small percent of your money is held in reserve. The rest of your money has been loaned out.</a:t>
            </a:r>
            <a:r>
              <a:rPr lang="en-US" sz="2250" b="1" dirty="0">
                <a:solidFill>
                  <a:schemeClr val="dk1"/>
                </a:solidFill>
                <a:latin typeface="Times New Roman"/>
                <a:ea typeface="Times New Roman"/>
                <a:cs typeface="Times New Roman"/>
                <a:sym typeface="Times New Roman"/>
              </a:rPr>
              <a:t> </a:t>
            </a:r>
            <a:endParaRPr sz="1050" dirty="0"/>
          </a:p>
          <a:p>
            <a:pPr algn="ctr">
              <a:lnSpc>
                <a:spcPct val="90000"/>
              </a:lnSpc>
              <a:buClr>
                <a:srgbClr val="000099"/>
              </a:buClr>
              <a:buSzPts val="3000"/>
            </a:pPr>
            <a:r>
              <a:rPr lang="en-US" sz="2250" b="1" dirty="0">
                <a:solidFill>
                  <a:srgbClr val="000099"/>
                </a:solidFill>
                <a:latin typeface="Times New Roman"/>
                <a:ea typeface="Times New Roman"/>
                <a:cs typeface="Times New Roman"/>
                <a:sym typeface="Times New Roman"/>
              </a:rPr>
              <a:t>This is called “Fractional Reserve Banking”.</a:t>
            </a:r>
            <a:endParaRPr sz="1050" dirty="0"/>
          </a:p>
          <a:p>
            <a:pPr algn="ctr">
              <a:lnSpc>
                <a:spcPct val="90000"/>
              </a:lnSpc>
              <a:buClr>
                <a:srgbClr val="990000"/>
              </a:buClr>
              <a:buSzPts val="3000"/>
            </a:pPr>
            <a:r>
              <a:rPr lang="en-US" sz="2250" b="1" dirty="0">
                <a:solidFill>
                  <a:srgbClr val="990000"/>
                </a:solidFill>
                <a:latin typeface="Times New Roman"/>
                <a:ea typeface="Times New Roman"/>
                <a:cs typeface="Times New Roman"/>
                <a:sym typeface="Times New Roman"/>
              </a:rPr>
              <a:t>The Fed sets the amount that banks must hold.</a:t>
            </a:r>
            <a:endParaRPr sz="1050" dirty="0"/>
          </a:p>
          <a:p>
            <a:pPr algn="ctr">
              <a:lnSpc>
                <a:spcPct val="90000"/>
              </a:lnSpc>
              <a:buClr>
                <a:schemeClr val="dk1"/>
              </a:buClr>
              <a:buSzPts val="3400"/>
            </a:pPr>
            <a:r>
              <a:rPr lang="en-US" sz="2550" b="1" dirty="0">
                <a:solidFill>
                  <a:srgbClr val="FF0000"/>
                </a:solidFill>
                <a:latin typeface="Times New Roman"/>
                <a:ea typeface="Times New Roman"/>
                <a:cs typeface="Times New Roman"/>
                <a:sym typeface="Times New Roman"/>
              </a:rPr>
              <a:t>The </a:t>
            </a:r>
            <a:r>
              <a:rPr lang="en-US" sz="2550" b="1" u="sng" dirty="0">
                <a:solidFill>
                  <a:srgbClr val="FF0000"/>
                </a:solidFill>
                <a:latin typeface="Times New Roman"/>
                <a:ea typeface="Times New Roman"/>
                <a:cs typeface="Times New Roman"/>
                <a:sym typeface="Times New Roman"/>
              </a:rPr>
              <a:t>reserve requirement</a:t>
            </a:r>
            <a:r>
              <a:rPr lang="en-US" sz="2550" b="1" dirty="0">
                <a:solidFill>
                  <a:srgbClr val="FF0000"/>
                </a:solidFill>
                <a:latin typeface="Times New Roman"/>
                <a:ea typeface="Times New Roman"/>
                <a:cs typeface="Times New Roman"/>
                <a:sym typeface="Times New Roman"/>
              </a:rPr>
              <a:t> (reserve ratio) is the percent of deposits that banks must hold in reserve (the percent they can NOT loan out). </a:t>
            </a:r>
            <a:endParaRPr sz="1050" dirty="0">
              <a:solidFill>
                <a:srgbClr val="FF0000"/>
              </a:solidFill>
            </a:endParaRPr>
          </a:p>
          <a:p>
            <a:pPr marL="557213" lvl="1" indent="-214313">
              <a:buClr>
                <a:srgbClr val="000099"/>
              </a:buClr>
              <a:buSzPts val="2400"/>
              <a:buFont typeface="Times New Roman"/>
              <a:buChar char="•"/>
            </a:pPr>
            <a:r>
              <a:rPr lang="en-US" sz="1800" b="1" dirty="0">
                <a:solidFill>
                  <a:srgbClr val="000099"/>
                </a:solidFill>
                <a:latin typeface="Times New Roman"/>
                <a:ea typeface="Times New Roman"/>
                <a:cs typeface="Times New Roman"/>
                <a:sym typeface="Times New Roman"/>
              </a:rPr>
              <a:t>When the Fed increases the money supply, it increases the amount of money held in bank deposits.  </a:t>
            </a:r>
            <a:endParaRPr sz="1050" dirty="0"/>
          </a:p>
          <a:p>
            <a:pPr marL="557213" lvl="1" indent="-214313">
              <a:buClr>
                <a:srgbClr val="000099"/>
              </a:buClr>
              <a:buSzPts val="2400"/>
              <a:buFont typeface="Times New Roman"/>
              <a:buChar char="•"/>
            </a:pPr>
            <a:r>
              <a:rPr lang="en-US" sz="1800" b="1" dirty="0">
                <a:solidFill>
                  <a:srgbClr val="000099"/>
                </a:solidFill>
                <a:latin typeface="Times New Roman"/>
                <a:ea typeface="Times New Roman"/>
                <a:cs typeface="Times New Roman"/>
                <a:sym typeface="Times New Roman"/>
              </a:rPr>
              <a:t>Banks keep some of the money in reserve and loan out their excess reserves.</a:t>
            </a:r>
            <a:endParaRPr sz="1050" dirty="0"/>
          </a:p>
          <a:p>
            <a:pPr marL="557213" lvl="1" indent="-214313">
              <a:buClr>
                <a:srgbClr val="000099"/>
              </a:buClr>
              <a:buSzPts val="2400"/>
              <a:buFont typeface="Times New Roman"/>
              <a:buChar char="•"/>
            </a:pPr>
            <a:r>
              <a:rPr lang="en-US" sz="1800" b="1" dirty="0">
                <a:solidFill>
                  <a:srgbClr val="000099"/>
                </a:solidFill>
                <a:latin typeface="Times New Roman"/>
                <a:ea typeface="Times New Roman"/>
                <a:cs typeface="Times New Roman"/>
                <a:sym typeface="Times New Roman"/>
              </a:rPr>
              <a:t>These loans eventually become deposits for another bank that will loan out their excess reserves.</a:t>
            </a:r>
            <a:endParaRPr sz="1050" dirty="0"/>
          </a:p>
        </p:txBody>
      </p:sp>
    </p:spTree>
    <p:extLst>
      <p:ext uri="{BB962C8B-B14F-4D97-AF65-F5344CB8AC3E}">
        <p14:creationId xmlns:p14="http://schemas.microsoft.com/office/powerpoint/2010/main" val="10287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1">
                                            <p:txEl>
                                              <p:pRg st="0" end="0"/>
                                            </p:txEl>
                                          </p:spTgt>
                                        </p:tgtEl>
                                        <p:attrNameLst>
                                          <p:attrName>style.visibility</p:attrName>
                                        </p:attrNameLst>
                                      </p:cBhvr>
                                      <p:to>
                                        <p:strVal val="visible"/>
                                      </p:to>
                                    </p:set>
                                    <p:animEffect transition="in" filter="fade">
                                      <p:cBhvr>
                                        <p:cTn id="7" dur="500"/>
                                        <p:tgtEl>
                                          <p:spTgt spid="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1">
                                            <p:txEl>
                                              <p:pRg st="1" end="1"/>
                                            </p:txEl>
                                          </p:spTgt>
                                        </p:tgtEl>
                                        <p:attrNameLst>
                                          <p:attrName>style.visibility</p:attrName>
                                        </p:attrNameLst>
                                      </p:cBhvr>
                                      <p:to>
                                        <p:strVal val="visible"/>
                                      </p:to>
                                    </p:set>
                                    <p:animEffect transition="in" filter="fade">
                                      <p:cBhvr>
                                        <p:cTn id="12" dur="500"/>
                                        <p:tgtEl>
                                          <p:spTgt spid="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1">
                                            <p:txEl>
                                              <p:pRg st="2" end="2"/>
                                            </p:txEl>
                                          </p:spTgt>
                                        </p:tgtEl>
                                        <p:attrNameLst>
                                          <p:attrName>style.visibility</p:attrName>
                                        </p:attrNameLst>
                                      </p:cBhvr>
                                      <p:to>
                                        <p:strVal val="visible"/>
                                      </p:to>
                                    </p:set>
                                    <p:animEffect transition="in" filter="fade">
                                      <p:cBhvr>
                                        <p:cTn id="17" dur="500"/>
                                        <p:tgtEl>
                                          <p:spTgt spid="2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1">
                                            <p:txEl>
                                              <p:pRg st="3" end="3"/>
                                            </p:txEl>
                                          </p:spTgt>
                                        </p:tgtEl>
                                        <p:attrNameLst>
                                          <p:attrName>style.visibility</p:attrName>
                                        </p:attrNameLst>
                                      </p:cBhvr>
                                      <p:to>
                                        <p:strVal val="visible"/>
                                      </p:to>
                                    </p:set>
                                    <p:animEffect transition="in" filter="fade">
                                      <p:cBhvr>
                                        <p:cTn id="22" dur="500"/>
                                        <p:tgtEl>
                                          <p:spTgt spid="2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1">
                                            <p:txEl>
                                              <p:pRg st="4" end="4"/>
                                            </p:txEl>
                                          </p:spTgt>
                                        </p:tgtEl>
                                        <p:attrNameLst>
                                          <p:attrName>style.visibility</p:attrName>
                                        </p:attrNameLst>
                                      </p:cBhvr>
                                      <p:to>
                                        <p:strVal val="visible"/>
                                      </p:to>
                                    </p:set>
                                    <p:animEffect transition="in" filter="fade">
                                      <p:cBhvr>
                                        <p:cTn id="27" dur="500"/>
                                        <p:tgtEl>
                                          <p:spTgt spid="2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1">
                                            <p:txEl>
                                              <p:pRg st="5" end="5"/>
                                            </p:txEl>
                                          </p:spTgt>
                                        </p:tgtEl>
                                        <p:attrNameLst>
                                          <p:attrName>style.visibility</p:attrName>
                                        </p:attrNameLst>
                                      </p:cBhvr>
                                      <p:to>
                                        <p:strVal val="visible"/>
                                      </p:to>
                                    </p:set>
                                    <p:animEffect transition="in" filter="fade">
                                      <p:cBhvr>
                                        <p:cTn id="32" dur="500"/>
                                        <p:tgtEl>
                                          <p:spTgt spid="29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1">
                                            <p:txEl>
                                              <p:pRg st="6" end="6"/>
                                            </p:txEl>
                                          </p:spTgt>
                                        </p:tgtEl>
                                        <p:attrNameLst>
                                          <p:attrName>style.visibility</p:attrName>
                                        </p:attrNameLst>
                                      </p:cBhvr>
                                      <p:to>
                                        <p:strVal val="visible"/>
                                      </p:to>
                                    </p:set>
                                    <p:animEffect transition="in" filter="fade">
                                      <p:cBhvr>
                                        <p:cTn id="37" dur="500"/>
                                        <p:tgtEl>
                                          <p:spTgt spid="29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91">
                                            <p:txEl>
                                              <p:pRg st="7" end="7"/>
                                            </p:txEl>
                                          </p:spTgt>
                                        </p:tgtEl>
                                        <p:attrNameLst>
                                          <p:attrName>style.visibility</p:attrName>
                                        </p:attrNameLst>
                                      </p:cBhvr>
                                      <p:to>
                                        <p:strVal val="visible"/>
                                      </p:to>
                                    </p:set>
                                    <p:animEffect transition="in" filter="fade">
                                      <p:cBhvr>
                                        <p:cTn id="42" dur="500"/>
                                        <p:tgtEl>
                                          <p:spTgt spid="2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320"/>
        <p:cNvGrpSpPr/>
        <p:nvPr/>
      </p:nvGrpSpPr>
      <p:grpSpPr>
        <a:xfrm>
          <a:off x="0" y="0"/>
          <a:ext cx="0" cy="0"/>
          <a:chOff x="0" y="0"/>
          <a:chExt cx="0" cy="0"/>
        </a:xfrm>
      </p:grpSpPr>
      <p:sp>
        <p:nvSpPr>
          <p:cNvPr id="321" name="Google Shape;321;p26"/>
          <p:cNvSpPr txBox="1"/>
          <p:nvPr/>
        </p:nvSpPr>
        <p:spPr>
          <a:xfrm>
            <a:off x="457200" y="0"/>
            <a:ext cx="6115050" cy="503634"/>
          </a:xfrm>
          <a:prstGeom prst="rect">
            <a:avLst/>
          </a:prstGeom>
          <a:noFill/>
          <a:ln>
            <a:noFill/>
          </a:ln>
        </p:spPr>
        <p:txBody>
          <a:bodyPr spcFirstLastPara="1" wrap="square" lIns="68569" tIns="34275" rIns="68569" bIns="34275" anchor="t" anchorCtr="0">
            <a:noAutofit/>
          </a:bodyPr>
          <a:lstStyle/>
          <a:p>
            <a:pPr algn="ctr">
              <a:buClr>
                <a:schemeClr val="dk1"/>
              </a:buClr>
              <a:buSzPts val="3800"/>
            </a:pPr>
            <a:r>
              <a:rPr lang="en-US" sz="2850" b="1">
                <a:solidFill>
                  <a:schemeClr val="dk1"/>
                </a:solidFill>
                <a:latin typeface="Times New Roman"/>
                <a:ea typeface="Times New Roman"/>
                <a:cs typeface="Times New Roman"/>
                <a:sym typeface="Times New Roman"/>
              </a:rPr>
              <a:t>Using The Reserve Requirement</a:t>
            </a:r>
            <a:endParaRPr sz="1050"/>
          </a:p>
        </p:txBody>
      </p:sp>
      <p:sp>
        <p:nvSpPr>
          <p:cNvPr id="322" name="Google Shape;322;p26"/>
          <p:cNvSpPr txBox="1"/>
          <p:nvPr/>
        </p:nvSpPr>
        <p:spPr>
          <a:xfrm>
            <a:off x="171450" y="514351"/>
            <a:ext cx="6457950" cy="754856"/>
          </a:xfrm>
          <a:prstGeom prst="rect">
            <a:avLst/>
          </a:prstGeom>
          <a:noFill/>
          <a:ln>
            <a:noFill/>
          </a:ln>
        </p:spPr>
        <p:txBody>
          <a:bodyPr spcFirstLastPara="1" wrap="square" lIns="68569" tIns="34275" rIns="68569" bIns="34275" anchor="t" anchorCtr="0">
            <a:noAutofit/>
          </a:bodyPr>
          <a:lstStyle/>
          <a:p>
            <a:pPr marL="342900" indent="-342900">
              <a:buClr>
                <a:srgbClr val="000099"/>
              </a:buClr>
              <a:buSzPts val="3000"/>
            </a:pPr>
            <a:r>
              <a:rPr lang="en-US" sz="2250" b="1" dirty="0">
                <a:solidFill>
                  <a:srgbClr val="000099"/>
                </a:solidFill>
                <a:latin typeface="Times New Roman"/>
                <a:ea typeface="Times New Roman"/>
                <a:cs typeface="Times New Roman"/>
                <a:sym typeface="Times New Roman"/>
              </a:rPr>
              <a:t>1. If there is a recession, what could the Fed do to the reserve requirement? (Explain the steps.)</a:t>
            </a:r>
            <a:endParaRPr sz="1050" dirty="0"/>
          </a:p>
        </p:txBody>
      </p:sp>
      <p:sp>
        <p:nvSpPr>
          <p:cNvPr id="324" name="Google Shape;324;p26"/>
          <p:cNvSpPr txBox="1"/>
          <p:nvPr/>
        </p:nvSpPr>
        <p:spPr>
          <a:xfrm>
            <a:off x="228600" y="2686050"/>
            <a:ext cx="6629400" cy="709613"/>
          </a:xfrm>
          <a:prstGeom prst="rect">
            <a:avLst/>
          </a:prstGeom>
          <a:noFill/>
          <a:ln>
            <a:noFill/>
          </a:ln>
        </p:spPr>
        <p:txBody>
          <a:bodyPr spcFirstLastPara="1" wrap="square" lIns="68569" tIns="34275" rIns="68569" bIns="34275" anchor="t" anchorCtr="0">
            <a:noAutofit/>
          </a:bodyPr>
          <a:lstStyle/>
          <a:p>
            <a:pPr>
              <a:buClr>
                <a:srgbClr val="000099"/>
              </a:buClr>
              <a:buSzPts val="2800"/>
            </a:pPr>
            <a:r>
              <a:rPr lang="en-US" sz="2100" b="1" dirty="0">
                <a:solidFill>
                  <a:srgbClr val="000099"/>
                </a:solidFill>
                <a:latin typeface="Times New Roman"/>
                <a:ea typeface="Times New Roman"/>
                <a:cs typeface="Times New Roman"/>
                <a:sym typeface="Times New Roman"/>
              </a:rPr>
              <a:t>2. If there is inflation, what could the Fed do to the reserve requirement? (Explain the steps.)</a:t>
            </a:r>
            <a:endParaRPr sz="1050" dirty="0"/>
          </a:p>
        </p:txBody>
      </p:sp>
      <p:sp>
        <p:nvSpPr>
          <p:cNvPr id="325" name="Google Shape;325;p26"/>
          <p:cNvSpPr txBox="1"/>
          <p:nvPr/>
        </p:nvSpPr>
        <p:spPr>
          <a:xfrm>
            <a:off x="0" y="1225125"/>
            <a:ext cx="6796350" cy="1232325"/>
          </a:xfrm>
          <a:prstGeom prst="rect">
            <a:avLst/>
          </a:prstGeom>
          <a:noFill/>
          <a:ln>
            <a:noFill/>
          </a:ln>
        </p:spPr>
        <p:txBody>
          <a:bodyPr spcFirstLastPara="1" wrap="square" lIns="68569" tIns="34275" rIns="68569" bIns="34275" anchor="t" anchorCtr="0">
            <a:noAutofit/>
          </a:bodyPr>
          <a:lstStyle/>
          <a:p>
            <a:pPr marL="342900" indent="-342900">
              <a:lnSpc>
                <a:spcPct val="90000"/>
              </a:lnSpc>
              <a:buClr>
                <a:srgbClr val="990000"/>
              </a:buClr>
              <a:buSzPts val="2800"/>
            </a:pPr>
            <a:r>
              <a:rPr lang="en-US" sz="2100" b="1" dirty="0">
                <a:solidFill>
                  <a:srgbClr val="FF0000"/>
                </a:solidFill>
                <a:latin typeface="Times New Roman"/>
                <a:ea typeface="Times New Roman"/>
                <a:cs typeface="Times New Roman"/>
                <a:sym typeface="Times New Roman"/>
              </a:rPr>
              <a:t>Decrease the Reserve Ratio</a:t>
            </a:r>
            <a:endParaRPr sz="1050" dirty="0">
              <a:solidFill>
                <a:srgbClr val="FF0000"/>
              </a:solidFill>
            </a:endParaRPr>
          </a:p>
          <a:p>
            <a:pPr marL="342900" indent="-342900">
              <a:lnSpc>
                <a:spcPct val="90000"/>
              </a:lnSpc>
              <a:buClr>
                <a:schemeClr val="dk1"/>
              </a:buClr>
              <a:buSzPts val="2800"/>
              <a:buFont typeface="Times New Roman"/>
              <a:buAutoNum type="arabicPeriod"/>
            </a:pPr>
            <a:r>
              <a:rPr lang="en-US" sz="2100" b="1" dirty="0">
                <a:solidFill>
                  <a:srgbClr val="FF0000"/>
                </a:solidFill>
                <a:latin typeface="Times New Roman"/>
                <a:ea typeface="Times New Roman"/>
                <a:cs typeface="Times New Roman"/>
                <a:sym typeface="Times New Roman"/>
              </a:rPr>
              <a:t> Banks hold less money and have more excess reserves.</a:t>
            </a:r>
            <a:endParaRPr sz="1050" dirty="0">
              <a:solidFill>
                <a:srgbClr val="FF0000"/>
              </a:solidFill>
            </a:endParaRPr>
          </a:p>
          <a:p>
            <a:pPr marL="342900" indent="-342900">
              <a:lnSpc>
                <a:spcPct val="90000"/>
              </a:lnSpc>
              <a:buClr>
                <a:schemeClr val="dk1"/>
              </a:buClr>
              <a:buSzPts val="2800"/>
              <a:buFont typeface="Times New Roman"/>
              <a:buAutoNum type="arabicPeriod"/>
            </a:pPr>
            <a:r>
              <a:rPr lang="en-US" sz="2100" b="1" dirty="0">
                <a:solidFill>
                  <a:srgbClr val="FF0000"/>
                </a:solidFill>
                <a:latin typeface="Times New Roman"/>
                <a:ea typeface="Times New Roman"/>
                <a:cs typeface="Times New Roman"/>
                <a:sym typeface="Times New Roman"/>
              </a:rPr>
              <a:t> Banks create more money by loaning out excess.</a:t>
            </a:r>
            <a:endParaRPr sz="1050" dirty="0">
              <a:solidFill>
                <a:srgbClr val="FF0000"/>
              </a:solidFill>
            </a:endParaRPr>
          </a:p>
          <a:p>
            <a:pPr marL="342900" indent="-342900">
              <a:lnSpc>
                <a:spcPct val="90000"/>
              </a:lnSpc>
              <a:buClr>
                <a:schemeClr val="dk1"/>
              </a:buClr>
              <a:buSzPts val="2800"/>
              <a:buFont typeface="Times New Roman"/>
              <a:buAutoNum type="arabicPeriod"/>
            </a:pPr>
            <a:r>
              <a:rPr lang="en-US" sz="2100" b="1" dirty="0">
                <a:solidFill>
                  <a:srgbClr val="FF0000"/>
                </a:solidFill>
                <a:latin typeface="Times New Roman"/>
                <a:ea typeface="Times New Roman"/>
                <a:cs typeface="Times New Roman"/>
                <a:sym typeface="Times New Roman"/>
              </a:rPr>
              <a:t> Money supply increases, interest rates fall, AD up.</a:t>
            </a:r>
            <a:endParaRPr sz="1050" dirty="0">
              <a:solidFill>
                <a:srgbClr val="FF0000"/>
              </a:solidFill>
            </a:endParaRPr>
          </a:p>
        </p:txBody>
      </p:sp>
      <p:sp>
        <p:nvSpPr>
          <p:cNvPr id="326" name="Google Shape;326;p26"/>
          <p:cNvSpPr txBox="1"/>
          <p:nvPr/>
        </p:nvSpPr>
        <p:spPr>
          <a:xfrm>
            <a:off x="28575" y="3392100"/>
            <a:ext cx="7064952" cy="1408500"/>
          </a:xfrm>
          <a:prstGeom prst="rect">
            <a:avLst/>
          </a:prstGeom>
          <a:noFill/>
          <a:ln>
            <a:noFill/>
          </a:ln>
        </p:spPr>
        <p:txBody>
          <a:bodyPr spcFirstLastPara="1" wrap="square" lIns="68569" tIns="34275" rIns="68569" bIns="34275" anchor="t" anchorCtr="0">
            <a:noAutofit/>
          </a:bodyPr>
          <a:lstStyle/>
          <a:p>
            <a:pPr marL="342900" indent="-342900">
              <a:buClr>
                <a:srgbClr val="990000"/>
              </a:buClr>
              <a:buSzPts val="2800"/>
            </a:pPr>
            <a:r>
              <a:rPr lang="en-US" sz="2100" b="1" dirty="0">
                <a:solidFill>
                  <a:srgbClr val="FF0000"/>
                </a:solidFill>
                <a:latin typeface="Times New Roman"/>
                <a:ea typeface="Times New Roman"/>
                <a:cs typeface="Times New Roman"/>
                <a:sym typeface="Times New Roman"/>
              </a:rPr>
              <a:t>Increase the Reserve Ratio</a:t>
            </a:r>
            <a:endParaRPr lang="en-US" sz="2100" dirty="0">
              <a:solidFill>
                <a:srgbClr val="FF0000"/>
              </a:solidFill>
              <a:ea typeface="Times New Roman"/>
            </a:endParaRPr>
          </a:p>
          <a:p>
            <a:pPr marL="457200" indent="-457200">
              <a:buClr>
                <a:srgbClr val="990000"/>
              </a:buClr>
              <a:buSzPts val="2800"/>
              <a:buAutoNum type="arabicPeriod"/>
            </a:pPr>
            <a:r>
              <a:rPr lang="en-US" sz="2000" b="1" dirty="0">
                <a:solidFill>
                  <a:srgbClr val="FF0000"/>
                </a:solidFill>
                <a:latin typeface="Times New Roman"/>
                <a:ea typeface="Times New Roman"/>
                <a:cs typeface="Times New Roman"/>
                <a:sym typeface="Times New Roman"/>
              </a:rPr>
              <a:t>Banks hold more money and have fewer excess reserves</a:t>
            </a:r>
          </a:p>
          <a:p>
            <a:pPr marL="457200" indent="-457200">
              <a:buClr>
                <a:srgbClr val="990000"/>
              </a:buClr>
              <a:buSzPts val="2800"/>
              <a:buAutoNum type="arabicPeriod"/>
            </a:pPr>
            <a:r>
              <a:rPr lang="en-US" sz="2100" b="1" dirty="0">
                <a:solidFill>
                  <a:srgbClr val="FF0000"/>
                </a:solidFill>
                <a:latin typeface="Times New Roman"/>
                <a:ea typeface="Times New Roman"/>
                <a:cs typeface="Times New Roman"/>
                <a:sym typeface="Times New Roman"/>
              </a:rPr>
              <a:t>Banks create less money.</a:t>
            </a:r>
            <a:endParaRPr sz="2100" dirty="0">
              <a:solidFill>
                <a:srgbClr val="FF0000"/>
              </a:solidFill>
            </a:endParaRPr>
          </a:p>
          <a:p>
            <a:pPr marL="342900" indent="-342900">
              <a:buClr>
                <a:schemeClr val="dk1"/>
              </a:buClr>
              <a:buSzPts val="2800"/>
              <a:buFont typeface="Times New Roman"/>
              <a:buAutoNum type="arabicPeriod"/>
            </a:pPr>
            <a:r>
              <a:rPr lang="en-US" sz="2100" b="1" dirty="0">
                <a:solidFill>
                  <a:srgbClr val="FF0000"/>
                </a:solidFill>
                <a:latin typeface="Times New Roman"/>
                <a:ea typeface="Times New Roman"/>
                <a:cs typeface="Times New Roman"/>
                <a:sym typeface="Times New Roman"/>
              </a:rPr>
              <a:t>  Money supply decreases, interest rates up, AD down.</a:t>
            </a:r>
            <a:endParaRPr sz="2100" dirty="0">
              <a:solidFill>
                <a:srgbClr val="FF0000"/>
              </a:solidFill>
            </a:endParaRPr>
          </a:p>
        </p:txBody>
      </p:sp>
    </p:spTree>
    <p:extLst>
      <p:ext uri="{BB962C8B-B14F-4D97-AF65-F5344CB8AC3E}">
        <p14:creationId xmlns:p14="http://schemas.microsoft.com/office/powerpoint/2010/main" val="380130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5">
                                            <p:txEl>
                                              <p:pRg st="0" end="0"/>
                                            </p:txEl>
                                          </p:spTgt>
                                        </p:tgtEl>
                                        <p:attrNameLst>
                                          <p:attrName>style.visibility</p:attrName>
                                        </p:attrNameLst>
                                      </p:cBhvr>
                                      <p:to>
                                        <p:strVal val="visible"/>
                                      </p:to>
                                    </p:set>
                                    <p:animEffect transition="in" filter="fade">
                                      <p:cBhvr>
                                        <p:cTn id="7" dur="500"/>
                                        <p:tgtEl>
                                          <p:spTgt spid="3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5">
                                            <p:txEl>
                                              <p:pRg st="1" end="1"/>
                                            </p:txEl>
                                          </p:spTgt>
                                        </p:tgtEl>
                                        <p:attrNameLst>
                                          <p:attrName>style.visibility</p:attrName>
                                        </p:attrNameLst>
                                      </p:cBhvr>
                                      <p:to>
                                        <p:strVal val="visible"/>
                                      </p:to>
                                    </p:set>
                                    <p:animEffect transition="in" filter="fade">
                                      <p:cBhvr>
                                        <p:cTn id="12" dur="500"/>
                                        <p:tgtEl>
                                          <p:spTgt spid="3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5">
                                            <p:txEl>
                                              <p:pRg st="2" end="2"/>
                                            </p:txEl>
                                          </p:spTgt>
                                        </p:tgtEl>
                                        <p:attrNameLst>
                                          <p:attrName>style.visibility</p:attrName>
                                        </p:attrNameLst>
                                      </p:cBhvr>
                                      <p:to>
                                        <p:strVal val="visible"/>
                                      </p:to>
                                    </p:set>
                                    <p:animEffect transition="in" filter="fade">
                                      <p:cBhvr>
                                        <p:cTn id="17" dur="500"/>
                                        <p:tgtEl>
                                          <p:spTgt spid="3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5">
                                            <p:txEl>
                                              <p:pRg st="3" end="3"/>
                                            </p:txEl>
                                          </p:spTgt>
                                        </p:tgtEl>
                                        <p:attrNameLst>
                                          <p:attrName>style.visibility</p:attrName>
                                        </p:attrNameLst>
                                      </p:cBhvr>
                                      <p:to>
                                        <p:strVal val="visible"/>
                                      </p:to>
                                    </p:set>
                                    <p:animEffect transition="in" filter="fade">
                                      <p:cBhvr>
                                        <p:cTn id="22" dur="500"/>
                                        <p:tgtEl>
                                          <p:spTgt spid="32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6">
                                            <p:txEl>
                                              <p:pRg st="0" end="0"/>
                                            </p:txEl>
                                          </p:spTgt>
                                        </p:tgtEl>
                                        <p:attrNameLst>
                                          <p:attrName>style.visibility</p:attrName>
                                        </p:attrNameLst>
                                      </p:cBhvr>
                                      <p:to>
                                        <p:strVal val="visible"/>
                                      </p:to>
                                    </p:set>
                                    <p:animEffect transition="in" filter="fade">
                                      <p:cBhvr>
                                        <p:cTn id="27" dur="500"/>
                                        <p:tgtEl>
                                          <p:spTgt spid="32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6">
                                            <p:txEl>
                                              <p:pRg st="1" end="1"/>
                                            </p:txEl>
                                          </p:spTgt>
                                        </p:tgtEl>
                                        <p:attrNameLst>
                                          <p:attrName>style.visibility</p:attrName>
                                        </p:attrNameLst>
                                      </p:cBhvr>
                                      <p:to>
                                        <p:strVal val="visible"/>
                                      </p:to>
                                    </p:set>
                                    <p:animEffect transition="in" filter="fade">
                                      <p:cBhvr>
                                        <p:cTn id="32" dur="500"/>
                                        <p:tgtEl>
                                          <p:spTgt spid="32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6">
                                            <p:txEl>
                                              <p:pRg st="2" end="2"/>
                                            </p:txEl>
                                          </p:spTgt>
                                        </p:tgtEl>
                                        <p:attrNameLst>
                                          <p:attrName>style.visibility</p:attrName>
                                        </p:attrNameLst>
                                      </p:cBhvr>
                                      <p:to>
                                        <p:strVal val="visible"/>
                                      </p:to>
                                    </p:set>
                                    <p:animEffect transition="in" filter="fade">
                                      <p:cBhvr>
                                        <p:cTn id="37" dur="500"/>
                                        <p:tgtEl>
                                          <p:spTgt spid="32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26">
                                            <p:txEl>
                                              <p:pRg st="3" end="3"/>
                                            </p:txEl>
                                          </p:spTgt>
                                        </p:tgtEl>
                                        <p:attrNameLst>
                                          <p:attrName>style.visibility</p:attrName>
                                        </p:attrNameLst>
                                      </p:cBhvr>
                                      <p:to>
                                        <p:strVal val="visible"/>
                                      </p:to>
                                    </p:set>
                                    <p:animEffect transition="in" filter="fade">
                                      <p:cBhvr>
                                        <p:cTn id="42" dur="500"/>
                                        <p:tgtEl>
                                          <p:spTgt spid="3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331"/>
        <p:cNvGrpSpPr/>
        <p:nvPr/>
      </p:nvGrpSpPr>
      <p:grpSpPr>
        <a:xfrm>
          <a:off x="0" y="0"/>
          <a:ext cx="0" cy="0"/>
          <a:chOff x="0" y="0"/>
          <a:chExt cx="0" cy="0"/>
        </a:xfrm>
      </p:grpSpPr>
      <p:sp>
        <p:nvSpPr>
          <p:cNvPr id="332" name="Google Shape;332;p27"/>
          <p:cNvSpPr txBox="1"/>
          <p:nvPr/>
        </p:nvSpPr>
        <p:spPr>
          <a:xfrm>
            <a:off x="0" y="78582"/>
            <a:ext cx="6854428" cy="501253"/>
          </a:xfrm>
          <a:prstGeom prst="rect">
            <a:avLst/>
          </a:prstGeom>
          <a:noFill/>
          <a:ln>
            <a:noFill/>
          </a:ln>
        </p:spPr>
        <p:txBody>
          <a:bodyPr spcFirstLastPara="1" wrap="square" lIns="67856" tIns="33338" rIns="67856" bIns="33338" anchor="t" anchorCtr="0">
            <a:noAutofit/>
          </a:bodyPr>
          <a:lstStyle/>
          <a:p>
            <a:pPr algn="ctr">
              <a:buClr>
                <a:schemeClr val="dk1"/>
              </a:buClr>
              <a:buSzPts val="3800"/>
            </a:pPr>
            <a:r>
              <a:rPr lang="en-US" sz="2850" b="1" u="sng" dirty="0">
                <a:solidFill>
                  <a:srgbClr val="FF0000"/>
                </a:solidFill>
                <a:latin typeface="Times New Roman"/>
                <a:ea typeface="Times New Roman"/>
                <a:cs typeface="Times New Roman"/>
                <a:sym typeface="Times New Roman"/>
              </a:rPr>
              <a:t>#2. The Discount Rate</a:t>
            </a:r>
            <a:endParaRPr sz="1050" u="sng" dirty="0">
              <a:solidFill>
                <a:srgbClr val="FF0000"/>
              </a:solidFill>
            </a:endParaRPr>
          </a:p>
        </p:txBody>
      </p:sp>
      <p:sp>
        <p:nvSpPr>
          <p:cNvPr id="333" name="Google Shape;333;p27"/>
          <p:cNvSpPr txBox="1"/>
          <p:nvPr/>
        </p:nvSpPr>
        <p:spPr>
          <a:xfrm>
            <a:off x="228600" y="628650"/>
            <a:ext cx="6559153" cy="3899297"/>
          </a:xfrm>
          <a:prstGeom prst="rect">
            <a:avLst/>
          </a:prstGeom>
          <a:noFill/>
          <a:ln>
            <a:noFill/>
          </a:ln>
        </p:spPr>
        <p:txBody>
          <a:bodyPr spcFirstLastPara="1" wrap="square" lIns="67856" tIns="33338" rIns="67856" bIns="33338" anchor="t" anchorCtr="0">
            <a:noAutofit/>
          </a:bodyPr>
          <a:lstStyle/>
          <a:p>
            <a:pPr marL="302419" indent="-302419">
              <a:buClr>
                <a:srgbClr val="000099"/>
              </a:buClr>
              <a:buSzPts val="3400"/>
            </a:pPr>
            <a:r>
              <a:rPr lang="en-US" sz="2550" b="1" dirty="0">
                <a:solidFill>
                  <a:srgbClr val="000099"/>
                </a:solidFill>
                <a:latin typeface="Times New Roman"/>
                <a:ea typeface="Times New Roman"/>
                <a:cs typeface="Times New Roman"/>
                <a:sym typeface="Times New Roman"/>
              </a:rPr>
              <a:t>The </a:t>
            </a:r>
            <a:r>
              <a:rPr lang="en-US" sz="2550" b="1" u="sng" dirty="0">
                <a:solidFill>
                  <a:srgbClr val="000099"/>
                </a:solidFill>
                <a:latin typeface="Times New Roman"/>
                <a:ea typeface="Times New Roman"/>
                <a:cs typeface="Times New Roman"/>
                <a:sym typeface="Times New Roman"/>
              </a:rPr>
              <a:t>Discount Rate</a:t>
            </a:r>
            <a:r>
              <a:rPr lang="en-US" sz="2550" b="1" dirty="0">
                <a:solidFill>
                  <a:srgbClr val="000099"/>
                </a:solidFill>
                <a:latin typeface="Times New Roman"/>
                <a:ea typeface="Times New Roman"/>
                <a:cs typeface="Times New Roman"/>
                <a:sym typeface="Times New Roman"/>
              </a:rPr>
              <a:t> is the interest rate that the Fed charges commercial banks.</a:t>
            </a:r>
            <a:endParaRPr sz="1050" dirty="0"/>
          </a:p>
          <a:p>
            <a:pPr marL="302419" indent="-302419">
              <a:buClr>
                <a:srgbClr val="990000"/>
              </a:buClr>
              <a:buSzPts val="3400"/>
            </a:pPr>
            <a:r>
              <a:rPr lang="en-US" sz="2550" b="1" dirty="0">
                <a:solidFill>
                  <a:srgbClr val="990000"/>
                </a:solidFill>
                <a:latin typeface="Times New Roman"/>
                <a:ea typeface="Times New Roman"/>
                <a:cs typeface="Times New Roman"/>
                <a:sym typeface="Times New Roman"/>
              </a:rPr>
              <a:t> </a:t>
            </a:r>
            <a:r>
              <a:rPr lang="en-US" sz="1950" b="1" dirty="0">
                <a:solidFill>
                  <a:srgbClr val="990000"/>
                </a:solidFill>
                <a:latin typeface="Times New Roman"/>
                <a:ea typeface="Times New Roman"/>
                <a:cs typeface="Times New Roman"/>
                <a:sym typeface="Times New Roman"/>
              </a:rPr>
              <a:t>Example:</a:t>
            </a:r>
            <a:endParaRPr sz="1050" dirty="0"/>
          </a:p>
          <a:p>
            <a:pPr marL="514350" lvl="1" indent="-126206">
              <a:buClr>
                <a:srgbClr val="990000"/>
              </a:buClr>
              <a:buSzPts val="2800"/>
              <a:buFont typeface="Times New Roman"/>
              <a:buChar char="•"/>
            </a:pPr>
            <a:r>
              <a:rPr lang="en-US" sz="2100" b="1" dirty="0">
                <a:solidFill>
                  <a:srgbClr val="990000"/>
                </a:solidFill>
                <a:latin typeface="Times New Roman"/>
                <a:ea typeface="Times New Roman"/>
                <a:cs typeface="Times New Roman"/>
                <a:sym typeface="Times New Roman"/>
              </a:rPr>
              <a:t>If Banks of America needs $10 million, they borrow it from the U.S. Treasury (which the Fed controls) but they must pay it bank with 3% interest. </a:t>
            </a:r>
            <a:endParaRPr sz="1050" dirty="0"/>
          </a:p>
          <a:p>
            <a:pPr marL="302419" indent="-302419">
              <a:buClr>
                <a:schemeClr val="dk1"/>
              </a:buClr>
              <a:buSzPts val="2600"/>
            </a:pPr>
            <a:endParaRPr sz="1950" b="1" dirty="0">
              <a:solidFill>
                <a:srgbClr val="990000"/>
              </a:solidFill>
              <a:latin typeface="Times New Roman"/>
              <a:ea typeface="Times New Roman"/>
              <a:cs typeface="Times New Roman"/>
              <a:sym typeface="Times New Roman"/>
            </a:endParaRPr>
          </a:p>
          <a:p>
            <a:pPr marL="302419" indent="-302419">
              <a:buClr>
                <a:schemeClr val="dk1"/>
              </a:buClr>
              <a:buSzPts val="3000"/>
            </a:pPr>
            <a:r>
              <a:rPr lang="en-US" sz="2250" b="1" dirty="0">
                <a:solidFill>
                  <a:srgbClr val="FF0000"/>
                </a:solidFill>
                <a:latin typeface="Times New Roman"/>
                <a:ea typeface="Times New Roman"/>
                <a:cs typeface="Times New Roman"/>
                <a:sym typeface="Times New Roman"/>
              </a:rPr>
              <a:t>To increase the Money supply, the Fed should _________ the Discount Rate </a:t>
            </a:r>
            <a:r>
              <a:rPr lang="en-US" sz="1950" b="1" dirty="0">
                <a:solidFill>
                  <a:srgbClr val="FF0000"/>
                </a:solidFill>
                <a:latin typeface="Times New Roman"/>
                <a:ea typeface="Times New Roman"/>
                <a:cs typeface="Times New Roman"/>
                <a:sym typeface="Times New Roman"/>
              </a:rPr>
              <a:t>(Easy Money Policy).</a:t>
            </a:r>
            <a:endParaRPr sz="1050" dirty="0">
              <a:solidFill>
                <a:srgbClr val="FF0000"/>
              </a:solidFill>
            </a:endParaRPr>
          </a:p>
          <a:p>
            <a:pPr marL="302419" indent="-302419">
              <a:buClr>
                <a:schemeClr val="dk1"/>
              </a:buClr>
              <a:buSzPts val="3000"/>
            </a:pPr>
            <a:r>
              <a:rPr lang="en-US" sz="2250" b="1" dirty="0">
                <a:solidFill>
                  <a:srgbClr val="FF0000"/>
                </a:solidFill>
                <a:latin typeface="Times New Roman"/>
                <a:ea typeface="Times New Roman"/>
                <a:cs typeface="Times New Roman"/>
                <a:sym typeface="Times New Roman"/>
              </a:rPr>
              <a:t>To decrease the Money supply, the Fed should _________ the Discount Rate </a:t>
            </a:r>
            <a:r>
              <a:rPr lang="en-US" sz="1950" b="1" dirty="0">
                <a:solidFill>
                  <a:srgbClr val="FF0000"/>
                </a:solidFill>
                <a:latin typeface="Times New Roman"/>
                <a:ea typeface="Times New Roman"/>
                <a:cs typeface="Times New Roman"/>
                <a:sym typeface="Times New Roman"/>
              </a:rPr>
              <a:t>(Tight Money Policy).   </a:t>
            </a:r>
            <a:endParaRPr sz="1050" dirty="0">
              <a:solidFill>
                <a:srgbClr val="FF0000"/>
              </a:solidFill>
            </a:endParaRPr>
          </a:p>
        </p:txBody>
      </p:sp>
      <p:sp>
        <p:nvSpPr>
          <p:cNvPr id="334" name="Google Shape;334;p27"/>
          <p:cNvSpPr txBox="1"/>
          <p:nvPr/>
        </p:nvSpPr>
        <p:spPr>
          <a:xfrm>
            <a:off x="448847" y="3420564"/>
            <a:ext cx="1500300" cy="369000"/>
          </a:xfrm>
          <a:prstGeom prst="rect">
            <a:avLst/>
          </a:prstGeom>
          <a:noFill/>
          <a:ln>
            <a:noFill/>
          </a:ln>
        </p:spPr>
        <p:txBody>
          <a:bodyPr spcFirstLastPara="1" wrap="square" lIns="68569" tIns="34275" rIns="68569" bIns="34275" anchor="t" anchorCtr="0">
            <a:noAutofit/>
          </a:bodyPr>
          <a:lstStyle/>
          <a:p>
            <a:pPr>
              <a:buClr>
                <a:srgbClr val="990000"/>
              </a:buClr>
              <a:buSzPts val="2600"/>
            </a:pPr>
            <a:r>
              <a:rPr lang="en-US" sz="1950" b="1" dirty="0">
                <a:solidFill>
                  <a:srgbClr val="990000"/>
                </a:solidFill>
                <a:latin typeface="Times New Roman"/>
                <a:ea typeface="Times New Roman"/>
                <a:cs typeface="Times New Roman"/>
                <a:sym typeface="Times New Roman"/>
              </a:rPr>
              <a:t>DECREASE</a:t>
            </a:r>
            <a:endParaRPr sz="1050" dirty="0"/>
          </a:p>
        </p:txBody>
      </p:sp>
      <p:sp>
        <p:nvSpPr>
          <p:cNvPr id="335" name="Google Shape;335;p27"/>
          <p:cNvSpPr txBox="1"/>
          <p:nvPr/>
        </p:nvSpPr>
        <p:spPr>
          <a:xfrm>
            <a:off x="535901" y="4121519"/>
            <a:ext cx="1556100" cy="366750"/>
          </a:xfrm>
          <a:prstGeom prst="rect">
            <a:avLst/>
          </a:prstGeom>
          <a:noFill/>
          <a:ln>
            <a:noFill/>
          </a:ln>
        </p:spPr>
        <p:txBody>
          <a:bodyPr spcFirstLastPara="1" wrap="square" lIns="68569" tIns="34275" rIns="68569" bIns="34275" anchor="t" anchorCtr="0">
            <a:noAutofit/>
          </a:bodyPr>
          <a:lstStyle/>
          <a:p>
            <a:pPr>
              <a:buClr>
                <a:srgbClr val="990000"/>
              </a:buClr>
              <a:buSzPts val="2600"/>
            </a:pPr>
            <a:r>
              <a:rPr lang="en-US" sz="1950" b="1" dirty="0">
                <a:solidFill>
                  <a:srgbClr val="990000"/>
                </a:solidFill>
                <a:latin typeface="Times New Roman"/>
                <a:ea typeface="Times New Roman"/>
                <a:cs typeface="Times New Roman"/>
                <a:sym typeface="Times New Roman"/>
              </a:rPr>
              <a:t>INCREASE</a:t>
            </a:r>
            <a:endParaRPr sz="1050" dirty="0"/>
          </a:p>
        </p:txBody>
      </p:sp>
    </p:spTree>
    <p:extLst>
      <p:ext uri="{BB962C8B-B14F-4D97-AF65-F5344CB8AC3E}">
        <p14:creationId xmlns:p14="http://schemas.microsoft.com/office/powerpoint/2010/main" val="397325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3">
                                            <p:txEl>
                                              <p:pRg st="0" end="0"/>
                                            </p:txEl>
                                          </p:spTgt>
                                        </p:tgtEl>
                                        <p:attrNameLst>
                                          <p:attrName>style.visibility</p:attrName>
                                        </p:attrNameLst>
                                      </p:cBhvr>
                                      <p:to>
                                        <p:strVal val="visible"/>
                                      </p:to>
                                    </p:set>
                                    <p:animEffect transition="in" filter="fade">
                                      <p:cBhvr>
                                        <p:cTn id="7" dur="500"/>
                                        <p:tgtEl>
                                          <p:spTgt spid="3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3">
                                            <p:txEl>
                                              <p:pRg st="1" end="1"/>
                                            </p:txEl>
                                          </p:spTgt>
                                        </p:tgtEl>
                                        <p:attrNameLst>
                                          <p:attrName>style.visibility</p:attrName>
                                        </p:attrNameLst>
                                      </p:cBhvr>
                                      <p:to>
                                        <p:strVal val="visible"/>
                                      </p:to>
                                    </p:set>
                                    <p:animEffect transition="in" filter="fade">
                                      <p:cBhvr>
                                        <p:cTn id="12" dur="500"/>
                                        <p:tgtEl>
                                          <p:spTgt spid="3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3">
                                            <p:txEl>
                                              <p:pRg st="2" end="2"/>
                                            </p:txEl>
                                          </p:spTgt>
                                        </p:tgtEl>
                                        <p:attrNameLst>
                                          <p:attrName>style.visibility</p:attrName>
                                        </p:attrNameLst>
                                      </p:cBhvr>
                                      <p:to>
                                        <p:strVal val="visible"/>
                                      </p:to>
                                    </p:set>
                                    <p:animEffect transition="in" filter="fade">
                                      <p:cBhvr>
                                        <p:cTn id="17" dur="500"/>
                                        <p:tgtEl>
                                          <p:spTgt spid="3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3">
                                            <p:txEl>
                                              <p:pRg st="4" end="4"/>
                                            </p:txEl>
                                          </p:spTgt>
                                        </p:tgtEl>
                                        <p:attrNameLst>
                                          <p:attrName>style.visibility</p:attrName>
                                        </p:attrNameLst>
                                      </p:cBhvr>
                                      <p:to>
                                        <p:strVal val="visible"/>
                                      </p:to>
                                    </p:set>
                                    <p:animEffect transition="in" filter="fade">
                                      <p:cBhvr>
                                        <p:cTn id="22" dur="500"/>
                                        <p:tgtEl>
                                          <p:spTgt spid="33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3">
                                            <p:txEl>
                                              <p:pRg st="5" end="5"/>
                                            </p:txEl>
                                          </p:spTgt>
                                        </p:tgtEl>
                                        <p:attrNameLst>
                                          <p:attrName>style.visibility</p:attrName>
                                        </p:attrNameLst>
                                      </p:cBhvr>
                                      <p:to>
                                        <p:strVal val="visible"/>
                                      </p:to>
                                    </p:set>
                                    <p:animEffect transition="in" filter="fade">
                                      <p:cBhvr>
                                        <p:cTn id="27" dur="500"/>
                                        <p:tgtEl>
                                          <p:spTgt spid="33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4"/>
                                        </p:tgtEl>
                                        <p:attrNameLst>
                                          <p:attrName>style.visibility</p:attrName>
                                        </p:attrNameLst>
                                      </p:cBhvr>
                                      <p:to>
                                        <p:strVal val="visible"/>
                                      </p:to>
                                    </p:set>
                                    <p:animEffect transition="in" filter="fade">
                                      <p:cBhvr>
                                        <p:cTn id="32" dur="500"/>
                                        <p:tgtEl>
                                          <p:spTgt spid="33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5"/>
                                        </p:tgtEl>
                                        <p:attrNameLst>
                                          <p:attrName>style.visibility</p:attrName>
                                        </p:attrNameLst>
                                      </p:cBhvr>
                                      <p:to>
                                        <p:strVal val="visible"/>
                                      </p:to>
                                    </p:set>
                                    <p:animEffect transition="in" filter="fade">
                                      <p:cBhvr>
                                        <p:cTn id="37" dur="500"/>
                                        <p:tgtEl>
                                          <p:spTgt spid="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341"/>
        <p:cNvGrpSpPr/>
        <p:nvPr/>
      </p:nvGrpSpPr>
      <p:grpSpPr>
        <a:xfrm>
          <a:off x="0" y="0"/>
          <a:ext cx="0" cy="0"/>
          <a:chOff x="0" y="0"/>
          <a:chExt cx="0" cy="0"/>
        </a:xfrm>
      </p:grpSpPr>
      <p:sp>
        <p:nvSpPr>
          <p:cNvPr id="342" name="Google Shape;342;p28"/>
          <p:cNvSpPr txBox="1"/>
          <p:nvPr/>
        </p:nvSpPr>
        <p:spPr>
          <a:xfrm>
            <a:off x="0" y="0"/>
            <a:ext cx="6854428" cy="501253"/>
          </a:xfrm>
          <a:prstGeom prst="rect">
            <a:avLst/>
          </a:prstGeom>
          <a:noFill/>
          <a:ln>
            <a:noFill/>
          </a:ln>
        </p:spPr>
        <p:txBody>
          <a:bodyPr spcFirstLastPara="1" wrap="square" lIns="67856" tIns="33338" rIns="67856" bIns="33338" anchor="t" anchorCtr="0">
            <a:noAutofit/>
          </a:bodyPr>
          <a:lstStyle/>
          <a:p>
            <a:pPr algn="ctr">
              <a:buClr>
                <a:schemeClr val="dk1"/>
              </a:buClr>
              <a:buSzPts val="3800"/>
            </a:pPr>
            <a:r>
              <a:rPr lang="en-US" sz="2850" b="1">
                <a:solidFill>
                  <a:schemeClr val="dk1"/>
                </a:solidFill>
                <a:latin typeface="Times New Roman"/>
                <a:ea typeface="Times New Roman"/>
                <a:cs typeface="Times New Roman"/>
                <a:sym typeface="Times New Roman"/>
              </a:rPr>
              <a:t>#3. Open Market Operations</a:t>
            </a:r>
            <a:endParaRPr sz="1050"/>
          </a:p>
        </p:txBody>
      </p:sp>
      <p:sp>
        <p:nvSpPr>
          <p:cNvPr id="343" name="Google Shape;343;p28"/>
          <p:cNvSpPr txBox="1"/>
          <p:nvPr/>
        </p:nvSpPr>
        <p:spPr>
          <a:xfrm>
            <a:off x="171450" y="457200"/>
            <a:ext cx="6559153" cy="3405188"/>
          </a:xfrm>
          <a:prstGeom prst="rect">
            <a:avLst/>
          </a:prstGeom>
          <a:noFill/>
          <a:ln>
            <a:noFill/>
          </a:ln>
        </p:spPr>
        <p:txBody>
          <a:bodyPr spcFirstLastPara="1" wrap="square" lIns="67856" tIns="33338" rIns="67856" bIns="33338" anchor="t" anchorCtr="0">
            <a:noAutofit/>
          </a:bodyPr>
          <a:lstStyle/>
          <a:p>
            <a:pPr marL="302419" indent="-302419">
              <a:buClr>
                <a:srgbClr val="000099"/>
              </a:buClr>
              <a:buSzPts val="3000"/>
              <a:buFont typeface="Times New Roman"/>
              <a:buChar char="•"/>
            </a:pPr>
            <a:r>
              <a:rPr lang="en-US" sz="2250" b="1" u="sng" dirty="0">
                <a:solidFill>
                  <a:srgbClr val="000099"/>
                </a:solidFill>
                <a:latin typeface="Times New Roman"/>
                <a:ea typeface="Times New Roman"/>
                <a:cs typeface="Times New Roman"/>
                <a:sym typeface="Times New Roman"/>
              </a:rPr>
              <a:t>Open Market Operations</a:t>
            </a:r>
            <a:r>
              <a:rPr lang="en-US" sz="2250" b="1" dirty="0">
                <a:solidFill>
                  <a:srgbClr val="000099"/>
                </a:solidFill>
                <a:latin typeface="Times New Roman"/>
                <a:ea typeface="Times New Roman"/>
                <a:cs typeface="Times New Roman"/>
                <a:sym typeface="Times New Roman"/>
              </a:rPr>
              <a:t> is when the Fed buys or sells government bonds (securities). </a:t>
            </a:r>
            <a:endParaRPr sz="1050" dirty="0"/>
          </a:p>
          <a:p>
            <a:pPr marL="302419" indent="-302419">
              <a:buClr>
                <a:srgbClr val="000099"/>
              </a:buClr>
              <a:buSzPts val="3000"/>
              <a:buFont typeface="Times New Roman"/>
              <a:buChar char="•"/>
            </a:pPr>
            <a:r>
              <a:rPr lang="en-US" sz="2250" b="1" dirty="0">
                <a:solidFill>
                  <a:srgbClr val="000099"/>
                </a:solidFill>
                <a:latin typeface="Times New Roman"/>
                <a:ea typeface="Times New Roman"/>
                <a:cs typeface="Times New Roman"/>
                <a:sym typeface="Times New Roman"/>
              </a:rPr>
              <a:t>This is the most important and widely used monetary policy.</a:t>
            </a:r>
            <a:endParaRPr sz="900" b="1" dirty="0">
              <a:solidFill>
                <a:srgbClr val="000099"/>
              </a:solidFill>
              <a:latin typeface="Times New Roman"/>
              <a:ea typeface="Times New Roman"/>
              <a:cs typeface="Times New Roman"/>
              <a:sym typeface="Times New Roman"/>
            </a:endParaRPr>
          </a:p>
          <a:p>
            <a:pPr marL="302419" indent="-302419">
              <a:buClr>
                <a:schemeClr val="dk1"/>
              </a:buClr>
              <a:buSzPts val="3000"/>
            </a:pPr>
            <a:r>
              <a:rPr lang="en-US" sz="2250" b="1" dirty="0">
                <a:solidFill>
                  <a:srgbClr val="FF0000"/>
                </a:solidFill>
                <a:latin typeface="Times New Roman"/>
                <a:ea typeface="Times New Roman"/>
                <a:cs typeface="Times New Roman"/>
                <a:sym typeface="Times New Roman"/>
              </a:rPr>
              <a:t>To increase the Money supply, the Fed should _________ government securities.</a:t>
            </a:r>
            <a:endParaRPr sz="1950" b="1" dirty="0">
              <a:solidFill>
                <a:srgbClr val="FF0000"/>
              </a:solidFill>
              <a:latin typeface="Times New Roman"/>
              <a:ea typeface="Times New Roman"/>
              <a:cs typeface="Times New Roman"/>
              <a:sym typeface="Times New Roman"/>
            </a:endParaRPr>
          </a:p>
          <a:p>
            <a:pPr marL="302419" indent="-302419">
              <a:buClr>
                <a:schemeClr val="dk1"/>
              </a:buClr>
              <a:buSzPts val="3000"/>
            </a:pPr>
            <a:r>
              <a:rPr lang="en-US" sz="2250" b="1" dirty="0">
                <a:solidFill>
                  <a:srgbClr val="FF0000"/>
                </a:solidFill>
                <a:latin typeface="Times New Roman"/>
                <a:ea typeface="Times New Roman"/>
                <a:cs typeface="Times New Roman"/>
                <a:sym typeface="Times New Roman"/>
              </a:rPr>
              <a:t>To decrease the Money supply, the Fed should _________ government securities.</a:t>
            </a:r>
            <a:endParaRPr sz="1050" dirty="0">
              <a:solidFill>
                <a:srgbClr val="FF0000"/>
              </a:solidFill>
            </a:endParaRPr>
          </a:p>
          <a:p>
            <a:pPr marL="302419" indent="-302419" algn="ctr">
              <a:buClr>
                <a:schemeClr val="dk1"/>
              </a:buClr>
              <a:buSzPts val="2600"/>
            </a:pPr>
            <a:endParaRPr sz="1950" b="1" dirty="0">
              <a:solidFill>
                <a:srgbClr val="990000"/>
              </a:solidFill>
              <a:latin typeface="Times New Roman"/>
              <a:ea typeface="Times New Roman"/>
              <a:cs typeface="Times New Roman"/>
              <a:sym typeface="Times New Roman"/>
            </a:endParaRPr>
          </a:p>
          <a:p>
            <a:endParaRPr sz="1950" b="1" dirty="0">
              <a:solidFill>
                <a:srgbClr val="990000"/>
              </a:solidFill>
              <a:latin typeface="Times New Roman"/>
              <a:ea typeface="Times New Roman"/>
              <a:cs typeface="Times New Roman"/>
              <a:sym typeface="Times New Roman"/>
            </a:endParaRPr>
          </a:p>
        </p:txBody>
      </p:sp>
      <p:sp>
        <p:nvSpPr>
          <p:cNvPr id="344" name="Google Shape;344;p28"/>
          <p:cNvSpPr txBox="1"/>
          <p:nvPr/>
        </p:nvSpPr>
        <p:spPr>
          <a:xfrm>
            <a:off x="228600" y="3429000"/>
            <a:ext cx="6629400" cy="1143000"/>
          </a:xfrm>
          <a:prstGeom prst="rect">
            <a:avLst/>
          </a:prstGeom>
          <a:noFill/>
          <a:ln>
            <a:noFill/>
          </a:ln>
        </p:spPr>
        <p:txBody>
          <a:bodyPr spcFirstLastPara="1" wrap="square" lIns="68569" tIns="34275" rIns="68569" bIns="34275" anchor="t" anchorCtr="0">
            <a:noAutofit/>
          </a:bodyPr>
          <a:lstStyle/>
          <a:p>
            <a:pPr algn="ctr">
              <a:buClr>
                <a:srgbClr val="990000"/>
              </a:buClr>
              <a:buSzPts val="3400"/>
            </a:pPr>
            <a:r>
              <a:rPr lang="en-US" sz="2550" b="1" dirty="0">
                <a:solidFill>
                  <a:srgbClr val="990000"/>
                </a:solidFill>
                <a:latin typeface="Times New Roman"/>
                <a:ea typeface="Times New Roman"/>
                <a:cs typeface="Times New Roman"/>
                <a:sym typeface="Times New Roman"/>
              </a:rPr>
              <a:t>How are you going to remember?</a:t>
            </a:r>
            <a:endParaRPr sz="1050" b="1" dirty="0">
              <a:solidFill>
                <a:schemeClr val="dk1"/>
              </a:solidFill>
              <a:latin typeface="Times New Roman"/>
              <a:ea typeface="Times New Roman"/>
              <a:cs typeface="Times New Roman"/>
              <a:sym typeface="Times New Roman"/>
            </a:endParaRPr>
          </a:p>
          <a:p>
            <a:pPr>
              <a:buClr>
                <a:srgbClr val="000099"/>
              </a:buClr>
              <a:buSzPts val="3000"/>
            </a:pPr>
            <a:r>
              <a:rPr lang="en-US" sz="2250" b="1" u="sng" dirty="0">
                <a:solidFill>
                  <a:srgbClr val="000099"/>
                </a:solidFill>
                <a:latin typeface="Times New Roman"/>
                <a:ea typeface="Times New Roman"/>
                <a:cs typeface="Times New Roman"/>
                <a:sym typeface="Times New Roman"/>
              </a:rPr>
              <a:t>B</a:t>
            </a:r>
            <a:r>
              <a:rPr lang="en-US" sz="2250" b="1" dirty="0">
                <a:solidFill>
                  <a:srgbClr val="000099"/>
                </a:solidFill>
                <a:latin typeface="Times New Roman"/>
                <a:ea typeface="Times New Roman"/>
                <a:cs typeface="Times New Roman"/>
                <a:sym typeface="Times New Roman"/>
              </a:rPr>
              <a:t>uy-</a:t>
            </a:r>
            <a:r>
              <a:rPr lang="en-US" sz="2250" b="1" u="sng" dirty="0">
                <a:solidFill>
                  <a:srgbClr val="000099"/>
                </a:solidFill>
                <a:latin typeface="Times New Roman"/>
                <a:ea typeface="Times New Roman"/>
                <a:cs typeface="Times New Roman"/>
                <a:sym typeface="Times New Roman"/>
              </a:rPr>
              <a:t>B</a:t>
            </a:r>
            <a:r>
              <a:rPr lang="en-US" sz="2250" b="1" dirty="0">
                <a:solidFill>
                  <a:srgbClr val="000099"/>
                </a:solidFill>
                <a:latin typeface="Times New Roman"/>
                <a:ea typeface="Times New Roman"/>
                <a:cs typeface="Times New Roman"/>
                <a:sym typeface="Times New Roman"/>
              </a:rPr>
              <a:t>IG- </a:t>
            </a:r>
            <a:r>
              <a:rPr lang="en-US" sz="2250" b="1" dirty="0">
                <a:solidFill>
                  <a:srgbClr val="FF0000"/>
                </a:solidFill>
                <a:latin typeface="Times New Roman"/>
                <a:ea typeface="Times New Roman"/>
                <a:cs typeface="Times New Roman"/>
                <a:sym typeface="Times New Roman"/>
              </a:rPr>
              <a:t>Buying bonds increases money supply.</a:t>
            </a:r>
            <a:endParaRPr sz="1050" dirty="0">
              <a:solidFill>
                <a:srgbClr val="FF0000"/>
              </a:solidFill>
            </a:endParaRPr>
          </a:p>
          <a:p>
            <a:pPr>
              <a:buClr>
                <a:srgbClr val="000099"/>
              </a:buClr>
              <a:buSzPts val="3000"/>
            </a:pPr>
            <a:r>
              <a:rPr lang="en-US" sz="2250" b="1" u="sng" dirty="0">
                <a:solidFill>
                  <a:srgbClr val="000099"/>
                </a:solidFill>
                <a:latin typeface="Times New Roman"/>
                <a:ea typeface="Times New Roman"/>
                <a:cs typeface="Times New Roman"/>
                <a:sym typeface="Times New Roman"/>
              </a:rPr>
              <a:t>S</a:t>
            </a:r>
            <a:r>
              <a:rPr lang="en-US" sz="2250" b="1" dirty="0">
                <a:solidFill>
                  <a:srgbClr val="000099"/>
                </a:solidFill>
                <a:latin typeface="Times New Roman"/>
                <a:ea typeface="Times New Roman"/>
                <a:cs typeface="Times New Roman"/>
                <a:sym typeface="Times New Roman"/>
              </a:rPr>
              <a:t>ell-</a:t>
            </a:r>
            <a:r>
              <a:rPr lang="en-US" sz="2250" b="1" u="sng" dirty="0">
                <a:solidFill>
                  <a:srgbClr val="000099"/>
                </a:solidFill>
                <a:latin typeface="Times New Roman"/>
                <a:ea typeface="Times New Roman"/>
                <a:cs typeface="Times New Roman"/>
                <a:sym typeface="Times New Roman"/>
              </a:rPr>
              <a:t>S</a:t>
            </a:r>
            <a:r>
              <a:rPr lang="en-US" sz="2250" b="1" dirty="0">
                <a:solidFill>
                  <a:srgbClr val="000099"/>
                </a:solidFill>
                <a:latin typeface="Times New Roman"/>
                <a:ea typeface="Times New Roman"/>
                <a:cs typeface="Times New Roman"/>
                <a:sym typeface="Times New Roman"/>
              </a:rPr>
              <a:t>MALL- </a:t>
            </a:r>
            <a:r>
              <a:rPr lang="en-US" sz="2250" b="1" dirty="0">
                <a:solidFill>
                  <a:srgbClr val="FF0000"/>
                </a:solidFill>
                <a:latin typeface="Times New Roman"/>
                <a:ea typeface="Times New Roman"/>
                <a:cs typeface="Times New Roman"/>
                <a:sym typeface="Times New Roman"/>
              </a:rPr>
              <a:t>Selling bonds decreases money supply.</a:t>
            </a:r>
            <a:endParaRPr sz="1050" dirty="0">
              <a:solidFill>
                <a:srgbClr val="FF0000"/>
              </a:solidFill>
            </a:endParaRPr>
          </a:p>
        </p:txBody>
      </p:sp>
      <p:sp>
        <p:nvSpPr>
          <p:cNvPr id="345" name="Google Shape;345;p28"/>
          <p:cNvSpPr txBox="1"/>
          <p:nvPr/>
        </p:nvSpPr>
        <p:spPr>
          <a:xfrm>
            <a:off x="729027" y="2208330"/>
            <a:ext cx="974475" cy="366750"/>
          </a:xfrm>
          <a:prstGeom prst="rect">
            <a:avLst/>
          </a:prstGeom>
          <a:noFill/>
          <a:ln>
            <a:noFill/>
          </a:ln>
        </p:spPr>
        <p:txBody>
          <a:bodyPr spcFirstLastPara="1" wrap="square" lIns="68569" tIns="34275" rIns="68569" bIns="34275" anchor="t" anchorCtr="0">
            <a:noAutofit/>
          </a:bodyPr>
          <a:lstStyle/>
          <a:p>
            <a:pPr>
              <a:buClr>
                <a:srgbClr val="990000"/>
              </a:buClr>
              <a:buSzPts val="2600"/>
            </a:pPr>
            <a:r>
              <a:rPr lang="en-US" sz="1950" b="1" dirty="0">
                <a:solidFill>
                  <a:srgbClr val="990000"/>
                </a:solidFill>
                <a:latin typeface="Times New Roman"/>
                <a:ea typeface="Times New Roman"/>
                <a:cs typeface="Times New Roman"/>
                <a:sym typeface="Times New Roman"/>
              </a:rPr>
              <a:t>BUY</a:t>
            </a:r>
            <a:endParaRPr sz="1050" dirty="0"/>
          </a:p>
        </p:txBody>
      </p:sp>
      <p:sp>
        <p:nvSpPr>
          <p:cNvPr id="346" name="Google Shape;346;p28"/>
          <p:cNvSpPr txBox="1"/>
          <p:nvPr/>
        </p:nvSpPr>
        <p:spPr>
          <a:xfrm>
            <a:off x="714569" y="2873610"/>
            <a:ext cx="1086300" cy="366750"/>
          </a:xfrm>
          <a:prstGeom prst="rect">
            <a:avLst/>
          </a:prstGeom>
          <a:noFill/>
          <a:ln>
            <a:noFill/>
          </a:ln>
        </p:spPr>
        <p:txBody>
          <a:bodyPr spcFirstLastPara="1" wrap="square" lIns="68569" tIns="34275" rIns="68569" bIns="34275" anchor="t" anchorCtr="0">
            <a:noAutofit/>
          </a:bodyPr>
          <a:lstStyle/>
          <a:p>
            <a:pPr>
              <a:buClr>
                <a:srgbClr val="990000"/>
              </a:buClr>
              <a:buSzPts val="2600"/>
            </a:pPr>
            <a:r>
              <a:rPr lang="en-US" sz="1950" b="1" dirty="0">
                <a:solidFill>
                  <a:srgbClr val="990000"/>
                </a:solidFill>
                <a:latin typeface="Times New Roman"/>
                <a:ea typeface="Times New Roman"/>
                <a:cs typeface="Times New Roman"/>
                <a:sym typeface="Times New Roman"/>
              </a:rPr>
              <a:t>SELL</a:t>
            </a:r>
            <a:endParaRPr sz="1050" dirty="0"/>
          </a:p>
        </p:txBody>
      </p:sp>
    </p:spTree>
    <p:extLst>
      <p:ext uri="{BB962C8B-B14F-4D97-AF65-F5344CB8AC3E}">
        <p14:creationId xmlns:p14="http://schemas.microsoft.com/office/powerpoint/2010/main" val="144438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3">
                                            <p:txEl>
                                              <p:pRg st="0" end="0"/>
                                            </p:txEl>
                                          </p:spTgt>
                                        </p:tgtEl>
                                        <p:attrNameLst>
                                          <p:attrName>style.visibility</p:attrName>
                                        </p:attrNameLst>
                                      </p:cBhvr>
                                      <p:to>
                                        <p:strVal val="visible"/>
                                      </p:to>
                                    </p:set>
                                    <p:animEffect transition="in" filter="fade">
                                      <p:cBhvr>
                                        <p:cTn id="7" dur="500"/>
                                        <p:tgtEl>
                                          <p:spTgt spid="3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3">
                                            <p:txEl>
                                              <p:pRg st="1" end="1"/>
                                            </p:txEl>
                                          </p:spTgt>
                                        </p:tgtEl>
                                        <p:attrNameLst>
                                          <p:attrName>style.visibility</p:attrName>
                                        </p:attrNameLst>
                                      </p:cBhvr>
                                      <p:to>
                                        <p:strVal val="visible"/>
                                      </p:to>
                                    </p:set>
                                    <p:animEffect transition="in" filter="fade">
                                      <p:cBhvr>
                                        <p:cTn id="12" dur="500"/>
                                        <p:tgtEl>
                                          <p:spTgt spid="3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3">
                                            <p:txEl>
                                              <p:pRg st="2" end="2"/>
                                            </p:txEl>
                                          </p:spTgt>
                                        </p:tgtEl>
                                        <p:attrNameLst>
                                          <p:attrName>style.visibility</p:attrName>
                                        </p:attrNameLst>
                                      </p:cBhvr>
                                      <p:to>
                                        <p:strVal val="visible"/>
                                      </p:to>
                                    </p:set>
                                    <p:animEffect transition="in" filter="fade">
                                      <p:cBhvr>
                                        <p:cTn id="17" dur="500"/>
                                        <p:tgtEl>
                                          <p:spTgt spid="3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3">
                                            <p:txEl>
                                              <p:pRg st="3" end="3"/>
                                            </p:txEl>
                                          </p:spTgt>
                                        </p:tgtEl>
                                        <p:attrNameLst>
                                          <p:attrName>style.visibility</p:attrName>
                                        </p:attrNameLst>
                                      </p:cBhvr>
                                      <p:to>
                                        <p:strVal val="visible"/>
                                      </p:to>
                                    </p:set>
                                    <p:animEffect transition="in" filter="fade">
                                      <p:cBhvr>
                                        <p:cTn id="22" dur="500"/>
                                        <p:tgtEl>
                                          <p:spTgt spid="3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5"/>
                                        </p:tgtEl>
                                        <p:attrNameLst>
                                          <p:attrName>style.visibility</p:attrName>
                                        </p:attrNameLst>
                                      </p:cBhvr>
                                      <p:to>
                                        <p:strVal val="visible"/>
                                      </p:to>
                                    </p:set>
                                    <p:animEffect transition="in" filter="fade">
                                      <p:cBhvr>
                                        <p:cTn id="27" dur="500"/>
                                        <p:tgtEl>
                                          <p:spTgt spid="34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6"/>
                                        </p:tgtEl>
                                        <p:attrNameLst>
                                          <p:attrName>style.visibility</p:attrName>
                                        </p:attrNameLst>
                                      </p:cBhvr>
                                      <p:to>
                                        <p:strVal val="visible"/>
                                      </p:to>
                                    </p:set>
                                    <p:animEffect transition="in" filter="fade">
                                      <p:cBhvr>
                                        <p:cTn id="32" dur="500"/>
                                        <p:tgtEl>
                                          <p:spTgt spid="34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4">
                                            <p:txEl>
                                              <p:pRg st="0" end="0"/>
                                            </p:txEl>
                                          </p:spTgt>
                                        </p:tgtEl>
                                        <p:attrNameLst>
                                          <p:attrName>style.visibility</p:attrName>
                                        </p:attrNameLst>
                                      </p:cBhvr>
                                      <p:to>
                                        <p:strVal val="visible"/>
                                      </p:to>
                                    </p:set>
                                    <p:animEffect transition="in" filter="fade">
                                      <p:cBhvr>
                                        <p:cTn id="37" dur="500"/>
                                        <p:tgtEl>
                                          <p:spTgt spid="34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44">
                                            <p:txEl>
                                              <p:pRg st="1" end="1"/>
                                            </p:txEl>
                                          </p:spTgt>
                                        </p:tgtEl>
                                        <p:attrNameLst>
                                          <p:attrName>style.visibility</p:attrName>
                                        </p:attrNameLst>
                                      </p:cBhvr>
                                      <p:to>
                                        <p:strVal val="visible"/>
                                      </p:to>
                                    </p:set>
                                    <p:animEffect transition="in" filter="fade">
                                      <p:cBhvr>
                                        <p:cTn id="42" dur="500"/>
                                        <p:tgtEl>
                                          <p:spTgt spid="34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44">
                                            <p:txEl>
                                              <p:pRg st="2" end="2"/>
                                            </p:txEl>
                                          </p:spTgt>
                                        </p:tgtEl>
                                        <p:attrNameLst>
                                          <p:attrName>style.visibility</p:attrName>
                                        </p:attrNameLst>
                                      </p:cBhvr>
                                      <p:to>
                                        <p:strVal val="visible"/>
                                      </p:to>
                                    </p:set>
                                    <p:animEffect transition="in" filter="fade">
                                      <p:cBhvr>
                                        <p:cTn id="47" dur="500"/>
                                        <p:tgtEl>
                                          <p:spTgt spid="34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FA839-B4CE-46E3-A817-FACAC8322CB2}"/>
              </a:ext>
            </a:extLst>
          </p:cNvPr>
          <p:cNvSpPr>
            <a:spLocks noGrp="1"/>
          </p:cNvSpPr>
          <p:nvPr>
            <p:ph type="title"/>
          </p:nvPr>
        </p:nvSpPr>
        <p:spPr>
          <a:xfrm>
            <a:off x="836469" y="-249382"/>
            <a:ext cx="5657850" cy="1073944"/>
          </a:xfrm>
        </p:spPr>
        <p:txBody>
          <a:bodyPr/>
          <a:lstStyle/>
          <a:p>
            <a:pPr>
              <a:defRPr/>
            </a:pPr>
            <a:r>
              <a:rPr lang="en-US" dirty="0"/>
              <a:t>Open Market Operations</a:t>
            </a:r>
          </a:p>
        </p:txBody>
      </p:sp>
      <p:pic>
        <p:nvPicPr>
          <p:cNvPr id="49155" name="Picture 2">
            <a:extLst>
              <a:ext uri="{FF2B5EF4-FFF2-40B4-BE49-F238E27FC236}">
                <a16:creationId xmlns:a16="http://schemas.microsoft.com/office/drawing/2014/main" id="{F28BE512-DBBF-44C7-96A8-F6DBEF176AD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5725" y="682337"/>
            <a:ext cx="6686550" cy="4281488"/>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8A57E9C2-0A07-FBCC-70F4-64C84A6D9FF6}"/>
              </a:ext>
            </a:extLst>
          </p:cNvPr>
          <p:cNvPicPr>
            <a:picLocks noChangeAspect="1"/>
          </p:cNvPicPr>
          <p:nvPr/>
        </p:nvPicPr>
        <p:blipFill>
          <a:blip r:embed="rId3"/>
          <a:stretch>
            <a:fillRect/>
          </a:stretch>
        </p:blipFill>
        <p:spPr>
          <a:xfrm>
            <a:off x="0" y="-79255"/>
            <a:ext cx="6858000" cy="3819720"/>
          </a:xfrm>
          <a:prstGeom prst="rect">
            <a:avLst/>
          </a:prstGeom>
        </p:spPr>
      </p:pic>
    </p:spTree>
    <p:extLst>
      <p:ext uri="{BB962C8B-B14F-4D97-AF65-F5344CB8AC3E}">
        <p14:creationId xmlns:p14="http://schemas.microsoft.com/office/powerpoint/2010/main" val="2342620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361"/>
        <p:cNvGrpSpPr/>
        <p:nvPr/>
      </p:nvGrpSpPr>
      <p:grpSpPr>
        <a:xfrm>
          <a:off x="0" y="0"/>
          <a:ext cx="0" cy="0"/>
          <a:chOff x="0" y="0"/>
          <a:chExt cx="0" cy="0"/>
        </a:xfrm>
      </p:grpSpPr>
      <p:sp>
        <p:nvSpPr>
          <p:cNvPr id="362" name="Google Shape;362;p30"/>
          <p:cNvSpPr txBox="1"/>
          <p:nvPr/>
        </p:nvSpPr>
        <p:spPr>
          <a:xfrm>
            <a:off x="0" y="1"/>
            <a:ext cx="6854428" cy="592931"/>
          </a:xfrm>
          <a:prstGeom prst="rect">
            <a:avLst/>
          </a:prstGeom>
          <a:noFill/>
          <a:ln>
            <a:noFill/>
          </a:ln>
        </p:spPr>
        <p:txBody>
          <a:bodyPr spcFirstLastPara="1" wrap="square" lIns="67856" tIns="33338" rIns="67856" bIns="33338" anchor="t" anchorCtr="0">
            <a:noAutofit/>
          </a:bodyPr>
          <a:lstStyle/>
          <a:p>
            <a:pPr algn="ctr">
              <a:buClr>
                <a:schemeClr val="dk1"/>
              </a:buClr>
              <a:buSzPts val="4600"/>
            </a:pPr>
            <a:r>
              <a:rPr lang="en-US" sz="3450" b="1" u="sng" dirty="0">
                <a:solidFill>
                  <a:srgbClr val="FF0000"/>
                </a:solidFill>
                <a:latin typeface="Times New Roman"/>
                <a:ea typeface="Times New Roman"/>
                <a:cs typeface="Times New Roman"/>
                <a:sym typeface="Times New Roman"/>
              </a:rPr>
              <a:t>Federal Funds Rate</a:t>
            </a:r>
            <a:endParaRPr sz="1050" u="sng" dirty="0">
              <a:solidFill>
                <a:srgbClr val="FF0000"/>
              </a:solidFill>
            </a:endParaRPr>
          </a:p>
        </p:txBody>
      </p:sp>
      <p:sp>
        <p:nvSpPr>
          <p:cNvPr id="364" name="Google Shape;364;p30"/>
          <p:cNvSpPr txBox="1"/>
          <p:nvPr/>
        </p:nvSpPr>
        <p:spPr>
          <a:xfrm>
            <a:off x="228600" y="571500"/>
            <a:ext cx="6515100" cy="4057650"/>
          </a:xfrm>
          <a:prstGeom prst="rect">
            <a:avLst/>
          </a:prstGeom>
          <a:noFill/>
          <a:ln>
            <a:noFill/>
          </a:ln>
        </p:spPr>
        <p:txBody>
          <a:bodyPr spcFirstLastPara="1" wrap="square" lIns="68569" tIns="34275" rIns="68569" bIns="34275" anchor="t" anchorCtr="0">
            <a:noAutofit/>
          </a:bodyPr>
          <a:lstStyle/>
          <a:p>
            <a:pPr algn="ctr">
              <a:lnSpc>
                <a:spcPct val="90000"/>
              </a:lnSpc>
              <a:buClr>
                <a:srgbClr val="000099"/>
              </a:buClr>
              <a:buSzPts val="3200"/>
            </a:pPr>
            <a:r>
              <a:rPr lang="en-US" sz="2400" b="1" dirty="0">
                <a:solidFill>
                  <a:srgbClr val="000099"/>
                </a:solidFill>
                <a:latin typeface="Times New Roman"/>
                <a:ea typeface="Times New Roman"/>
                <a:cs typeface="Times New Roman"/>
                <a:sym typeface="Times New Roman"/>
              </a:rPr>
              <a:t>The </a:t>
            </a:r>
            <a:r>
              <a:rPr lang="en-US" sz="2400" b="1" u="sng" dirty="0">
                <a:solidFill>
                  <a:srgbClr val="000099"/>
                </a:solidFill>
                <a:latin typeface="Times New Roman"/>
                <a:ea typeface="Times New Roman"/>
                <a:cs typeface="Times New Roman"/>
                <a:sym typeface="Times New Roman"/>
              </a:rPr>
              <a:t>Federal funds rate </a:t>
            </a:r>
            <a:r>
              <a:rPr lang="en-US" sz="2400" b="1" dirty="0">
                <a:solidFill>
                  <a:srgbClr val="000099"/>
                </a:solidFill>
                <a:latin typeface="Times New Roman"/>
                <a:ea typeface="Times New Roman"/>
                <a:cs typeface="Times New Roman"/>
                <a:sym typeface="Times New Roman"/>
              </a:rPr>
              <a:t>is the interest rate that banks charge one another for one-day loans of reserves.</a:t>
            </a:r>
            <a:r>
              <a:rPr lang="en-US" sz="2400" b="1" dirty="0">
                <a:solidFill>
                  <a:schemeClr val="dk1"/>
                </a:solidFill>
                <a:latin typeface="Times New Roman"/>
                <a:ea typeface="Times New Roman"/>
                <a:cs typeface="Times New Roman"/>
                <a:sym typeface="Times New Roman"/>
              </a:rPr>
              <a:t> </a:t>
            </a:r>
            <a:endParaRPr sz="1050" dirty="0"/>
          </a:p>
          <a:p>
            <a:pPr>
              <a:lnSpc>
                <a:spcPct val="90000"/>
              </a:lnSpc>
              <a:buClr>
                <a:schemeClr val="dk1"/>
              </a:buClr>
              <a:buSzPts val="3200"/>
            </a:pPr>
            <a:r>
              <a:rPr lang="en-US" sz="2400" b="1" dirty="0">
                <a:solidFill>
                  <a:srgbClr val="FF0000"/>
                </a:solidFill>
                <a:latin typeface="Times New Roman"/>
                <a:ea typeface="Times New Roman"/>
                <a:cs typeface="Times New Roman"/>
                <a:sym typeface="Times New Roman"/>
              </a:rPr>
              <a:t>The Fed can’t simply tell banks what interest rate to use. Banks decide on their own.</a:t>
            </a:r>
            <a:endParaRPr sz="1050" dirty="0">
              <a:solidFill>
                <a:srgbClr val="FF0000"/>
              </a:solidFill>
            </a:endParaRPr>
          </a:p>
          <a:p>
            <a:pPr>
              <a:lnSpc>
                <a:spcPct val="90000"/>
              </a:lnSpc>
              <a:buClr>
                <a:schemeClr val="dk1"/>
              </a:buClr>
              <a:buSzPts val="3200"/>
            </a:pPr>
            <a:r>
              <a:rPr lang="en-US" sz="2400" b="1" dirty="0">
                <a:solidFill>
                  <a:srgbClr val="FF0000"/>
                </a:solidFill>
                <a:latin typeface="Times New Roman"/>
                <a:ea typeface="Times New Roman"/>
                <a:cs typeface="Times New Roman"/>
                <a:sym typeface="Times New Roman"/>
              </a:rPr>
              <a:t>The Fed influences them by setting a target rate and using open market operation to hit the target.</a:t>
            </a:r>
            <a:endParaRPr sz="1050" dirty="0">
              <a:solidFill>
                <a:srgbClr val="FF0000"/>
              </a:solidFill>
            </a:endParaRPr>
          </a:p>
          <a:p>
            <a:pPr>
              <a:lnSpc>
                <a:spcPct val="90000"/>
              </a:lnSpc>
              <a:buClr>
                <a:schemeClr val="dk1"/>
              </a:buClr>
              <a:buSzPts val="3200"/>
            </a:pPr>
            <a:r>
              <a:rPr lang="en-US" sz="2400" b="1" dirty="0">
                <a:solidFill>
                  <a:srgbClr val="FF0000"/>
                </a:solidFill>
                <a:latin typeface="Times New Roman"/>
                <a:ea typeface="Times New Roman"/>
                <a:cs typeface="Times New Roman"/>
                <a:sym typeface="Times New Roman"/>
              </a:rPr>
              <a:t>The Federal funds rate fluctuates due to market conditions, but it is heavily influenced by monetary policy (buying and selling of                     bonds). </a:t>
            </a:r>
            <a:endParaRPr sz="1050" dirty="0">
              <a:solidFill>
                <a:srgbClr val="FF0000"/>
              </a:solidFill>
            </a:endParaRPr>
          </a:p>
        </p:txBody>
      </p:sp>
      <p:pic>
        <p:nvPicPr>
          <p:cNvPr id="365" name="Google Shape;365;p30" descr="target"/>
          <p:cNvPicPr preferRelativeResize="0"/>
          <p:nvPr/>
        </p:nvPicPr>
        <p:blipFill rotWithShape="1">
          <a:blip r:embed="rId3">
            <a:alphaModFix/>
          </a:blip>
          <a:srcRect/>
          <a:stretch/>
        </p:blipFill>
        <p:spPr>
          <a:xfrm>
            <a:off x="5611087" y="3953737"/>
            <a:ext cx="1075463" cy="1075463"/>
          </a:xfrm>
          <a:prstGeom prst="rect">
            <a:avLst/>
          </a:prstGeom>
          <a:noFill/>
          <a:ln>
            <a:noFill/>
          </a:ln>
        </p:spPr>
      </p:pic>
    </p:spTree>
    <p:extLst>
      <p:ext uri="{BB962C8B-B14F-4D97-AF65-F5344CB8AC3E}">
        <p14:creationId xmlns:p14="http://schemas.microsoft.com/office/powerpoint/2010/main" val="345369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4">
                                            <p:txEl>
                                              <p:pRg st="0" end="0"/>
                                            </p:txEl>
                                          </p:spTgt>
                                        </p:tgtEl>
                                        <p:attrNameLst>
                                          <p:attrName>style.visibility</p:attrName>
                                        </p:attrNameLst>
                                      </p:cBhvr>
                                      <p:to>
                                        <p:strVal val="visible"/>
                                      </p:to>
                                    </p:set>
                                    <p:animEffect transition="in" filter="fade">
                                      <p:cBhvr>
                                        <p:cTn id="7" dur="500"/>
                                        <p:tgtEl>
                                          <p:spTgt spid="3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4">
                                            <p:txEl>
                                              <p:pRg st="1" end="1"/>
                                            </p:txEl>
                                          </p:spTgt>
                                        </p:tgtEl>
                                        <p:attrNameLst>
                                          <p:attrName>style.visibility</p:attrName>
                                        </p:attrNameLst>
                                      </p:cBhvr>
                                      <p:to>
                                        <p:strVal val="visible"/>
                                      </p:to>
                                    </p:set>
                                    <p:animEffect transition="in" filter="fade">
                                      <p:cBhvr>
                                        <p:cTn id="12" dur="500"/>
                                        <p:tgtEl>
                                          <p:spTgt spid="3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4">
                                            <p:txEl>
                                              <p:pRg st="2" end="2"/>
                                            </p:txEl>
                                          </p:spTgt>
                                        </p:tgtEl>
                                        <p:attrNameLst>
                                          <p:attrName>style.visibility</p:attrName>
                                        </p:attrNameLst>
                                      </p:cBhvr>
                                      <p:to>
                                        <p:strVal val="visible"/>
                                      </p:to>
                                    </p:set>
                                    <p:animEffect transition="in" filter="fade">
                                      <p:cBhvr>
                                        <p:cTn id="17" dur="500"/>
                                        <p:tgtEl>
                                          <p:spTgt spid="36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4">
                                            <p:txEl>
                                              <p:pRg st="3" end="3"/>
                                            </p:txEl>
                                          </p:spTgt>
                                        </p:tgtEl>
                                        <p:attrNameLst>
                                          <p:attrName>style.visibility</p:attrName>
                                        </p:attrNameLst>
                                      </p:cBhvr>
                                      <p:to>
                                        <p:strVal val="visible"/>
                                      </p:to>
                                    </p:set>
                                    <p:animEffect transition="in" filter="fade">
                                      <p:cBhvr>
                                        <p:cTn id="22" dur="500"/>
                                        <p:tgtEl>
                                          <p:spTgt spid="36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8"/>
          <p:cNvSpPr txBox="1">
            <a:spLocks noGrp="1"/>
          </p:cNvSpPr>
          <p:nvPr>
            <p:ph type="ctrTitle"/>
          </p:nvPr>
        </p:nvSpPr>
        <p:spPr>
          <a:xfrm>
            <a:off x="274700" y="1054418"/>
            <a:ext cx="6211800" cy="1581750"/>
          </a:xfrm>
          <a:prstGeom prst="rect">
            <a:avLst/>
          </a:prstGeom>
        </p:spPr>
        <p:txBody>
          <a:bodyPr spcFirstLastPara="1" wrap="square" lIns="68569" tIns="68569" rIns="68569" bIns="68569" anchor="b" anchorCtr="0">
            <a:noAutofit/>
          </a:bodyPr>
          <a:lstStyle/>
          <a:p>
            <a:r>
              <a:rPr lang="en-US" sz="3600" b="1" dirty="0">
                <a:solidFill>
                  <a:schemeClr val="bg1"/>
                </a:solidFill>
                <a:latin typeface="Times New Roman" charset="0"/>
                <a:ea typeface="ＭＳ Ｐゴシック" charset="0"/>
                <a:cs typeface="Times New Roman" charset="0"/>
                <a:sym typeface="Times New Roman" charset="0"/>
              </a:rPr>
              <a:t>AP Macro Unit 4: </a:t>
            </a:r>
            <a:br>
              <a:rPr lang="en-US" sz="3600" b="1" dirty="0">
                <a:solidFill>
                  <a:schemeClr val="bg1"/>
                </a:solidFill>
                <a:latin typeface="Times New Roman" charset="0"/>
                <a:ea typeface="ＭＳ Ｐゴシック" charset="0"/>
                <a:cs typeface="Times New Roman" charset="0"/>
                <a:sym typeface="Times New Roman" charset="0"/>
              </a:rPr>
            </a:br>
            <a:r>
              <a:rPr lang="en-US" sz="3600" b="1" dirty="0">
                <a:latin typeface="Times New Roman" charset="0"/>
                <a:cs typeface="Times New Roman" charset="0"/>
              </a:rPr>
              <a:t>Banking and the Expansion of the Money Supply</a:t>
            </a:r>
            <a:br>
              <a:rPr lang="en-US" sz="525" dirty="0">
                <a:latin typeface="Times New Roman" charset="0"/>
                <a:cs typeface="Times New Roman" charset="0"/>
              </a:rPr>
            </a:br>
            <a:endParaRPr sz="1800" dirty="0">
              <a:solidFill>
                <a:schemeClr val="bg1"/>
              </a:solidFill>
            </a:endParaRPr>
          </a:p>
        </p:txBody>
      </p:sp>
      <p:sp>
        <p:nvSpPr>
          <p:cNvPr id="194" name="Google Shape;194;p38"/>
          <p:cNvSpPr txBox="1">
            <a:spLocks noGrp="1"/>
          </p:cNvSpPr>
          <p:nvPr>
            <p:ph type="subTitle" idx="1"/>
          </p:nvPr>
        </p:nvSpPr>
        <p:spPr>
          <a:prstGeom prst="rect">
            <a:avLst/>
          </a:prstGeom>
        </p:spPr>
        <p:txBody>
          <a:bodyPr spcFirstLastPara="1" wrap="square" lIns="68569" tIns="68569" rIns="68569" bIns="68569" anchor="ctr" anchorCtr="0">
            <a:noAutofit/>
          </a:bodyPr>
          <a:lstStyle/>
          <a:p>
            <a:pPr marL="0" indent="0"/>
            <a:r>
              <a:rPr lang="en" dirty="0"/>
              <a:t>Live Webinar: May 31</a:t>
            </a:r>
            <a:r>
              <a:rPr lang="en" baseline="30000" dirty="0"/>
              <a:t>st</a:t>
            </a:r>
            <a:r>
              <a:rPr lang="en" dirty="0"/>
              <a:t>, 2022</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370"/>
        <p:cNvGrpSpPr/>
        <p:nvPr/>
      </p:nvGrpSpPr>
      <p:grpSpPr>
        <a:xfrm>
          <a:off x="0" y="0"/>
          <a:ext cx="0" cy="0"/>
          <a:chOff x="0" y="0"/>
          <a:chExt cx="0" cy="0"/>
        </a:xfrm>
      </p:grpSpPr>
      <p:sp>
        <p:nvSpPr>
          <p:cNvPr id="371" name="Google Shape;371;p31"/>
          <p:cNvSpPr txBox="1"/>
          <p:nvPr/>
        </p:nvSpPr>
        <p:spPr>
          <a:xfrm>
            <a:off x="0" y="78582"/>
            <a:ext cx="6854428" cy="501253"/>
          </a:xfrm>
          <a:prstGeom prst="rect">
            <a:avLst/>
          </a:prstGeom>
          <a:noFill/>
          <a:ln>
            <a:noFill/>
          </a:ln>
        </p:spPr>
        <p:txBody>
          <a:bodyPr spcFirstLastPara="1" wrap="square" lIns="67856" tIns="33338" rIns="67856" bIns="33338" anchor="t" anchorCtr="0">
            <a:noAutofit/>
          </a:bodyPr>
          <a:lstStyle/>
          <a:p>
            <a:pPr algn="ctr">
              <a:buClr>
                <a:schemeClr val="dk1"/>
              </a:buClr>
              <a:buSzPts val="3800"/>
            </a:pPr>
            <a:r>
              <a:rPr lang="en-US" sz="3600" b="1" dirty="0">
                <a:solidFill>
                  <a:srgbClr val="FF0000"/>
                </a:solidFill>
                <a:latin typeface="Times New Roman"/>
                <a:ea typeface="Times New Roman"/>
                <a:cs typeface="Times New Roman"/>
                <a:sym typeface="Times New Roman"/>
              </a:rPr>
              <a:t>Federal Funds Rate</a:t>
            </a:r>
            <a:endParaRPr sz="3600" dirty="0">
              <a:solidFill>
                <a:srgbClr val="FF0000"/>
              </a:solidFill>
            </a:endParaRPr>
          </a:p>
        </p:txBody>
      </p:sp>
      <p:sp>
        <p:nvSpPr>
          <p:cNvPr id="373" name="Google Shape;373;p31"/>
          <p:cNvSpPr txBox="1"/>
          <p:nvPr/>
        </p:nvSpPr>
        <p:spPr>
          <a:xfrm>
            <a:off x="367256" y="3451805"/>
            <a:ext cx="6172200" cy="392850"/>
          </a:xfrm>
          <a:prstGeom prst="rect">
            <a:avLst/>
          </a:prstGeom>
          <a:noFill/>
          <a:ln>
            <a:noFill/>
          </a:ln>
        </p:spPr>
        <p:txBody>
          <a:bodyPr spcFirstLastPara="1" wrap="square" lIns="68569" tIns="34275" rIns="68569" bIns="34275" anchor="t" anchorCtr="0">
            <a:noAutofit/>
          </a:bodyPr>
          <a:lstStyle/>
          <a:p>
            <a:pPr algn="ctr">
              <a:buClr>
                <a:schemeClr val="dk1"/>
              </a:buClr>
              <a:buSzPts val="2800"/>
            </a:pPr>
            <a:r>
              <a:rPr lang="en-US" sz="2100" b="1" dirty="0">
                <a:solidFill>
                  <a:srgbClr val="FF0000"/>
                </a:solidFill>
                <a:latin typeface="Times New Roman"/>
                <a:ea typeface="Times New Roman"/>
                <a:cs typeface="Times New Roman"/>
                <a:sym typeface="Times New Roman"/>
              </a:rPr>
              <a:t>Explain the cause for the differences between the year 1979 and the year 2022.</a:t>
            </a:r>
            <a:endParaRPr sz="1050" dirty="0">
              <a:solidFill>
                <a:srgbClr val="FF0000"/>
              </a:solidFill>
            </a:endParaRPr>
          </a:p>
        </p:txBody>
      </p:sp>
      <p:pic>
        <p:nvPicPr>
          <p:cNvPr id="3" name="Picture 2">
            <a:extLst>
              <a:ext uri="{FF2B5EF4-FFF2-40B4-BE49-F238E27FC236}">
                <a16:creationId xmlns:a16="http://schemas.microsoft.com/office/drawing/2014/main" id="{475B613F-DB29-F62C-B66A-48F13FC93B61}"/>
              </a:ext>
            </a:extLst>
          </p:cNvPr>
          <p:cNvPicPr>
            <a:picLocks noChangeAspect="1"/>
          </p:cNvPicPr>
          <p:nvPr/>
        </p:nvPicPr>
        <p:blipFill>
          <a:blip r:embed="rId3"/>
          <a:stretch>
            <a:fillRect/>
          </a:stretch>
        </p:blipFill>
        <p:spPr>
          <a:xfrm>
            <a:off x="0" y="1183068"/>
            <a:ext cx="6858000" cy="2098492"/>
          </a:xfrm>
          <a:prstGeom prst="rect">
            <a:avLst/>
          </a:prstGeom>
        </p:spPr>
      </p:pic>
    </p:spTree>
    <p:extLst>
      <p:ext uri="{BB962C8B-B14F-4D97-AF65-F5344CB8AC3E}">
        <p14:creationId xmlns:p14="http://schemas.microsoft.com/office/powerpoint/2010/main" val="363897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77"/>
        <p:cNvGrpSpPr/>
        <p:nvPr/>
      </p:nvGrpSpPr>
      <p:grpSpPr>
        <a:xfrm>
          <a:off x="0" y="0"/>
          <a:ext cx="0" cy="0"/>
          <a:chOff x="0" y="0"/>
          <a:chExt cx="0" cy="0"/>
        </a:xfrm>
      </p:grpSpPr>
      <p:sp>
        <p:nvSpPr>
          <p:cNvPr id="7" name="Google Shape;187;p29"/>
          <p:cNvSpPr txBox="1">
            <a:spLocks noChangeArrowheads="1"/>
          </p:cNvSpPr>
          <p:nvPr/>
        </p:nvSpPr>
        <p:spPr bwMode="auto">
          <a:xfrm>
            <a:off x="139065" y="1248228"/>
            <a:ext cx="6457950" cy="2016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69" tIns="34275" rIns="68569" bIns="34275"/>
          <a:lstStyle>
            <a:lvl1pPr marL="342900" indent="-342900"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marL="0" indent="0" algn="ctr" eaLnBrk="1" hangingPunct="1"/>
            <a:r>
              <a:rPr lang="en-US" sz="4500" b="1" dirty="0">
                <a:latin typeface="Times New Roman" charset="0"/>
                <a:cs typeface="Times New Roman" charset="0"/>
              </a:rPr>
              <a:t>Monetary Policy </a:t>
            </a:r>
          </a:p>
          <a:p>
            <a:pPr marL="0" indent="0" algn="ctr" eaLnBrk="1" hangingPunct="1"/>
            <a:r>
              <a:rPr lang="en-US" sz="4500" b="1" dirty="0">
                <a:latin typeface="Times New Roman" charset="0"/>
                <a:cs typeface="Times New Roman" charset="0"/>
              </a:rPr>
              <a:t>and AD-AS</a:t>
            </a:r>
            <a:endParaRPr lang="en-US" sz="600" dirty="0">
              <a:latin typeface="Times New Roman" charset="0"/>
              <a:cs typeface="Times New Roman" charset="0"/>
            </a:endParaRPr>
          </a:p>
        </p:txBody>
      </p:sp>
    </p:spTree>
    <p:extLst>
      <p:ext uri="{BB962C8B-B14F-4D97-AF65-F5344CB8AC3E}">
        <p14:creationId xmlns:p14="http://schemas.microsoft.com/office/powerpoint/2010/main" val="891074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96"/>
        <p:cNvGrpSpPr/>
        <p:nvPr/>
      </p:nvGrpSpPr>
      <p:grpSpPr>
        <a:xfrm>
          <a:off x="0" y="0"/>
          <a:ext cx="0" cy="0"/>
          <a:chOff x="0" y="0"/>
          <a:chExt cx="0" cy="0"/>
        </a:xfrm>
      </p:grpSpPr>
      <p:cxnSp>
        <p:nvCxnSpPr>
          <p:cNvPr id="97" name="Google Shape;97;p15"/>
          <p:cNvCxnSpPr/>
          <p:nvPr/>
        </p:nvCxnSpPr>
        <p:spPr>
          <a:xfrm rot="10800000">
            <a:off x="628650" y="2057400"/>
            <a:ext cx="1485900" cy="0"/>
          </a:xfrm>
          <a:prstGeom prst="straightConnector1">
            <a:avLst/>
          </a:prstGeom>
          <a:noFill/>
          <a:ln w="28575" cap="flat" cmpd="sng">
            <a:solidFill>
              <a:schemeClr val="dk1"/>
            </a:solidFill>
            <a:prstDash val="dash"/>
            <a:miter lim="800000"/>
            <a:headEnd type="none" w="sm" len="sm"/>
            <a:tailEnd type="none" w="sm" len="sm"/>
          </a:ln>
        </p:spPr>
      </p:cxnSp>
      <p:cxnSp>
        <p:nvCxnSpPr>
          <p:cNvPr id="98" name="Google Shape;98;p15"/>
          <p:cNvCxnSpPr/>
          <p:nvPr/>
        </p:nvCxnSpPr>
        <p:spPr>
          <a:xfrm>
            <a:off x="1600200" y="4057650"/>
            <a:ext cx="0" cy="800100"/>
          </a:xfrm>
          <a:prstGeom prst="straightConnector1">
            <a:avLst/>
          </a:prstGeom>
          <a:noFill/>
          <a:ln w="28575" cap="flat" cmpd="sng">
            <a:solidFill>
              <a:schemeClr val="dk1"/>
            </a:solidFill>
            <a:prstDash val="dash"/>
            <a:miter lim="800000"/>
            <a:headEnd type="none" w="sm" len="sm"/>
            <a:tailEnd type="none" w="sm" len="sm"/>
          </a:ln>
        </p:spPr>
      </p:cxnSp>
      <p:sp>
        <p:nvSpPr>
          <p:cNvPr id="99" name="Google Shape;99;p15"/>
          <p:cNvSpPr txBox="1"/>
          <p:nvPr/>
        </p:nvSpPr>
        <p:spPr>
          <a:xfrm>
            <a:off x="4000500" y="0"/>
            <a:ext cx="2686050" cy="387000"/>
          </a:xfrm>
          <a:prstGeom prst="rect">
            <a:avLst/>
          </a:prstGeom>
          <a:noFill/>
          <a:ln>
            <a:noFill/>
          </a:ln>
        </p:spPr>
        <p:txBody>
          <a:bodyPr spcFirstLastPara="1" wrap="square" lIns="67856" tIns="33338" rIns="67856" bIns="33338" anchor="t" anchorCtr="0">
            <a:noAutofit/>
          </a:bodyPr>
          <a:lstStyle/>
          <a:p>
            <a:pPr algn="ctr">
              <a:buClr>
                <a:schemeClr val="dk1"/>
              </a:buClr>
              <a:buSzPts val="2800"/>
            </a:pPr>
            <a:r>
              <a:rPr lang="en-US" sz="2100" b="1" u="sng" dirty="0">
                <a:solidFill>
                  <a:srgbClr val="FF0000"/>
                </a:solidFill>
                <a:latin typeface="Times New Roman"/>
                <a:ea typeface="Times New Roman"/>
                <a:cs typeface="Times New Roman"/>
                <a:sym typeface="Times New Roman"/>
              </a:rPr>
              <a:t>Investment Demand</a:t>
            </a:r>
            <a:endParaRPr sz="1050" dirty="0">
              <a:solidFill>
                <a:srgbClr val="FF0000"/>
              </a:solidFill>
            </a:endParaRPr>
          </a:p>
        </p:txBody>
      </p:sp>
      <p:sp>
        <p:nvSpPr>
          <p:cNvPr id="100" name="Google Shape;100;p15"/>
          <p:cNvSpPr txBox="1"/>
          <p:nvPr/>
        </p:nvSpPr>
        <p:spPr>
          <a:xfrm>
            <a:off x="571500" y="0"/>
            <a:ext cx="2686050" cy="387000"/>
          </a:xfrm>
          <a:prstGeom prst="rect">
            <a:avLst/>
          </a:prstGeom>
          <a:noFill/>
          <a:ln>
            <a:noFill/>
          </a:ln>
        </p:spPr>
        <p:txBody>
          <a:bodyPr spcFirstLastPara="1" wrap="square" lIns="67856" tIns="33338" rIns="67856" bIns="33338" anchor="t" anchorCtr="0">
            <a:noAutofit/>
          </a:bodyPr>
          <a:lstStyle/>
          <a:p>
            <a:pPr algn="ctr">
              <a:buClr>
                <a:schemeClr val="dk1"/>
              </a:buClr>
              <a:buSzPts val="2800"/>
            </a:pPr>
            <a:r>
              <a:rPr lang="en-US" sz="2100" b="1" u="sng" dirty="0">
                <a:solidFill>
                  <a:srgbClr val="FF0000"/>
                </a:solidFill>
                <a:latin typeface="Times New Roman"/>
                <a:ea typeface="Times New Roman"/>
                <a:cs typeface="Times New Roman"/>
                <a:sym typeface="Times New Roman"/>
              </a:rPr>
              <a:t>S&amp;D of Money</a:t>
            </a:r>
            <a:endParaRPr sz="1050" dirty="0">
              <a:solidFill>
                <a:srgbClr val="FF0000"/>
              </a:solidFill>
            </a:endParaRPr>
          </a:p>
        </p:txBody>
      </p:sp>
      <p:sp>
        <p:nvSpPr>
          <p:cNvPr id="101" name="Google Shape;101;p15"/>
          <p:cNvSpPr txBox="1"/>
          <p:nvPr/>
        </p:nvSpPr>
        <p:spPr>
          <a:xfrm>
            <a:off x="3429000" y="2914650"/>
            <a:ext cx="3429000" cy="1054800"/>
          </a:xfrm>
          <a:prstGeom prst="rect">
            <a:avLst/>
          </a:prstGeom>
          <a:noFill/>
          <a:ln>
            <a:noFill/>
          </a:ln>
        </p:spPr>
        <p:txBody>
          <a:bodyPr spcFirstLastPara="1" wrap="square" lIns="68569" tIns="34275" rIns="68569" bIns="34275" anchor="t" anchorCtr="0">
            <a:noAutofit/>
          </a:bodyPr>
          <a:lstStyle/>
          <a:p>
            <a:pPr>
              <a:lnSpc>
                <a:spcPct val="90000"/>
              </a:lnSpc>
              <a:buClr>
                <a:schemeClr val="dk1"/>
              </a:buClr>
              <a:buSzPts val="3200"/>
            </a:pPr>
            <a:r>
              <a:rPr lang="en-US" sz="2400" b="1" dirty="0">
                <a:solidFill>
                  <a:srgbClr val="FF0000"/>
                </a:solidFill>
                <a:latin typeface="Times New Roman"/>
                <a:ea typeface="Times New Roman"/>
                <a:cs typeface="Times New Roman"/>
                <a:sym typeface="Times New Roman"/>
              </a:rPr>
              <a:t>The Fed increases the  money supply to stimulate the economy…</a:t>
            </a:r>
            <a:r>
              <a:rPr lang="en-US" sz="2100" b="1" dirty="0">
                <a:solidFill>
                  <a:srgbClr val="FF0000"/>
                </a:solidFill>
                <a:latin typeface="Times New Roman"/>
                <a:ea typeface="Times New Roman"/>
                <a:cs typeface="Times New Roman"/>
                <a:sym typeface="Times New Roman"/>
              </a:rPr>
              <a:t> </a:t>
            </a:r>
            <a:endParaRPr sz="1050" dirty="0">
              <a:solidFill>
                <a:srgbClr val="FF0000"/>
              </a:solidFill>
            </a:endParaRPr>
          </a:p>
        </p:txBody>
      </p:sp>
      <p:cxnSp>
        <p:nvCxnSpPr>
          <p:cNvPr id="103" name="Google Shape;103;p15"/>
          <p:cNvCxnSpPr/>
          <p:nvPr/>
        </p:nvCxnSpPr>
        <p:spPr>
          <a:xfrm>
            <a:off x="2114550" y="685800"/>
            <a:ext cx="0" cy="1828800"/>
          </a:xfrm>
          <a:prstGeom prst="straightConnector1">
            <a:avLst/>
          </a:prstGeom>
          <a:noFill/>
          <a:ln w="57150" cap="flat" cmpd="sng">
            <a:solidFill>
              <a:srgbClr val="990000"/>
            </a:solidFill>
            <a:prstDash val="solid"/>
            <a:miter lim="800000"/>
            <a:headEnd type="none" w="sm" len="sm"/>
            <a:tailEnd type="none" w="sm" len="sm"/>
          </a:ln>
        </p:spPr>
      </p:cxnSp>
      <p:cxnSp>
        <p:nvCxnSpPr>
          <p:cNvPr id="104" name="Google Shape;104;p15"/>
          <p:cNvCxnSpPr/>
          <p:nvPr/>
        </p:nvCxnSpPr>
        <p:spPr>
          <a:xfrm flipH="1">
            <a:off x="628706" y="1485900"/>
            <a:ext cx="1021500" cy="1125"/>
          </a:xfrm>
          <a:prstGeom prst="straightConnector1">
            <a:avLst/>
          </a:prstGeom>
          <a:noFill/>
          <a:ln w="28575" cap="flat" cmpd="sng">
            <a:solidFill>
              <a:schemeClr val="dk1"/>
            </a:solidFill>
            <a:prstDash val="dash"/>
            <a:miter lim="800000"/>
            <a:headEnd type="none" w="sm" len="sm"/>
            <a:tailEnd type="none" w="sm" len="sm"/>
          </a:ln>
        </p:spPr>
      </p:cxnSp>
      <p:cxnSp>
        <p:nvCxnSpPr>
          <p:cNvPr id="105" name="Google Shape;105;p15"/>
          <p:cNvCxnSpPr/>
          <p:nvPr/>
        </p:nvCxnSpPr>
        <p:spPr>
          <a:xfrm>
            <a:off x="800100" y="628650"/>
            <a:ext cx="1600200" cy="1714500"/>
          </a:xfrm>
          <a:prstGeom prst="straightConnector1">
            <a:avLst/>
          </a:prstGeom>
          <a:noFill/>
          <a:ln w="50800" cap="flat" cmpd="sng">
            <a:solidFill>
              <a:srgbClr val="000099"/>
            </a:solidFill>
            <a:prstDash val="solid"/>
            <a:miter lim="800000"/>
            <a:headEnd type="none" w="sm" len="sm"/>
            <a:tailEnd type="none" w="sm" len="sm"/>
          </a:ln>
        </p:spPr>
      </p:cxnSp>
      <p:cxnSp>
        <p:nvCxnSpPr>
          <p:cNvPr id="106" name="Google Shape;106;p15"/>
          <p:cNvCxnSpPr/>
          <p:nvPr/>
        </p:nvCxnSpPr>
        <p:spPr>
          <a:xfrm>
            <a:off x="1600200" y="685800"/>
            <a:ext cx="0" cy="1828800"/>
          </a:xfrm>
          <a:prstGeom prst="straightConnector1">
            <a:avLst/>
          </a:prstGeom>
          <a:noFill/>
          <a:ln w="57150" cap="flat" cmpd="sng">
            <a:solidFill>
              <a:srgbClr val="990000"/>
            </a:solidFill>
            <a:prstDash val="solid"/>
            <a:miter lim="800000"/>
            <a:headEnd type="none" w="sm" len="sm"/>
            <a:tailEnd type="none" w="sm" len="sm"/>
          </a:ln>
        </p:spPr>
      </p:cxnSp>
      <p:grpSp>
        <p:nvGrpSpPr>
          <p:cNvPr id="107" name="Google Shape;107;p15"/>
          <p:cNvGrpSpPr/>
          <p:nvPr/>
        </p:nvGrpSpPr>
        <p:grpSpPr>
          <a:xfrm>
            <a:off x="571507" y="571462"/>
            <a:ext cx="2743218" cy="1943033"/>
            <a:chOff x="3198812" y="1822450"/>
            <a:chExt cx="3494100" cy="3197225"/>
          </a:xfrm>
        </p:grpSpPr>
        <p:cxnSp>
          <p:nvCxnSpPr>
            <p:cNvPr id="108" name="Google Shape;108;p15"/>
            <p:cNvCxnSpPr/>
            <p:nvPr/>
          </p:nvCxnSpPr>
          <p:spPr>
            <a:xfrm>
              <a:off x="3219450" y="1822450"/>
              <a:ext cx="0" cy="3194100"/>
            </a:xfrm>
            <a:prstGeom prst="straightConnector1">
              <a:avLst/>
            </a:prstGeom>
            <a:noFill/>
            <a:ln w="76200" cap="flat" cmpd="sng">
              <a:solidFill>
                <a:schemeClr val="dk1"/>
              </a:solidFill>
              <a:prstDash val="solid"/>
              <a:miter lim="800000"/>
              <a:headEnd type="none" w="sm" len="sm"/>
              <a:tailEnd type="none" w="sm" len="sm"/>
            </a:ln>
          </p:spPr>
        </p:cxnSp>
        <p:cxnSp>
          <p:nvCxnSpPr>
            <p:cNvPr id="109" name="Google Shape;109;p15"/>
            <p:cNvCxnSpPr/>
            <p:nvPr/>
          </p:nvCxnSpPr>
          <p:spPr>
            <a:xfrm>
              <a:off x="3198812" y="5019675"/>
              <a:ext cx="3494100" cy="0"/>
            </a:xfrm>
            <a:prstGeom prst="straightConnector1">
              <a:avLst/>
            </a:prstGeom>
            <a:noFill/>
            <a:ln w="76200" cap="flat" cmpd="sng">
              <a:solidFill>
                <a:schemeClr val="dk1"/>
              </a:solidFill>
              <a:prstDash val="solid"/>
              <a:miter lim="800000"/>
              <a:headEnd type="none" w="sm" len="sm"/>
              <a:tailEnd type="none" w="sm" len="sm"/>
            </a:ln>
          </p:spPr>
        </p:cxnSp>
      </p:grpSp>
      <p:sp>
        <p:nvSpPr>
          <p:cNvPr id="110" name="Google Shape;110;p15"/>
          <p:cNvSpPr txBox="1"/>
          <p:nvPr/>
        </p:nvSpPr>
        <p:spPr>
          <a:xfrm>
            <a:off x="1387811" y="2514600"/>
            <a:ext cx="433789" cy="272700"/>
          </a:xfrm>
          <a:prstGeom prst="rect">
            <a:avLst/>
          </a:prstGeom>
          <a:noFill/>
          <a:ln>
            <a:noFill/>
          </a:ln>
        </p:spPr>
        <p:txBody>
          <a:bodyPr spcFirstLastPara="1" wrap="square" lIns="67856" tIns="33338" rIns="67856" bIns="33338" anchor="t" anchorCtr="0">
            <a:noAutofit/>
          </a:bodyPr>
          <a:lstStyle/>
          <a:p>
            <a:pPr>
              <a:buClr>
                <a:schemeClr val="dk1"/>
              </a:buClr>
              <a:buSzPts val="1800"/>
            </a:pPr>
            <a:r>
              <a:rPr lang="en-US" sz="1350" b="1" dirty="0">
                <a:solidFill>
                  <a:schemeClr val="dk1"/>
                </a:solidFill>
                <a:latin typeface="Times New Roman"/>
                <a:ea typeface="Times New Roman"/>
                <a:cs typeface="Times New Roman"/>
                <a:sym typeface="Times New Roman"/>
              </a:rPr>
              <a:t>200</a:t>
            </a:r>
            <a:endParaRPr sz="1050" dirty="0"/>
          </a:p>
        </p:txBody>
      </p:sp>
      <p:sp>
        <p:nvSpPr>
          <p:cNvPr id="111" name="Google Shape;111;p15"/>
          <p:cNvSpPr txBox="1"/>
          <p:nvPr/>
        </p:nvSpPr>
        <p:spPr>
          <a:xfrm>
            <a:off x="2457450" y="1943100"/>
            <a:ext cx="1005975" cy="432225"/>
          </a:xfrm>
          <a:prstGeom prst="rect">
            <a:avLst/>
          </a:prstGeom>
          <a:noFill/>
          <a:ln>
            <a:noFill/>
          </a:ln>
        </p:spPr>
        <p:txBody>
          <a:bodyPr spcFirstLastPara="1" wrap="square" lIns="67856" tIns="33338" rIns="67856" bIns="33338" anchor="t" anchorCtr="0">
            <a:noAutofit/>
          </a:bodyPr>
          <a:lstStyle/>
          <a:p>
            <a:pPr>
              <a:buClr>
                <a:schemeClr val="dk1"/>
              </a:buClr>
              <a:buSzPts val="3200"/>
            </a:pPr>
            <a:r>
              <a:rPr lang="en-US" sz="2400" b="1">
                <a:solidFill>
                  <a:schemeClr val="dk1"/>
                </a:solidFill>
                <a:latin typeface="Times New Roman"/>
                <a:ea typeface="Times New Roman"/>
                <a:cs typeface="Times New Roman"/>
                <a:sym typeface="Times New Roman"/>
              </a:rPr>
              <a:t>D</a:t>
            </a:r>
            <a:r>
              <a:rPr lang="en-US" sz="2400" b="1" baseline="-25000">
                <a:solidFill>
                  <a:schemeClr val="dk1"/>
                </a:solidFill>
                <a:latin typeface="Times New Roman"/>
                <a:ea typeface="Times New Roman"/>
                <a:cs typeface="Times New Roman"/>
                <a:sym typeface="Times New Roman"/>
              </a:rPr>
              <a:t>M</a:t>
            </a:r>
            <a:endParaRPr sz="1050"/>
          </a:p>
        </p:txBody>
      </p:sp>
      <p:sp>
        <p:nvSpPr>
          <p:cNvPr id="112" name="Google Shape;112;p15"/>
          <p:cNvSpPr txBox="1"/>
          <p:nvPr/>
        </p:nvSpPr>
        <p:spPr>
          <a:xfrm>
            <a:off x="1428750" y="342900"/>
            <a:ext cx="514350" cy="432225"/>
          </a:xfrm>
          <a:prstGeom prst="rect">
            <a:avLst/>
          </a:prstGeom>
          <a:noFill/>
          <a:ln>
            <a:noFill/>
          </a:ln>
        </p:spPr>
        <p:txBody>
          <a:bodyPr spcFirstLastPara="1" wrap="square" lIns="67856" tIns="33338" rIns="67856" bIns="33338" anchor="t" anchorCtr="0">
            <a:noAutofit/>
          </a:bodyPr>
          <a:lstStyle/>
          <a:p>
            <a:pPr>
              <a:buClr>
                <a:srgbClr val="990000"/>
              </a:buClr>
              <a:buSzPts val="3200"/>
            </a:pPr>
            <a:r>
              <a:rPr lang="en-US" sz="2400" b="1">
                <a:solidFill>
                  <a:srgbClr val="990000"/>
                </a:solidFill>
                <a:latin typeface="Times New Roman"/>
                <a:ea typeface="Times New Roman"/>
                <a:cs typeface="Times New Roman"/>
                <a:sym typeface="Times New Roman"/>
              </a:rPr>
              <a:t>S</a:t>
            </a:r>
            <a:r>
              <a:rPr lang="en-US" sz="2400" b="1" baseline="-25000">
                <a:solidFill>
                  <a:srgbClr val="990000"/>
                </a:solidFill>
                <a:latin typeface="Times New Roman"/>
                <a:ea typeface="Times New Roman"/>
                <a:cs typeface="Times New Roman"/>
                <a:sym typeface="Times New Roman"/>
              </a:rPr>
              <a:t>M</a:t>
            </a:r>
            <a:endParaRPr sz="1050"/>
          </a:p>
        </p:txBody>
      </p:sp>
      <p:sp>
        <p:nvSpPr>
          <p:cNvPr id="113" name="Google Shape;113;p15"/>
          <p:cNvSpPr/>
          <p:nvPr/>
        </p:nvSpPr>
        <p:spPr>
          <a:xfrm>
            <a:off x="1543050" y="1428750"/>
            <a:ext cx="102375" cy="102375"/>
          </a:xfrm>
          <a:prstGeom prst="ellipse">
            <a:avLst/>
          </a:prstGeom>
          <a:solidFill>
            <a:srgbClr val="FFFF00"/>
          </a:solidFill>
          <a:ln w="28575"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endParaRPr sz="1800">
              <a:solidFill>
                <a:schemeClr val="dk1"/>
              </a:solidFill>
              <a:latin typeface="Times New Roman"/>
              <a:ea typeface="Times New Roman"/>
              <a:cs typeface="Times New Roman"/>
              <a:sym typeface="Times New Roman"/>
            </a:endParaRPr>
          </a:p>
        </p:txBody>
      </p:sp>
      <p:sp>
        <p:nvSpPr>
          <p:cNvPr id="114" name="Google Shape;114;p15"/>
          <p:cNvSpPr txBox="1"/>
          <p:nvPr/>
        </p:nvSpPr>
        <p:spPr>
          <a:xfrm>
            <a:off x="0" y="628650"/>
            <a:ext cx="545400" cy="1825200"/>
          </a:xfrm>
          <a:prstGeom prst="rect">
            <a:avLst/>
          </a:prstGeom>
          <a:noFill/>
          <a:ln>
            <a:noFill/>
          </a:ln>
        </p:spPr>
        <p:txBody>
          <a:bodyPr spcFirstLastPara="1" wrap="square" lIns="67856" tIns="33338" rIns="67856" bIns="33338" anchor="t" anchorCtr="0">
            <a:noAutofit/>
          </a:bodyPr>
          <a:lstStyle/>
          <a:p>
            <a:pPr algn="r">
              <a:lnSpc>
                <a:spcPct val="110000"/>
              </a:lnSpc>
              <a:buClr>
                <a:schemeClr val="dk1"/>
              </a:buClr>
              <a:buSzPts val="2000"/>
            </a:pPr>
            <a:endParaRPr sz="1500" b="1">
              <a:solidFill>
                <a:schemeClr val="dk1"/>
              </a:solidFill>
              <a:latin typeface="Times New Roman"/>
              <a:ea typeface="Times New Roman"/>
              <a:cs typeface="Times New Roman"/>
              <a:sym typeface="Times New Roman"/>
            </a:endParaRPr>
          </a:p>
          <a:p>
            <a:pPr algn="r">
              <a:lnSpc>
                <a:spcPct val="110000"/>
              </a:lnSpc>
              <a:buClr>
                <a:schemeClr val="dk1"/>
              </a:buClr>
              <a:buSzPts val="2000"/>
            </a:pPr>
            <a:r>
              <a:rPr lang="en-US" sz="1500" b="1">
                <a:solidFill>
                  <a:schemeClr val="dk1"/>
                </a:solidFill>
                <a:latin typeface="Times New Roman"/>
                <a:ea typeface="Times New Roman"/>
                <a:cs typeface="Times New Roman"/>
                <a:sym typeface="Times New Roman"/>
              </a:rPr>
              <a:t>10%</a:t>
            </a:r>
            <a:endParaRPr sz="1050"/>
          </a:p>
          <a:p>
            <a:pPr algn="r">
              <a:lnSpc>
                <a:spcPct val="110000"/>
              </a:lnSpc>
              <a:buClr>
                <a:schemeClr val="dk1"/>
              </a:buClr>
              <a:buSzPts val="2000"/>
            </a:pPr>
            <a:r>
              <a:rPr lang="en-US" sz="1500" b="1">
                <a:solidFill>
                  <a:schemeClr val="dk1"/>
                </a:solidFill>
                <a:latin typeface="Times New Roman"/>
                <a:ea typeface="Times New Roman"/>
                <a:cs typeface="Times New Roman"/>
                <a:sym typeface="Times New Roman"/>
              </a:rPr>
              <a:t>  </a:t>
            </a:r>
            <a:endParaRPr sz="1050"/>
          </a:p>
          <a:p>
            <a:pPr algn="r">
              <a:lnSpc>
                <a:spcPct val="110000"/>
              </a:lnSpc>
              <a:buClr>
                <a:schemeClr val="dk1"/>
              </a:buClr>
              <a:buSzPts val="2000"/>
            </a:pPr>
            <a:r>
              <a:rPr lang="en-US" sz="1500" b="1">
                <a:solidFill>
                  <a:schemeClr val="dk1"/>
                </a:solidFill>
                <a:latin typeface="Times New Roman"/>
                <a:ea typeface="Times New Roman"/>
                <a:cs typeface="Times New Roman"/>
                <a:sym typeface="Times New Roman"/>
              </a:rPr>
              <a:t>5%</a:t>
            </a:r>
            <a:endParaRPr sz="1050"/>
          </a:p>
          <a:p>
            <a:pPr algn="r">
              <a:lnSpc>
                <a:spcPct val="110000"/>
              </a:lnSpc>
              <a:buClr>
                <a:schemeClr val="dk1"/>
              </a:buClr>
              <a:buSzPts val="2000"/>
            </a:pPr>
            <a:endParaRPr sz="1500" b="1">
              <a:solidFill>
                <a:schemeClr val="dk1"/>
              </a:solidFill>
              <a:latin typeface="Times New Roman"/>
              <a:ea typeface="Times New Roman"/>
              <a:cs typeface="Times New Roman"/>
              <a:sym typeface="Times New Roman"/>
            </a:endParaRPr>
          </a:p>
          <a:p>
            <a:pPr algn="r">
              <a:lnSpc>
                <a:spcPct val="110000"/>
              </a:lnSpc>
              <a:buClr>
                <a:schemeClr val="dk1"/>
              </a:buClr>
              <a:buSzPts val="2000"/>
            </a:pPr>
            <a:r>
              <a:rPr lang="en-US" sz="1500" b="1">
                <a:solidFill>
                  <a:schemeClr val="dk1"/>
                </a:solidFill>
                <a:latin typeface="Times New Roman"/>
                <a:ea typeface="Times New Roman"/>
                <a:cs typeface="Times New Roman"/>
                <a:sym typeface="Times New Roman"/>
              </a:rPr>
              <a:t>2%</a:t>
            </a:r>
            <a:endParaRPr sz="900" b="1">
              <a:solidFill>
                <a:schemeClr val="dk1"/>
              </a:solidFill>
              <a:latin typeface="Times New Roman"/>
              <a:ea typeface="Times New Roman"/>
              <a:cs typeface="Times New Roman"/>
              <a:sym typeface="Times New Roman"/>
            </a:endParaRPr>
          </a:p>
          <a:p>
            <a:pPr algn="r">
              <a:lnSpc>
                <a:spcPct val="110000"/>
              </a:lnSpc>
              <a:buClr>
                <a:schemeClr val="dk1"/>
              </a:buClr>
              <a:buSzPts val="2000"/>
            </a:pPr>
            <a:r>
              <a:rPr lang="en-US" sz="1500" b="1">
                <a:solidFill>
                  <a:schemeClr val="dk1"/>
                </a:solidFill>
                <a:latin typeface="Times New Roman"/>
                <a:ea typeface="Times New Roman"/>
                <a:cs typeface="Times New Roman"/>
                <a:sym typeface="Times New Roman"/>
              </a:rPr>
              <a:t>   </a:t>
            </a:r>
            <a:endParaRPr sz="1050"/>
          </a:p>
        </p:txBody>
      </p:sp>
      <p:sp>
        <p:nvSpPr>
          <p:cNvPr id="115" name="Google Shape;115;p15"/>
          <p:cNvSpPr txBox="1"/>
          <p:nvPr/>
        </p:nvSpPr>
        <p:spPr>
          <a:xfrm>
            <a:off x="2343150" y="2514600"/>
            <a:ext cx="1200150" cy="295200"/>
          </a:xfrm>
          <a:prstGeom prst="rect">
            <a:avLst/>
          </a:prstGeom>
          <a:noFill/>
          <a:ln>
            <a:noFill/>
          </a:ln>
        </p:spPr>
        <p:txBody>
          <a:bodyPr spcFirstLastPara="1" wrap="square" lIns="67856" tIns="33338" rIns="67856" bIns="33338" anchor="t" anchorCtr="0">
            <a:noAutofit/>
          </a:bodyPr>
          <a:lstStyle/>
          <a:p>
            <a:pPr algn="ctr">
              <a:buClr>
                <a:schemeClr val="dk1"/>
              </a:buClr>
              <a:buSzPts val="2000"/>
            </a:pPr>
            <a:r>
              <a:rPr lang="en-US" sz="1500" b="1" dirty="0">
                <a:solidFill>
                  <a:schemeClr val="dk1"/>
                </a:solidFill>
                <a:latin typeface="Times New Roman"/>
                <a:ea typeface="Times New Roman"/>
                <a:cs typeface="Times New Roman"/>
                <a:sym typeface="Times New Roman"/>
              </a:rPr>
              <a:t>Quantity</a:t>
            </a:r>
            <a:endParaRPr sz="1050" dirty="0"/>
          </a:p>
        </p:txBody>
      </p:sp>
      <p:sp>
        <p:nvSpPr>
          <p:cNvPr id="116" name="Google Shape;116;p15"/>
          <p:cNvSpPr txBox="1"/>
          <p:nvPr/>
        </p:nvSpPr>
        <p:spPr>
          <a:xfrm>
            <a:off x="0" y="0"/>
            <a:ext cx="800100" cy="523800"/>
          </a:xfrm>
          <a:prstGeom prst="rect">
            <a:avLst/>
          </a:prstGeom>
          <a:noFill/>
          <a:ln>
            <a:noFill/>
          </a:ln>
        </p:spPr>
        <p:txBody>
          <a:bodyPr spcFirstLastPara="1" wrap="square" lIns="67856" tIns="33338" rIns="67856" bIns="33338" anchor="t" anchorCtr="0">
            <a:noAutofit/>
          </a:bodyPr>
          <a:lstStyle/>
          <a:p>
            <a:pPr algn="ctr">
              <a:buClr>
                <a:schemeClr val="dk1"/>
              </a:buClr>
              <a:buSzPts val="2000"/>
            </a:pPr>
            <a:r>
              <a:rPr lang="en-US" sz="1500" b="1" dirty="0">
                <a:solidFill>
                  <a:srgbClr val="FF0000"/>
                </a:solidFill>
                <a:latin typeface="Times New Roman"/>
                <a:ea typeface="Times New Roman"/>
                <a:cs typeface="Times New Roman"/>
                <a:sym typeface="Times New Roman"/>
              </a:rPr>
              <a:t>Interest Rate (</a:t>
            </a:r>
            <a:r>
              <a:rPr lang="en-US" sz="1500" b="1" dirty="0" err="1">
                <a:solidFill>
                  <a:srgbClr val="FF0000"/>
                </a:solidFill>
                <a:latin typeface="Times New Roman"/>
                <a:ea typeface="Times New Roman"/>
                <a:cs typeface="Times New Roman"/>
                <a:sym typeface="Times New Roman"/>
              </a:rPr>
              <a:t>i</a:t>
            </a:r>
            <a:r>
              <a:rPr lang="en-US" sz="1500" b="1" dirty="0">
                <a:solidFill>
                  <a:srgbClr val="FF0000"/>
                </a:solidFill>
                <a:latin typeface="Times New Roman"/>
                <a:ea typeface="Times New Roman"/>
                <a:cs typeface="Times New Roman"/>
                <a:sym typeface="Times New Roman"/>
              </a:rPr>
              <a:t>)</a:t>
            </a:r>
            <a:endParaRPr sz="1050" dirty="0">
              <a:solidFill>
                <a:srgbClr val="FF0000"/>
              </a:solidFill>
            </a:endParaRPr>
          </a:p>
        </p:txBody>
      </p:sp>
      <p:sp>
        <p:nvSpPr>
          <p:cNvPr id="117" name="Google Shape;117;p15"/>
          <p:cNvSpPr txBox="1"/>
          <p:nvPr/>
        </p:nvSpPr>
        <p:spPr>
          <a:xfrm>
            <a:off x="1943099" y="2514600"/>
            <a:ext cx="433787" cy="272700"/>
          </a:xfrm>
          <a:prstGeom prst="rect">
            <a:avLst/>
          </a:prstGeom>
          <a:noFill/>
          <a:ln>
            <a:noFill/>
          </a:ln>
        </p:spPr>
        <p:txBody>
          <a:bodyPr spcFirstLastPara="1" wrap="square" lIns="67856" tIns="33338" rIns="67856" bIns="33338" anchor="t" anchorCtr="0">
            <a:noAutofit/>
          </a:bodyPr>
          <a:lstStyle/>
          <a:p>
            <a:pPr>
              <a:buClr>
                <a:schemeClr val="dk1"/>
              </a:buClr>
              <a:buSzPts val="1800"/>
            </a:pPr>
            <a:r>
              <a:rPr lang="en-US" sz="1350" b="1" dirty="0">
                <a:solidFill>
                  <a:schemeClr val="dk1"/>
                </a:solidFill>
                <a:latin typeface="Times New Roman"/>
                <a:ea typeface="Times New Roman"/>
                <a:cs typeface="Times New Roman"/>
                <a:sym typeface="Times New Roman"/>
              </a:rPr>
              <a:t>250</a:t>
            </a:r>
            <a:endParaRPr sz="1050" dirty="0"/>
          </a:p>
        </p:txBody>
      </p:sp>
      <p:sp>
        <p:nvSpPr>
          <p:cNvPr id="118" name="Google Shape;118;p15"/>
          <p:cNvSpPr txBox="1"/>
          <p:nvPr/>
        </p:nvSpPr>
        <p:spPr>
          <a:xfrm>
            <a:off x="2000250" y="342900"/>
            <a:ext cx="685800" cy="432225"/>
          </a:xfrm>
          <a:prstGeom prst="rect">
            <a:avLst/>
          </a:prstGeom>
          <a:noFill/>
          <a:ln>
            <a:noFill/>
          </a:ln>
        </p:spPr>
        <p:txBody>
          <a:bodyPr spcFirstLastPara="1" wrap="square" lIns="67856" tIns="33338" rIns="67856" bIns="33338" anchor="t" anchorCtr="0">
            <a:noAutofit/>
          </a:bodyPr>
          <a:lstStyle/>
          <a:p>
            <a:pPr>
              <a:buClr>
                <a:srgbClr val="990000"/>
              </a:buClr>
              <a:buSzPts val="3200"/>
            </a:pPr>
            <a:r>
              <a:rPr lang="en-US" sz="2400" b="1">
                <a:solidFill>
                  <a:srgbClr val="990000"/>
                </a:solidFill>
                <a:latin typeface="Times New Roman"/>
                <a:ea typeface="Times New Roman"/>
                <a:cs typeface="Times New Roman"/>
                <a:sym typeface="Times New Roman"/>
              </a:rPr>
              <a:t>S</a:t>
            </a:r>
            <a:r>
              <a:rPr lang="en-US" sz="2400" b="1" baseline="-25000">
                <a:solidFill>
                  <a:srgbClr val="990000"/>
                </a:solidFill>
                <a:latin typeface="Times New Roman"/>
                <a:ea typeface="Times New Roman"/>
                <a:cs typeface="Times New Roman"/>
                <a:sym typeface="Times New Roman"/>
              </a:rPr>
              <a:t>M1</a:t>
            </a:r>
            <a:endParaRPr sz="1050"/>
          </a:p>
        </p:txBody>
      </p:sp>
      <p:sp>
        <p:nvSpPr>
          <p:cNvPr id="119" name="Google Shape;119;p15"/>
          <p:cNvSpPr/>
          <p:nvPr/>
        </p:nvSpPr>
        <p:spPr>
          <a:xfrm>
            <a:off x="2057400" y="2000250"/>
            <a:ext cx="102375" cy="102375"/>
          </a:xfrm>
          <a:prstGeom prst="ellipse">
            <a:avLst/>
          </a:prstGeom>
          <a:solidFill>
            <a:srgbClr val="FFFF00"/>
          </a:solidFill>
          <a:ln w="28575"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endParaRPr sz="1800">
              <a:solidFill>
                <a:schemeClr val="dk1"/>
              </a:solidFill>
              <a:latin typeface="Times New Roman"/>
              <a:ea typeface="Times New Roman"/>
              <a:cs typeface="Times New Roman"/>
              <a:sym typeface="Times New Roman"/>
            </a:endParaRPr>
          </a:p>
        </p:txBody>
      </p:sp>
      <p:sp>
        <p:nvSpPr>
          <p:cNvPr id="120" name="Google Shape;120;p15"/>
          <p:cNvSpPr/>
          <p:nvPr/>
        </p:nvSpPr>
        <p:spPr>
          <a:xfrm>
            <a:off x="1657350" y="1143000"/>
            <a:ext cx="400050" cy="171450"/>
          </a:xfrm>
          <a:prstGeom prst="rightArrow">
            <a:avLst>
              <a:gd name="adj1" fmla="val 13556"/>
              <a:gd name="adj2" fmla="val 50000"/>
            </a:avLst>
          </a:prstGeom>
          <a:solidFill>
            <a:srgbClr val="000000"/>
          </a:solidFill>
          <a:ln w="381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endParaRPr sz="1800">
              <a:solidFill>
                <a:schemeClr val="dk1"/>
              </a:solidFill>
              <a:latin typeface="Times New Roman"/>
              <a:ea typeface="Times New Roman"/>
              <a:cs typeface="Times New Roman"/>
              <a:sym typeface="Times New Roman"/>
            </a:endParaRPr>
          </a:p>
        </p:txBody>
      </p:sp>
      <p:grpSp>
        <p:nvGrpSpPr>
          <p:cNvPr id="121" name="Google Shape;121;p15"/>
          <p:cNvGrpSpPr/>
          <p:nvPr/>
        </p:nvGrpSpPr>
        <p:grpSpPr>
          <a:xfrm>
            <a:off x="3771907" y="571462"/>
            <a:ext cx="2743218" cy="1943033"/>
            <a:chOff x="3198812" y="1822450"/>
            <a:chExt cx="3494100" cy="3197225"/>
          </a:xfrm>
        </p:grpSpPr>
        <p:cxnSp>
          <p:nvCxnSpPr>
            <p:cNvPr id="122" name="Google Shape;122;p15"/>
            <p:cNvCxnSpPr/>
            <p:nvPr/>
          </p:nvCxnSpPr>
          <p:spPr>
            <a:xfrm>
              <a:off x="3219450" y="1822450"/>
              <a:ext cx="0" cy="3194100"/>
            </a:xfrm>
            <a:prstGeom prst="straightConnector1">
              <a:avLst/>
            </a:prstGeom>
            <a:noFill/>
            <a:ln w="76200" cap="flat" cmpd="sng">
              <a:solidFill>
                <a:schemeClr val="dk1"/>
              </a:solidFill>
              <a:prstDash val="solid"/>
              <a:miter lim="800000"/>
              <a:headEnd type="none" w="sm" len="sm"/>
              <a:tailEnd type="none" w="sm" len="sm"/>
            </a:ln>
          </p:spPr>
        </p:cxnSp>
        <p:cxnSp>
          <p:nvCxnSpPr>
            <p:cNvPr id="123" name="Google Shape;123;p15"/>
            <p:cNvCxnSpPr/>
            <p:nvPr/>
          </p:nvCxnSpPr>
          <p:spPr>
            <a:xfrm>
              <a:off x="3198812" y="5019675"/>
              <a:ext cx="3494100" cy="0"/>
            </a:xfrm>
            <a:prstGeom prst="straightConnector1">
              <a:avLst/>
            </a:prstGeom>
            <a:noFill/>
            <a:ln w="76200" cap="flat" cmpd="sng">
              <a:solidFill>
                <a:schemeClr val="dk1"/>
              </a:solidFill>
              <a:prstDash val="solid"/>
              <a:miter lim="800000"/>
              <a:headEnd type="none" w="sm" len="sm"/>
              <a:tailEnd type="none" w="sm" len="sm"/>
            </a:ln>
          </p:spPr>
        </p:cxnSp>
      </p:grpSp>
      <p:cxnSp>
        <p:nvCxnSpPr>
          <p:cNvPr id="124" name="Google Shape;124;p15"/>
          <p:cNvCxnSpPr/>
          <p:nvPr/>
        </p:nvCxnSpPr>
        <p:spPr>
          <a:xfrm>
            <a:off x="4114800" y="800100"/>
            <a:ext cx="1428750" cy="1543050"/>
          </a:xfrm>
          <a:prstGeom prst="straightConnector1">
            <a:avLst/>
          </a:prstGeom>
          <a:noFill/>
          <a:ln w="50800" cap="flat" cmpd="sng">
            <a:solidFill>
              <a:srgbClr val="000099"/>
            </a:solidFill>
            <a:prstDash val="solid"/>
            <a:miter lim="800000"/>
            <a:headEnd type="none" w="sm" len="sm"/>
            <a:tailEnd type="none" w="sm" len="sm"/>
          </a:ln>
        </p:spPr>
      </p:cxnSp>
      <p:sp>
        <p:nvSpPr>
          <p:cNvPr id="125" name="Google Shape;125;p15"/>
          <p:cNvSpPr txBox="1"/>
          <p:nvPr/>
        </p:nvSpPr>
        <p:spPr>
          <a:xfrm>
            <a:off x="5543550" y="1943100"/>
            <a:ext cx="457200" cy="432225"/>
          </a:xfrm>
          <a:prstGeom prst="rect">
            <a:avLst/>
          </a:prstGeom>
          <a:noFill/>
          <a:ln>
            <a:noFill/>
          </a:ln>
        </p:spPr>
        <p:txBody>
          <a:bodyPr spcFirstLastPara="1" wrap="square" lIns="67856" tIns="33338" rIns="67856" bIns="33338" anchor="t" anchorCtr="0">
            <a:noAutofit/>
          </a:bodyPr>
          <a:lstStyle/>
          <a:p>
            <a:pPr>
              <a:buClr>
                <a:schemeClr val="dk1"/>
              </a:buClr>
              <a:buSzPts val="3200"/>
            </a:pPr>
            <a:r>
              <a:rPr lang="en-US" sz="2400" b="1">
                <a:solidFill>
                  <a:schemeClr val="dk1"/>
                </a:solidFill>
                <a:latin typeface="Times New Roman"/>
                <a:ea typeface="Times New Roman"/>
                <a:cs typeface="Times New Roman"/>
                <a:sym typeface="Times New Roman"/>
              </a:rPr>
              <a:t>D</a:t>
            </a:r>
            <a:r>
              <a:rPr lang="en-US" sz="2400" b="1" baseline="-25000">
                <a:solidFill>
                  <a:schemeClr val="dk1"/>
                </a:solidFill>
                <a:latin typeface="Times New Roman"/>
                <a:ea typeface="Times New Roman"/>
                <a:cs typeface="Times New Roman"/>
                <a:sym typeface="Times New Roman"/>
              </a:rPr>
              <a:t>I</a:t>
            </a:r>
            <a:endParaRPr sz="1050"/>
          </a:p>
        </p:txBody>
      </p:sp>
      <p:sp>
        <p:nvSpPr>
          <p:cNvPr id="126" name="Google Shape;126;p15"/>
          <p:cNvSpPr txBox="1"/>
          <p:nvPr/>
        </p:nvSpPr>
        <p:spPr>
          <a:xfrm>
            <a:off x="4457700" y="2514600"/>
            <a:ext cx="2135925" cy="295200"/>
          </a:xfrm>
          <a:prstGeom prst="rect">
            <a:avLst/>
          </a:prstGeom>
          <a:noFill/>
          <a:ln>
            <a:noFill/>
          </a:ln>
        </p:spPr>
        <p:txBody>
          <a:bodyPr spcFirstLastPara="1" wrap="square" lIns="67856" tIns="33338" rIns="67856" bIns="33338" anchor="t" anchorCtr="0">
            <a:noAutofit/>
          </a:bodyPr>
          <a:lstStyle/>
          <a:p>
            <a:pPr algn="ctr">
              <a:buClr>
                <a:schemeClr val="dk1"/>
              </a:buClr>
              <a:buSzPts val="2000"/>
            </a:pPr>
            <a:r>
              <a:rPr lang="en-US" sz="1500" b="1" dirty="0">
                <a:solidFill>
                  <a:srgbClr val="FF0000"/>
                </a:solidFill>
                <a:latin typeface="Times New Roman"/>
                <a:ea typeface="Times New Roman"/>
                <a:cs typeface="Times New Roman"/>
                <a:sym typeface="Times New Roman"/>
              </a:rPr>
              <a:t>Quantity of Investment</a:t>
            </a:r>
            <a:endParaRPr sz="1050" dirty="0">
              <a:solidFill>
                <a:srgbClr val="FF0000"/>
              </a:solidFill>
            </a:endParaRPr>
          </a:p>
        </p:txBody>
      </p:sp>
      <p:sp>
        <p:nvSpPr>
          <p:cNvPr id="127" name="Google Shape;127;p15"/>
          <p:cNvSpPr txBox="1"/>
          <p:nvPr/>
        </p:nvSpPr>
        <p:spPr>
          <a:xfrm>
            <a:off x="3200400" y="628650"/>
            <a:ext cx="545400" cy="1825200"/>
          </a:xfrm>
          <a:prstGeom prst="rect">
            <a:avLst/>
          </a:prstGeom>
          <a:noFill/>
          <a:ln>
            <a:noFill/>
          </a:ln>
        </p:spPr>
        <p:txBody>
          <a:bodyPr spcFirstLastPara="1" wrap="square" lIns="67856" tIns="33338" rIns="67856" bIns="33338" anchor="t" anchorCtr="0">
            <a:noAutofit/>
          </a:bodyPr>
          <a:lstStyle/>
          <a:p>
            <a:pPr algn="r">
              <a:lnSpc>
                <a:spcPct val="110000"/>
              </a:lnSpc>
              <a:buClr>
                <a:schemeClr val="dk1"/>
              </a:buClr>
              <a:buSzPts val="2000"/>
            </a:pPr>
            <a:endParaRPr sz="1500" b="1">
              <a:solidFill>
                <a:schemeClr val="dk1"/>
              </a:solidFill>
              <a:latin typeface="Times New Roman"/>
              <a:ea typeface="Times New Roman"/>
              <a:cs typeface="Times New Roman"/>
              <a:sym typeface="Times New Roman"/>
            </a:endParaRPr>
          </a:p>
          <a:p>
            <a:pPr algn="r">
              <a:lnSpc>
                <a:spcPct val="110000"/>
              </a:lnSpc>
              <a:buClr>
                <a:schemeClr val="dk1"/>
              </a:buClr>
              <a:buSzPts val="2000"/>
            </a:pPr>
            <a:r>
              <a:rPr lang="en-US" sz="1500" b="1">
                <a:solidFill>
                  <a:schemeClr val="dk1"/>
                </a:solidFill>
                <a:latin typeface="Times New Roman"/>
                <a:ea typeface="Times New Roman"/>
                <a:cs typeface="Times New Roman"/>
                <a:sym typeface="Times New Roman"/>
              </a:rPr>
              <a:t>10%</a:t>
            </a:r>
            <a:endParaRPr sz="1050"/>
          </a:p>
          <a:p>
            <a:pPr algn="r">
              <a:lnSpc>
                <a:spcPct val="110000"/>
              </a:lnSpc>
              <a:buClr>
                <a:schemeClr val="dk1"/>
              </a:buClr>
              <a:buSzPts val="2000"/>
            </a:pPr>
            <a:r>
              <a:rPr lang="en-US" sz="1500" b="1">
                <a:solidFill>
                  <a:schemeClr val="dk1"/>
                </a:solidFill>
                <a:latin typeface="Times New Roman"/>
                <a:ea typeface="Times New Roman"/>
                <a:cs typeface="Times New Roman"/>
                <a:sym typeface="Times New Roman"/>
              </a:rPr>
              <a:t>  </a:t>
            </a:r>
            <a:endParaRPr sz="1050"/>
          </a:p>
          <a:p>
            <a:pPr algn="r">
              <a:lnSpc>
                <a:spcPct val="110000"/>
              </a:lnSpc>
              <a:buClr>
                <a:schemeClr val="dk1"/>
              </a:buClr>
              <a:buSzPts val="2000"/>
            </a:pPr>
            <a:r>
              <a:rPr lang="en-US" sz="1500" b="1">
                <a:solidFill>
                  <a:schemeClr val="dk1"/>
                </a:solidFill>
                <a:latin typeface="Times New Roman"/>
                <a:ea typeface="Times New Roman"/>
                <a:cs typeface="Times New Roman"/>
                <a:sym typeface="Times New Roman"/>
              </a:rPr>
              <a:t>5%</a:t>
            </a:r>
            <a:endParaRPr sz="1050"/>
          </a:p>
          <a:p>
            <a:pPr algn="r">
              <a:lnSpc>
                <a:spcPct val="110000"/>
              </a:lnSpc>
              <a:buClr>
                <a:schemeClr val="dk1"/>
              </a:buClr>
              <a:buSzPts val="2000"/>
            </a:pPr>
            <a:endParaRPr sz="1500" b="1">
              <a:solidFill>
                <a:schemeClr val="dk1"/>
              </a:solidFill>
              <a:latin typeface="Times New Roman"/>
              <a:ea typeface="Times New Roman"/>
              <a:cs typeface="Times New Roman"/>
              <a:sym typeface="Times New Roman"/>
            </a:endParaRPr>
          </a:p>
          <a:p>
            <a:pPr algn="r">
              <a:lnSpc>
                <a:spcPct val="110000"/>
              </a:lnSpc>
              <a:buClr>
                <a:schemeClr val="dk1"/>
              </a:buClr>
              <a:buSzPts val="2000"/>
            </a:pPr>
            <a:r>
              <a:rPr lang="en-US" sz="1500" b="1">
                <a:solidFill>
                  <a:schemeClr val="dk1"/>
                </a:solidFill>
                <a:latin typeface="Times New Roman"/>
                <a:ea typeface="Times New Roman"/>
                <a:cs typeface="Times New Roman"/>
                <a:sym typeface="Times New Roman"/>
              </a:rPr>
              <a:t>2%</a:t>
            </a:r>
            <a:endParaRPr sz="900" b="1">
              <a:solidFill>
                <a:schemeClr val="dk1"/>
              </a:solidFill>
              <a:latin typeface="Times New Roman"/>
              <a:ea typeface="Times New Roman"/>
              <a:cs typeface="Times New Roman"/>
              <a:sym typeface="Times New Roman"/>
            </a:endParaRPr>
          </a:p>
          <a:p>
            <a:pPr algn="r">
              <a:lnSpc>
                <a:spcPct val="110000"/>
              </a:lnSpc>
              <a:buClr>
                <a:schemeClr val="dk1"/>
              </a:buClr>
              <a:buSzPts val="2000"/>
            </a:pPr>
            <a:r>
              <a:rPr lang="en-US" sz="1500" b="1">
                <a:solidFill>
                  <a:schemeClr val="dk1"/>
                </a:solidFill>
                <a:latin typeface="Times New Roman"/>
                <a:ea typeface="Times New Roman"/>
                <a:cs typeface="Times New Roman"/>
                <a:sym typeface="Times New Roman"/>
              </a:rPr>
              <a:t>   </a:t>
            </a:r>
            <a:endParaRPr sz="1050"/>
          </a:p>
        </p:txBody>
      </p:sp>
      <p:sp>
        <p:nvSpPr>
          <p:cNvPr id="128" name="Google Shape;128;p15"/>
          <p:cNvSpPr txBox="1"/>
          <p:nvPr/>
        </p:nvSpPr>
        <p:spPr>
          <a:xfrm>
            <a:off x="3200400" y="0"/>
            <a:ext cx="800100" cy="523800"/>
          </a:xfrm>
          <a:prstGeom prst="rect">
            <a:avLst/>
          </a:prstGeom>
          <a:noFill/>
          <a:ln>
            <a:noFill/>
          </a:ln>
        </p:spPr>
        <p:txBody>
          <a:bodyPr spcFirstLastPara="1" wrap="square" lIns="67856" tIns="33338" rIns="67856" bIns="33338" anchor="t" anchorCtr="0">
            <a:noAutofit/>
          </a:bodyPr>
          <a:lstStyle/>
          <a:p>
            <a:pPr algn="ctr">
              <a:buClr>
                <a:schemeClr val="dk1"/>
              </a:buClr>
              <a:buSzPts val="2000"/>
            </a:pPr>
            <a:r>
              <a:rPr lang="en-US" sz="1500" b="1" dirty="0">
                <a:solidFill>
                  <a:srgbClr val="FF0000"/>
                </a:solidFill>
                <a:latin typeface="Times New Roman"/>
                <a:ea typeface="Times New Roman"/>
                <a:cs typeface="Times New Roman"/>
                <a:sym typeface="Times New Roman"/>
              </a:rPr>
              <a:t>Interest Rate (</a:t>
            </a:r>
            <a:r>
              <a:rPr lang="en-US" sz="1500" b="1" dirty="0" err="1">
                <a:solidFill>
                  <a:srgbClr val="FF0000"/>
                </a:solidFill>
                <a:latin typeface="Times New Roman"/>
                <a:ea typeface="Times New Roman"/>
                <a:cs typeface="Times New Roman"/>
                <a:sym typeface="Times New Roman"/>
              </a:rPr>
              <a:t>i</a:t>
            </a:r>
            <a:r>
              <a:rPr lang="en-US" sz="1500" b="1" dirty="0">
                <a:solidFill>
                  <a:srgbClr val="FF0000"/>
                </a:solidFill>
                <a:latin typeface="Times New Roman"/>
                <a:ea typeface="Times New Roman"/>
                <a:cs typeface="Times New Roman"/>
                <a:sym typeface="Times New Roman"/>
              </a:rPr>
              <a:t>)</a:t>
            </a:r>
            <a:endParaRPr sz="1050" dirty="0">
              <a:solidFill>
                <a:srgbClr val="FF0000"/>
              </a:solidFill>
            </a:endParaRPr>
          </a:p>
        </p:txBody>
      </p:sp>
      <p:cxnSp>
        <p:nvCxnSpPr>
          <p:cNvPr id="129" name="Google Shape;129;p15"/>
          <p:cNvCxnSpPr/>
          <p:nvPr/>
        </p:nvCxnSpPr>
        <p:spPr>
          <a:xfrm flipH="1">
            <a:off x="3829106" y="1543050"/>
            <a:ext cx="1021500" cy="1125"/>
          </a:xfrm>
          <a:prstGeom prst="straightConnector1">
            <a:avLst/>
          </a:prstGeom>
          <a:noFill/>
          <a:ln w="28575" cap="flat" cmpd="sng">
            <a:solidFill>
              <a:schemeClr val="dk1"/>
            </a:solidFill>
            <a:prstDash val="dash"/>
            <a:miter lim="800000"/>
            <a:headEnd type="none" w="sm" len="sm"/>
            <a:tailEnd type="none" w="sm" len="sm"/>
          </a:ln>
        </p:spPr>
      </p:cxnSp>
      <p:cxnSp>
        <p:nvCxnSpPr>
          <p:cNvPr id="130" name="Google Shape;130;p15"/>
          <p:cNvCxnSpPr/>
          <p:nvPr/>
        </p:nvCxnSpPr>
        <p:spPr>
          <a:xfrm rot="10800000">
            <a:off x="3771900" y="2057400"/>
            <a:ext cx="1485900" cy="0"/>
          </a:xfrm>
          <a:prstGeom prst="straightConnector1">
            <a:avLst/>
          </a:prstGeom>
          <a:noFill/>
          <a:ln w="28575" cap="flat" cmpd="sng">
            <a:solidFill>
              <a:schemeClr val="dk1"/>
            </a:solidFill>
            <a:prstDash val="dash"/>
            <a:miter lim="800000"/>
            <a:headEnd type="none" w="sm" len="sm"/>
            <a:tailEnd type="none" w="sm" len="sm"/>
          </a:ln>
        </p:spPr>
      </p:cxnSp>
      <p:sp>
        <p:nvSpPr>
          <p:cNvPr id="131" name="Google Shape;131;p15"/>
          <p:cNvSpPr/>
          <p:nvPr/>
        </p:nvSpPr>
        <p:spPr>
          <a:xfrm>
            <a:off x="4743450" y="1485900"/>
            <a:ext cx="102375" cy="102375"/>
          </a:xfrm>
          <a:prstGeom prst="ellipse">
            <a:avLst/>
          </a:prstGeom>
          <a:solidFill>
            <a:srgbClr val="FFFF00"/>
          </a:solidFill>
          <a:ln w="28575"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endParaRPr sz="1800">
              <a:solidFill>
                <a:schemeClr val="dk1"/>
              </a:solidFill>
              <a:latin typeface="Times New Roman"/>
              <a:ea typeface="Times New Roman"/>
              <a:cs typeface="Times New Roman"/>
              <a:sym typeface="Times New Roman"/>
            </a:endParaRPr>
          </a:p>
        </p:txBody>
      </p:sp>
      <p:sp>
        <p:nvSpPr>
          <p:cNvPr id="132" name="Google Shape;132;p15"/>
          <p:cNvSpPr txBox="1"/>
          <p:nvPr/>
        </p:nvSpPr>
        <p:spPr>
          <a:xfrm>
            <a:off x="971550" y="2743200"/>
            <a:ext cx="1771650" cy="387000"/>
          </a:xfrm>
          <a:prstGeom prst="rect">
            <a:avLst/>
          </a:prstGeom>
          <a:noFill/>
          <a:ln>
            <a:noFill/>
          </a:ln>
        </p:spPr>
        <p:txBody>
          <a:bodyPr spcFirstLastPara="1" wrap="square" lIns="67856" tIns="33338" rIns="67856" bIns="33338" anchor="t" anchorCtr="0">
            <a:noAutofit/>
          </a:bodyPr>
          <a:lstStyle/>
          <a:p>
            <a:pPr algn="ctr">
              <a:buClr>
                <a:schemeClr val="dk1"/>
              </a:buClr>
              <a:buSzPts val="2800"/>
            </a:pPr>
            <a:r>
              <a:rPr lang="en-US" sz="2100" b="1" u="sng" dirty="0">
                <a:solidFill>
                  <a:srgbClr val="FF0000"/>
                </a:solidFill>
                <a:latin typeface="Times New Roman"/>
                <a:ea typeface="Times New Roman"/>
                <a:cs typeface="Times New Roman"/>
                <a:sym typeface="Times New Roman"/>
              </a:rPr>
              <a:t>AD/AS</a:t>
            </a:r>
            <a:endParaRPr sz="1050" dirty="0">
              <a:solidFill>
                <a:srgbClr val="FF0000"/>
              </a:solidFill>
            </a:endParaRPr>
          </a:p>
        </p:txBody>
      </p:sp>
      <p:cxnSp>
        <p:nvCxnSpPr>
          <p:cNvPr id="133" name="Google Shape;133;p15"/>
          <p:cNvCxnSpPr/>
          <p:nvPr/>
        </p:nvCxnSpPr>
        <p:spPr>
          <a:xfrm>
            <a:off x="1543050" y="3314700"/>
            <a:ext cx="1428750" cy="1371600"/>
          </a:xfrm>
          <a:prstGeom prst="straightConnector1">
            <a:avLst/>
          </a:prstGeom>
          <a:noFill/>
          <a:ln w="57150" cap="flat" cmpd="sng">
            <a:solidFill>
              <a:srgbClr val="000099"/>
            </a:solidFill>
            <a:prstDash val="solid"/>
            <a:miter lim="800000"/>
            <a:headEnd type="none" w="sm" len="sm"/>
            <a:tailEnd type="none" w="sm" len="sm"/>
          </a:ln>
        </p:spPr>
      </p:cxnSp>
      <p:cxnSp>
        <p:nvCxnSpPr>
          <p:cNvPr id="134" name="Google Shape;134;p15"/>
          <p:cNvCxnSpPr/>
          <p:nvPr/>
        </p:nvCxnSpPr>
        <p:spPr>
          <a:xfrm flipH="1">
            <a:off x="628706" y="4057650"/>
            <a:ext cx="1021500" cy="1125"/>
          </a:xfrm>
          <a:prstGeom prst="straightConnector1">
            <a:avLst/>
          </a:prstGeom>
          <a:noFill/>
          <a:ln w="28575" cap="flat" cmpd="sng">
            <a:solidFill>
              <a:schemeClr val="dk1"/>
            </a:solidFill>
            <a:prstDash val="dash"/>
            <a:miter lim="800000"/>
            <a:headEnd type="none" w="sm" len="sm"/>
            <a:tailEnd type="none" w="sm" len="sm"/>
          </a:ln>
        </p:spPr>
      </p:cxnSp>
      <p:cxnSp>
        <p:nvCxnSpPr>
          <p:cNvPr id="135" name="Google Shape;135;p15"/>
          <p:cNvCxnSpPr/>
          <p:nvPr/>
        </p:nvCxnSpPr>
        <p:spPr>
          <a:xfrm>
            <a:off x="971550" y="3486150"/>
            <a:ext cx="1314450" cy="1257300"/>
          </a:xfrm>
          <a:prstGeom prst="straightConnector1">
            <a:avLst/>
          </a:prstGeom>
          <a:noFill/>
          <a:ln w="50800" cap="flat" cmpd="sng">
            <a:solidFill>
              <a:srgbClr val="000099"/>
            </a:solidFill>
            <a:prstDash val="solid"/>
            <a:miter lim="800000"/>
            <a:headEnd type="none" w="sm" len="sm"/>
            <a:tailEnd type="none" w="sm" len="sm"/>
          </a:ln>
        </p:spPr>
      </p:cxnSp>
      <p:cxnSp>
        <p:nvCxnSpPr>
          <p:cNvPr id="136" name="Google Shape;136;p15"/>
          <p:cNvCxnSpPr/>
          <p:nvPr/>
        </p:nvCxnSpPr>
        <p:spPr>
          <a:xfrm flipH="1">
            <a:off x="742950" y="3429000"/>
            <a:ext cx="1657350" cy="1362150"/>
          </a:xfrm>
          <a:prstGeom prst="straightConnector1">
            <a:avLst/>
          </a:prstGeom>
          <a:noFill/>
          <a:ln w="57150" cap="flat" cmpd="sng">
            <a:solidFill>
              <a:srgbClr val="990000"/>
            </a:solidFill>
            <a:prstDash val="solid"/>
            <a:miter lim="800000"/>
            <a:headEnd type="none" w="sm" len="sm"/>
            <a:tailEnd type="none" w="sm" len="sm"/>
          </a:ln>
        </p:spPr>
      </p:cxnSp>
      <p:grpSp>
        <p:nvGrpSpPr>
          <p:cNvPr id="137" name="Google Shape;137;p15"/>
          <p:cNvGrpSpPr/>
          <p:nvPr/>
        </p:nvGrpSpPr>
        <p:grpSpPr>
          <a:xfrm>
            <a:off x="571507" y="2971770"/>
            <a:ext cx="2743218" cy="1876372"/>
            <a:chOff x="3198812" y="1822450"/>
            <a:chExt cx="3494100" cy="3197225"/>
          </a:xfrm>
        </p:grpSpPr>
        <p:cxnSp>
          <p:nvCxnSpPr>
            <p:cNvPr id="138" name="Google Shape;138;p15"/>
            <p:cNvCxnSpPr/>
            <p:nvPr/>
          </p:nvCxnSpPr>
          <p:spPr>
            <a:xfrm>
              <a:off x="3219450" y="1822450"/>
              <a:ext cx="0" cy="3194100"/>
            </a:xfrm>
            <a:prstGeom prst="straightConnector1">
              <a:avLst/>
            </a:prstGeom>
            <a:noFill/>
            <a:ln w="76200" cap="flat" cmpd="sng">
              <a:solidFill>
                <a:schemeClr val="dk1"/>
              </a:solidFill>
              <a:prstDash val="solid"/>
              <a:miter lim="800000"/>
              <a:headEnd type="none" w="sm" len="sm"/>
              <a:tailEnd type="none" w="sm" len="sm"/>
            </a:ln>
          </p:spPr>
        </p:cxnSp>
        <p:cxnSp>
          <p:nvCxnSpPr>
            <p:cNvPr id="139" name="Google Shape;139;p15"/>
            <p:cNvCxnSpPr/>
            <p:nvPr/>
          </p:nvCxnSpPr>
          <p:spPr>
            <a:xfrm>
              <a:off x="3198812" y="5019675"/>
              <a:ext cx="3494100" cy="0"/>
            </a:xfrm>
            <a:prstGeom prst="straightConnector1">
              <a:avLst/>
            </a:prstGeom>
            <a:noFill/>
            <a:ln w="76200" cap="flat" cmpd="sng">
              <a:solidFill>
                <a:schemeClr val="dk1"/>
              </a:solidFill>
              <a:prstDash val="solid"/>
              <a:miter lim="800000"/>
              <a:headEnd type="none" w="sm" len="sm"/>
              <a:tailEnd type="none" w="sm" len="sm"/>
            </a:ln>
          </p:spPr>
        </p:cxnSp>
      </p:grpSp>
      <p:sp>
        <p:nvSpPr>
          <p:cNvPr id="140" name="Google Shape;140;p15"/>
          <p:cNvSpPr txBox="1"/>
          <p:nvPr/>
        </p:nvSpPr>
        <p:spPr>
          <a:xfrm>
            <a:off x="1485900" y="4870847"/>
            <a:ext cx="320175" cy="272700"/>
          </a:xfrm>
          <a:prstGeom prst="rect">
            <a:avLst/>
          </a:prstGeom>
          <a:noFill/>
          <a:ln>
            <a:noFill/>
          </a:ln>
        </p:spPr>
        <p:txBody>
          <a:bodyPr spcFirstLastPara="1" wrap="square" lIns="67856" tIns="33338" rIns="67856" bIns="33338" anchor="t" anchorCtr="0">
            <a:noAutofit/>
          </a:bodyPr>
          <a:lstStyle/>
          <a:p>
            <a:pPr>
              <a:buClr>
                <a:schemeClr val="dk1"/>
              </a:buClr>
              <a:buSzPts val="1800"/>
            </a:pPr>
            <a:r>
              <a:rPr lang="en-US" sz="1350" b="1">
                <a:solidFill>
                  <a:schemeClr val="dk1"/>
                </a:solidFill>
                <a:latin typeface="Times New Roman"/>
                <a:ea typeface="Times New Roman"/>
                <a:cs typeface="Times New Roman"/>
                <a:sym typeface="Times New Roman"/>
              </a:rPr>
              <a:t>Q</a:t>
            </a:r>
            <a:r>
              <a:rPr lang="en-US" sz="1350" b="1" baseline="-25000">
                <a:solidFill>
                  <a:schemeClr val="dk1"/>
                </a:solidFill>
                <a:latin typeface="Times New Roman"/>
                <a:ea typeface="Times New Roman"/>
                <a:cs typeface="Times New Roman"/>
                <a:sym typeface="Times New Roman"/>
              </a:rPr>
              <a:t>e</a:t>
            </a:r>
            <a:endParaRPr sz="1050"/>
          </a:p>
        </p:txBody>
      </p:sp>
      <p:sp>
        <p:nvSpPr>
          <p:cNvPr id="141" name="Google Shape;141;p15"/>
          <p:cNvSpPr txBox="1"/>
          <p:nvPr/>
        </p:nvSpPr>
        <p:spPr>
          <a:xfrm>
            <a:off x="2228850" y="4457700"/>
            <a:ext cx="685800" cy="340425"/>
          </a:xfrm>
          <a:prstGeom prst="rect">
            <a:avLst/>
          </a:prstGeom>
          <a:noFill/>
          <a:ln>
            <a:noFill/>
          </a:ln>
        </p:spPr>
        <p:txBody>
          <a:bodyPr spcFirstLastPara="1" wrap="square" lIns="67856" tIns="33338" rIns="67856" bIns="33338" anchor="t" anchorCtr="0">
            <a:noAutofit/>
          </a:bodyPr>
          <a:lstStyle/>
          <a:p>
            <a:pPr>
              <a:buClr>
                <a:schemeClr val="dk1"/>
              </a:buClr>
              <a:buSzPts val="2400"/>
            </a:pPr>
            <a:r>
              <a:rPr lang="en-US" sz="1800" b="1">
                <a:solidFill>
                  <a:schemeClr val="dk1"/>
                </a:solidFill>
                <a:latin typeface="Times New Roman"/>
                <a:ea typeface="Times New Roman"/>
                <a:cs typeface="Times New Roman"/>
                <a:sym typeface="Times New Roman"/>
              </a:rPr>
              <a:t>AD</a:t>
            </a:r>
            <a:endParaRPr sz="1050"/>
          </a:p>
        </p:txBody>
      </p:sp>
      <p:sp>
        <p:nvSpPr>
          <p:cNvPr id="142" name="Google Shape;142;p15"/>
          <p:cNvSpPr txBox="1"/>
          <p:nvPr/>
        </p:nvSpPr>
        <p:spPr>
          <a:xfrm>
            <a:off x="2400300" y="3143250"/>
            <a:ext cx="457200" cy="340425"/>
          </a:xfrm>
          <a:prstGeom prst="rect">
            <a:avLst/>
          </a:prstGeom>
          <a:noFill/>
          <a:ln>
            <a:noFill/>
          </a:ln>
        </p:spPr>
        <p:txBody>
          <a:bodyPr spcFirstLastPara="1" wrap="square" lIns="67856" tIns="33338" rIns="67856" bIns="33338" anchor="t" anchorCtr="0">
            <a:noAutofit/>
          </a:bodyPr>
          <a:lstStyle/>
          <a:p>
            <a:pPr>
              <a:buClr>
                <a:srgbClr val="990000"/>
              </a:buClr>
              <a:buSzPts val="2400"/>
            </a:pPr>
            <a:r>
              <a:rPr lang="en-US" sz="1800" b="1">
                <a:solidFill>
                  <a:srgbClr val="990000"/>
                </a:solidFill>
                <a:latin typeface="Times New Roman"/>
                <a:ea typeface="Times New Roman"/>
                <a:cs typeface="Times New Roman"/>
                <a:sym typeface="Times New Roman"/>
              </a:rPr>
              <a:t>AS</a:t>
            </a:r>
            <a:endParaRPr sz="1050"/>
          </a:p>
        </p:txBody>
      </p:sp>
      <p:sp>
        <p:nvSpPr>
          <p:cNvPr id="143" name="Google Shape;143;p15"/>
          <p:cNvSpPr/>
          <p:nvPr/>
        </p:nvSpPr>
        <p:spPr>
          <a:xfrm>
            <a:off x="1543050" y="4000500"/>
            <a:ext cx="102375" cy="102375"/>
          </a:xfrm>
          <a:prstGeom prst="ellipse">
            <a:avLst/>
          </a:prstGeom>
          <a:solidFill>
            <a:srgbClr val="FFFF00"/>
          </a:solidFill>
          <a:ln w="28575"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endParaRPr sz="1800">
              <a:solidFill>
                <a:schemeClr val="dk1"/>
              </a:solidFill>
              <a:latin typeface="Times New Roman"/>
              <a:ea typeface="Times New Roman"/>
              <a:cs typeface="Times New Roman"/>
              <a:sym typeface="Times New Roman"/>
            </a:endParaRPr>
          </a:p>
        </p:txBody>
      </p:sp>
      <p:sp>
        <p:nvSpPr>
          <p:cNvPr id="144" name="Google Shape;144;p15"/>
          <p:cNvSpPr txBox="1"/>
          <p:nvPr/>
        </p:nvSpPr>
        <p:spPr>
          <a:xfrm>
            <a:off x="2571750" y="4848225"/>
            <a:ext cx="935775" cy="295200"/>
          </a:xfrm>
          <a:prstGeom prst="rect">
            <a:avLst/>
          </a:prstGeom>
          <a:noFill/>
          <a:ln>
            <a:noFill/>
          </a:ln>
        </p:spPr>
        <p:txBody>
          <a:bodyPr spcFirstLastPara="1" wrap="square" lIns="67856" tIns="33338" rIns="67856" bIns="33338" anchor="t" anchorCtr="0">
            <a:noAutofit/>
          </a:bodyPr>
          <a:lstStyle/>
          <a:p>
            <a:pPr algn="ctr">
              <a:buClr>
                <a:schemeClr val="dk1"/>
              </a:buClr>
              <a:buSzPts val="2000"/>
            </a:pPr>
            <a:r>
              <a:rPr lang="en-US" sz="1500" b="1">
                <a:solidFill>
                  <a:schemeClr val="dk1"/>
                </a:solidFill>
                <a:latin typeface="Times New Roman"/>
                <a:ea typeface="Times New Roman"/>
                <a:cs typeface="Times New Roman"/>
                <a:sym typeface="Times New Roman"/>
              </a:rPr>
              <a:t>GDP</a:t>
            </a:r>
            <a:r>
              <a:rPr lang="en-US" sz="1500" b="1" baseline="-25000">
                <a:solidFill>
                  <a:schemeClr val="dk1"/>
                </a:solidFill>
                <a:latin typeface="Times New Roman"/>
                <a:ea typeface="Times New Roman"/>
                <a:cs typeface="Times New Roman"/>
                <a:sym typeface="Times New Roman"/>
              </a:rPr>
              <a:t>R</a:t>
            </a:r>
            <a:endParaRPr sz="1050"/>
          </a:p>
        </p:txBody>
      </p:sp>
      <p:sp>
        <p:nvSpPr>
          <p:cNvPr id="145" name="Google Shape;145;p15"/>
          <p:cNvSpPr txBox="1"/>
          <p:nvPr/>
        </p:nvSpPr>
        <p:spPr>
          <a:xfrm>
            <a:off x="0" y="2800350"/>
            <a:ext cx="628650" cy="295200"/>
          </a:xfrm>
          <a:prstGeom prst="rect">
            <a:avLst/>
          </a:prstGeom>
          <a:noFill/>
          <a:ln>
            <a:noFill/>
          </a:ln>
        </p:spPr>
        <p:txBody>
          <a:bodyPr spcFirstLastPara="1" wrap="square" lIns="67856" tIns="33338" rIns="67856" bIns="33338" anchor="t" anchorCtr="0">
            <a:noAutofit/>
          </a:bodyPr>
          <a:lstStyle/>
          <a:p>
            <a:pPr algn="ctr">
              <a:buClr>
                <a:schemeClr val="dk1"/>
              </a:buClr>
              <a:buSzPts val="2000"/>
            </a:pPr>
            <a:r>
              <a:rPr lang="en-US" sz="1500" b="1">
                <a:solidFill>
                  <a:schemeClr val="dk1"/>
                </a:solidFill>
                <a:latin typeface="Times New Roman"/>
                <a:ea typeface="Times New Roman"/>
                <a:cs typeface="Times New Roman"/>
                <a:sym typeface="Times New Roman"/>
              </a:rPr>
              <a:t>PL</a:t>
            </a:r>
            <a:endParaRPr sz="1050"/>
          </a:p>
        </p:txBody>
      </p:sp>
      <p:cxnSp>
        <p:nvCxnSpPr>
          <p:cNvPr id="146" name="Google Shape;146;p15"/>
          <p:cNvCxnSpPr/>
          <p:nvPr/>
        </p:nvCxnSpPr>
        <p:spPr>
          <a:xfrm rot="10800000">
            <a:off x="628650" y="3771900"/>
            <a:ext cx="1371600" cy="0"/>
          </a:xfrm>
          <a:prstGeom prst="straightConnector1">
            <a:avLst/>
          </a:prstGeom>
          <a:noFill/>
          <a:ln w="28575" cap="flat" cmpd="sng">
            <a:solidFill>
              <a:schemeClr val="dk1"/>
            </a:solidFill>
            <a:prstDash val="dash"/>
            <a:miter lim="800000"/>
            <a:headEnd type="none" w="sm" len="sm"/>
            <a:tailEnd type="none" w="sm" len="sm"/>
          </a:ln>
        </p:spPr>
      </p:cxnSp>
      <p:sp>
        <p:nvSpPr>
          <p:cNvPr id="147" name="Google Shape;147;p15"/>
          <p:cNvSpPr/>
          <p:nvPr/>
        </p:nvSpPr>
        <p:spPr>
          <a:xfrm>
            <a:off x="1200150" y="3486150"/>
            <a:ext cx="400050" cy="171450"/>
          </a:xfrm>
          <a:prstGeom prst="rightArrow">
            <a:avLst>
              <a:gd name="adj1" fmla="val 13556"/>
              <a:gd name="adj2" fmla="val 50000"/>
            </a:avLst>
          </a:prstGeom>
          <a:solidFill>
            <a:srgbClr val="000000"/>
          </a:solidFill>
          <a:ln w="381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endParaRPr sz="1800">
              <a:solidFill>
                <a:schemeClr val="dk1"/>
              </a:solidFill>
              <a:latin typeface="Times New Roman"/>
              <a:ea typeface="Times New Roman"/>
              <a:cs typeface="Times New Roman"/>
              <a:sym typeface="Times New Roman"/>
            </a:endParaRPr>
          </a:p>
        </p:txBody>
      </p:sp>
      <p:sp>
        <p:nvSpPr>
          <p:cNvPr id="148" name="Google Shape;148;p15"/>
          <p:cNvSpPr txBox="1"/>
          <p:nvPr/>
        </p:nvSpPr>
        <p:spPr>
          <a:xfrm>
            <a:off x="2914650" y="4457700"/>
            <a:ext cx="685800" cy="340425"/>
          </a:xfrm>
          <a:prstGeom prst="rect">
            <a:avLst/>
          </a:prstGeom>
          <a:noFill/>
          <a:ln>
            <a:noFill/>
          </a:ln>
        </p:spPr>
        <p:txBody>
          <a:bodyPr spcFirstLastPara="1" wrap="square" lIns="67856" tIns="33338" rIns="67856" bIns="33338" anchor="t" anchorCtr="0">
            <a:noAutofit/>
          </a:bodyPr>
          <a:lstStyle/>
          <a:p>
            <a:pPr>
              <a:buClr>
                <a:schemeClr val="dk1"/>
              </a:buClr>
              <a:buSzPts val="2400"/>
            </a:pPr>
            <a:r>
              <a:rPr lang="en-US" sz="1800" b="1">
                <a:solidFill>
                  <a:schemeClr val="dk1"/>
                </a:solidFill>
                <a:latin typeface="Times New Roman"/>
                <a:ea typeface="Times New Roman"/>
                <a:cs typeface="Times New Roman"/>
                <a:sym typeface="Times New Roman"/>
              </a:rPr>
              <a:t>AD</a:t>
            </a:r>
            <a:r>
              <a:rPr lang="en-US" sz="1800" b="1" baseline="-25000">
                <a:solidFill>
                  <a:schemeClr val="dk1"/>
                </a:solidFill>
                <a:latin typeface="Times New Roman"/>
                <a:ea typeface="Times New Roman"/>
                <a:cs typeface="Times New Roman"/>
                <a:sym typeface="Times New Roman"/>
              </a:rPr>
              <a:t>1</a:t>
            </a:r>
            <a:endParaRPr sz="1050"/>
          </a:p>
        </p:txBody>
      </p:sp>
      <p:cxnSp>
        <p:nvCxnSpPr>
          <p:cNvPr id="149" name="Google Shape;149;p15"/>
          <p:cNvCxnSpPr/>
          <p:nvPr/>
        </p:nvCxnSpPr>
        <p:spPr>
          <a:xfrm>
            <a:off x="4800600" y="1600200"/>
            <a:ext cx="0" cy="857250"/>
          </a:xfrm>
          <a:prstGeom prst="straightConnector1">
            <a:avLst/>
          </a:prstGeom>
          <a:noFill/>
          <a:ln w="28575" cap="flat" cmpd="sng">
            <a:solidFill>
              <a:schemeClr val="dk1"/>
            </a:solidFill>
            <a:prstDash val="dash"/>
            <a:miter lim="800000"/>
            <a:headEnd type="none" w="sm" len="sm"/>
            <a:tailEnd type="none" w="sm" len="sm"/>
          </a:ln>
        </p:spPr>
      </p:cxnSp>
      <p:cxnSp>
        <p:nvCxnSpPr>
          <p:cNvPr id="150" name="Google Shape;150;p15"/>
          <p:cNvCxnSpPr/>
          <p:nvPr/>
        </p:nvCxnSpPr>
        <p:spPr>
          <a:xfrm>
            <a:off x="5257800" y="2057400"/>
            <a:ext cx="7200" cy="457200"/>
          </a:xfrm>
          <a:prstGeom prst="straightConnector1">
            <a:avLst/>
          </a:prstGeom>
          <a:noFill/>
          <a:ln w="28575" cap="flat" cmpd="sng">
            <a:solidFill>
              <a:schemeClr val="dk1"/>
            </a:solidFill>
            <a:prstDash val="dash"/>
            <a:miter lim="800000"/>
            <a:headEnd type="none" w="sm" len="sm"/>
            <a:tailEnd type="none" w="sm" len="sm"/>
          </a:ln>
        </p:spPr>
      </p:cxnSp>
      <p:sp>
        <p:nvSpPr>
          <p:cNvPr id="151" name="Google Shape;151;p15"/>
          <p:cNvSpPr/>
          <p:nvPr/>
        </p:nvSpPr>
        <p:spPr>
          <a:xfrm>
            <a:off x="5200650" y="2000250"/>
            <a:ext cx="102375" cy="102375"/>
          </a:xfrm>
          <a:prstGeom prst="ellipse">
            <a:avLst/>
          </a:prstGeom>
          <a:solidFill>
            <a:srgbClr val="FFFF00"/>
          </a:solidFill>
          <a:ln w="28575"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endParaRPr sz="1800">
              <a:solidFill>
                <a:schemeClr val="dk1"/>
              </a:solidFill>
              <a:latin typeface="Times New Roman"/>
              <a:ea typeface="Times New Roman"/>
              <a:cs typeface="Times New Roman"/>
              <a:sym typeface="Times New Roman"/>
            </a:endParaRPr>
          </a:p>
        </p:txBody>
      </p:sp>
      <p:sp>
        <p:nvSpPr>
          <p:cNvPr id="152" name="Google Shape;152;p15"/>
          <p:cNvSpPr/>
          <p:nvPr/>
        </p:nvSpPr>
        <p:spPr>
          <a:xfrm>
            <a:off x="4800600" y="2171700"/>
            <a:ext cx="400050" cy="171450"/>
          </a:xfrm>
          <a:prstGeom prst="rightArrow">
            <a:avLst>
              <a:gd name="adj1" fmla="val 13556"/>
              <a:gd name="adj2" fmla="val 50000"/>
            </a:avLst>
          </a:prstGeom>
          <a:solidFill>
            <a:srgbClr val="000000"/>
          </a:solidFill>
          <a:ln w="381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endParaRPr sz="1800">
              <a:solidFill>
                <a:schemeClr val="dk1"/>
              </a:solidFill>
              <a:latin typeface="Times New Roman"/>
              <a:ea typeface="Times New Roman"/>
              <a:cs typeface="Times New Roman"/>
              <a:sym typeface="Times New Roman"/>
            </a:endParaRPr>
          </a:p>
        </p:txBody>
      </p:sp>
      <p:cxnSp>
        <p:nvCxnSpPr>
          <p:cNvPr id="153" name="Google Shape;153;p15"/>
          <p:cNvCxnSpPr/>
          <p:nvPr/>
        </p:nvCxnSpPr>
        <p:spPr>
          <a:xfrm>
            <a:off x="2000250" y="3771900"/>
            <a:ext cx="0" cy="1028700"/>
          </a:xfrm>
          <a:prstGeom prst="straightConnector1">
            <a:avLst/>
          </a:prstGeom>
          <a:noFill/>
          <a:ln w="28575" cap="flat" cmpd="sng">
            <a:solidFill>
              <a:schemeClr val="dk1"/>
            </a:solidFill>
            <a:prstDash val="dash"/>
            <a:miter lim="800000"/>
            <a:headEnd type="none" w="sm" len="sm"/>
            <a:tailEnd type="none" w="sm" len="sm"/>
          </a:ln>
        </p:spPr>
      </p:cxnSp>
      <p:sp>
        <p:nvSpPr>
          <p:cNvPr id="154" name="Google Shape;154;p15"/>
          <p:cNvSpPr txBox="1"/>
          <p:nvPr/>
        </p:nvSpPr>
        <p:spPr>
          <a:xfrm>
            <a:off x="1885950" y="4870847"/>
            <a:ext cx="326250" cy="272700"/>
          </a:xfrm>
          <a:prstGeom prst="rect">
            <a:avLst/>
          </a:prstGeom>
          <a:noFill/>
          <a:ln>
            <a:noFill/>
          </a:ln>
        </p:spPr>
        <p:txBody>
          <a:bodyPr spcFirstLastPara="1" wrap="square" lIns="67856" tIns="33338" rIns="67856" bIns="33338" anchor="t" anchorCtr="0">
            <a:noAutofit/>
          </a:bodyPr>
          <a:lstStyle/>
          <a:p>
            <a:pPr>
              <a:buClr>
                <a:schemeClr val="dk1"/>
              </a:buClr>
              <a:buSzPts val="1800"/>
            </a:pPr>
            <a:r>
              <a:rPr lang="en-US" sz="1350" b="1">
                <a:solidFill>
                  <a:schemeClr val="dk1"/>
                </a:solidFill>
                <a:latin typeface="Times New Roman"/>
                <a:ea typeface="Times New Roman"/>
                <a:cs typeface="Times New Roman"/>
                <a:sym typeface="Times New Roman"/>
              </a:rPr>
              <a:t>Q</a:t>
            </a:r>
            <a:r>
              <a:rPr lang="en-US" sz="1350" b="1" baseline="-25000">
                <a:solidFill>
                  <a:schemeClr val="dk1"/>
                </a:solidFill>
                <a:latin typeface="Times New Roman"/>
                <a:ea typeface="Times New Roman"/>
                <a:cs typeface="Times New Roman"/>
                <a:sym typeface="Times New Roman"/>
              </a:rPr>
              <a:t>1</a:t>
            </a:r>
            <a:endParaRPr sz="1050"/>
          </a:p>
        </p:txBody>
      </p:sp>
      <p:sp>
        <p:nvSpPr>
          <p:cNvPr id="155" name="Google Shape;155;p15"/>
          <p:cNvSpPr txBox="1"/>
          <p:nvPr/>
        </p:nvSpPr>
        <p:spPr>
          <a:xfrm>
            <a:off x="171450" y="3943350"/>
            <a:ext cx="405900" cy="272700"/>
          </a:xfrm>
          <a:prstGeom prst="rect">
            <a:avLst/>
          </a:prstGeom>
          <a:noFill/>
          <a:ln>
            <a:noFill/>
          </a:ln>
        </p:spPr>
        <p:txBody>
          <a:bodyPr spcFirstLastPara="1" wrap="square" lIns="67856" tIns="33338" rIns="67856" bIns="33338" anchor="t" anchorCtr="0">
            <a:noAutofit/>
          </a:bodyPr>
          <a:lstStyle/>
          <a:p>
            <a:pPr>
              <a:buClr>
                <a:schemeClr val="dk1"/>
              </a:buClr>
              <a:buSzPts val="1800"/>
            </a:pPr>
            <a:r>
              <a:rPr lang="en-US" sz="1350" b="1">
                <a:solidFill>
                  <a:schemeClr val="dk1"/>
                </a:solidFill>
                <a:latin typeface="Times New Roman"/>
                <a:ea typeface="Times New Roman"/>
                <a:cs typeface="Times New Roman"/>
                <a:sym typeface="Times New Roman"/>
              </a:rPr>
              <a:t>PL</a:t>
            </a:r>
            <a:r>
              <a:rPr lang="en-US" sz="1350" b="1" baseline="-25000">
                <a:solidFill>
                  <a:schemeClr val="dk1"/>
                </a:solidFill>
                <a:latin typeface="Times New Roman"/>
                <a:ea typeface="Times New Roman"/>
                <a:cs typeface="Times New Roman"/>
                <a:sym typeface="Times New Roman"/>
              </a:rPr>
              <a:t>e</a:t>
            </a:r>
            <a:endParaRPr sz="1050"/>
          </a:p>
        </p:txBody>
      </p:sp>
      <p:sp>
        <p:nvSpPr>
          <p:cNvPr id="156" name="Google Shape;156;p15"/>
          <p:cNvSpPr txBox="1"/>
          <p:nvPr/>
        </p:nvSpPr>
        <p:spPr>
          <a:xfrm>
            <a:off x="171450" y="3600450"/>
            <a:ext cx="411975" cy="272700"/>
          </a:xfrm>
          <a:prstGeom prst="rect">
            <a:avLst/>
          </a:prstGeom>
          <a:noFill/>
          <a:ln>
            <a:noFill/>
          </a:ln>
        </p:spPr>
        <p:txBody>
          <a:bodyPr spcFirstLastPara="1" wrap="square" lIns="67856" tIns="33338" rIns="67856" bIns="33338" anchor="t" anchorCtr="0">
            <a:noAutofit/>
          </a:bodyPr>
          <a:lstStyle/>
          <a:p>
            <a:pPr>
              <a:buClr>
                <a:schemeClr val="dk1"/>
              </a:buClr>
              <a:buSzPts val="1800"/>
            </a:pPr>
            <a:r>
              <a:rPr lang="en-US" sz="1350" b="1">
                <a:solidFill>
                  <a:schemeClr val="dk1"/>
                </a:solidFill>
                <a:latin typeface="Times New Roman"/>
                <a:ea typeface="Times New Roman"/>
                <a:cs typeface="Times New Roman"/>
                <a:sym typeface="Times New Roman"/>
              </a:rPr>
              <a:t>PL</a:t>
            </a:r>
            <a:r>
              <a:rPr lang="en-US" sz="1350" b="1" baseline="-25000">
                <a:solidFill>
                  <a:schemeClr val="dk1"/>
                </a:solidFill>
                <a:latin typeface="Times New Roman"/>
                <a:ea typeface="Times New Roman"/>
                <a:cs typeface="Times New Roman"/>
                <a:sym typeface="Times New Roman"/>
              </a:rPr>
              <a:t>1</a:t>
            </a:r>
            <a:endParaRPr sz="1050"/>
          </a:p>
        </p:txBody>
      </p:sp>
      <p:sp>
        <p:nvSpPr>
          <p:cNvPr id="157" name="Google Shape;157;p15"/>
          <p:cNvSpPr/>
          <p:nvPr/>
        </p:nvSpPr>
        <p:spPr>
          <a:xfrm rot="5400000">
            <a:off x="4000500" y="1714500"/>
            <a:ext cx="400050" cy="171450"/>
          </a:xfrm>
          <a:prstGeom prst="rightArrow">
            <a:avLst>
              <a:gd name="adj1" fmla="val 13556"/>
              <a:gd name="adj2" fmla="val 50000"/>
            </a:avLst>
          </a:prstGeom>
          <a:solidFill>
            <a:srgbClr val="000000"/>
          </a:solidFill>
          <a:ln w="38100" cap="flat" cmpd="sng">
            <a:solidFill>
              <a:schemeClr val="dk1"/>
            </a:solidFill>
            <a:prstDash val="solid"/>
            <a:miter lim="800000"/>
            <a:headEnd type="none" w="sm" len="sm"/>
            <a:tailEnd type="none" w="sm" len="sm"/>
          </a:ln>
        </p:spPr>
        <p:txBody>
          <a:bodyPr spcFirstLastPara="1" wrap="square" lIns="68569" tIns="68569" rIns="68569" bIns="68569" anchor="ctr" anchorCtr="0">
            <a:noAutofit/>
          </a:bodyPr>
          <a:lstStyle/>
          <a:p>
            <a:endParaRPr sz="1050"/>
          </a:p>
        </p:txBody>
      </p:sp>
      <p:sp>
        <p:nvSpPr>
          <p:cNvPr id="158" name="Google Shape;158;p15"/>
          <p:cNvSpPr txBox="1"/>
          <p:nvPr/>
        </p:nvSpPr>
        <p:spPr>
          <a:xfrm rot="10800000">
            <a:off x="4188971" y="1600279"/>
            <a:ext cx="23175" cy="388350"/>
          </a:xfrm>
          <a:prstGeom prst="rect">
            <a:avLst/>
          </a:prstGeom>
          <a:noFill/>
          <a:ln>
            <a:noFill/>
          </a:ln>
        </p:spPr>
        <p:txBody>
          <a:bodyPr spcFirstLastPara="1" wrap="square" lIns="68569" tIns="34275" rIns="68569" bIns="34275" anchor="ctr" anchorCtr="0">
            <a:noAutofit/>
          </a:bodyPr>
          <a:lstStyle/>
          <a:p>
            <a:endParaRPr sz="1800">
              <a:solidFill>
                <a:schemeClr val="dk1"/>
              </a:solidFill>
              <a:latin typeface="Times New Roman"/>
              <a:ea typeface="Times New Roman"/>
              <a:cs typeface="Times New Roman"/>
              <a:sym typeface="Times New Roman"/>
            </a:endParaRPr>
          </a:p>
        </p:txBody>
      </p:sp>
      <p:sp>
        <p:nvSpPr>
          <p:cNvPr id="159" name="Google Shape;159;p15"/>
          <p:cNvSpPr/>
          <p:nvPr/>
        </p:nvSpPr>
        <p:spPr>
          <a:xfrm>
            <a:off x="1943100" y="3714750"/>
            <a:ext cx="102375" cy="102375"/>
          </a:xfrm>
          <a:prstGeom prst="ellipse">
            <a:avLst/>
          </a:prstGeom>
          <a:solidFill>
            <a:srgbClr val="FFFF00"/>
          </a:solidFill>
          <a:ln w="28575"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endParaRPr sz="1800">
              <a:solidFill>
                <a:schemeClr val="dk1"/>
              </a:solidFill>
              <a:latin typeface="Times New Roman"/>
              <a:ea typeface="Times New Roman"/>
              <a:cs typeface="Times New Roman"/>
              <a:sym typeface="Times New Roman"/>
            </a:endParaRPr>
          </a:p>
        </p:txBody>
      </p:sp>
      <p:sp>
        <p:nvSpPr>
          <p:cNvPr id="160" name="Google Shape;160;p15"/>
          <p:cNvSpPr txBox="1"/>
          <p:nvPr/>
        </p:nvSpPr>
        <p:spPr>
          <a:xfrm>
            <a:off x="3543300" y="3943350"/>
            <a:ext cx="3193200" cy="851400"/>
          </a:xfrm>
          <a:prstGeom prst="rect">
            <a:avLst/>
          </a:prstGeom>
          <a:noFill/>
          <a:ln>
            <a:noFill/>
          </a:ln>
        </p:spPr>
        <p:txBody>
          <a:bodyPr spcFirstLastPara="1" wrap="square" lIns="68569" tIns="34275" rIns="68569" bIns="34275" anchor="t" anchorCtr="0">
            <a:noAutofit/>
          </a:bodyPr>
          <a:lstStyle/>
          <a:p>
            <a:pPr marL="342900" indent="-342900">
              <a:lnSpc>
                <a:spcPct val="95000"/>
              </a:lnSpc>
              <a:buClr>
                <a:srgbClr val="990000"/>
              </a:buClr>
              <a:buSzPts val="2400"/>
              <a:buFont typeface="Times New Roman"/>
              <a:buAutoNum type="arabicPeriod"/>
            </a:pPr>
            <a:r>
              <a:rPr lang="en-US" sz="1800" b="1" dirty="0">
                <a:solidFill>
                  <a:srgbClr val="FF0000"/>
                </a:solidFill>
                <a:latin typeface="Times New Roman"/>
                <a:ea typeface="Times New Roman"/>
                <a:cs typeface="Times New Roman"/>
                <a:sym typeface="Times New Roman"/>
              </a:rPr>
              <a:t>Interest Rates Decreases</a:t>
            </a:r>
            <a:endParaRPr sz="1050" dirty="0">
              <a:solidFill>
                <a:srgbClr val="FF0000"/>
              </a:solidFill>
            </a:endParaRPr>
          </a:p>
          <a:p>
            <a:pPr marL="342900" indent="-342900">
              <a:lnSpc>
                <a:spcPct val="95000"/>
              </a:lnSpc>
              <a:buClr>
                <a:srgbClr val="990000"/>
              </a:buClr>
              <a:buSzPts val="2400"/>
              <a:buFont typeface="Times New Roman"/>
              <a:buAutoNum type="arabicPeriod"/>
            </a:pPr>
            <a:r>
              <a:rPr lang="en-US" sz="1800" b="1" dirty="0">
                <a:solidFill>
                  <a:srgbClr val="FF0000"/>
                </a:solidFill>
                <a:latin typeface="Times New Roman"/>
                <a:ea typeface="Times New Roman"/>
                <a:cs typeface="Times New Roman"/>
                <a:sym typeface="Times New Roman"/>
              </a:rPr>
              <a:t>Investment Increases</a:t>
            </a:r>
            <a:r>
              <a:rPr lang="en-US" sz="1800" dirty="0">
                <a:solidFill>
                  <a:srgbClr val="FF0000"/>
                </a:solidFill>
                <a:latin typeface="Times New Roman"/>
                <a:ea typeface="Times New Roman"/>
                <a:cs typeface="Times New Roman"/>
                <a:sym typeface="Times New Roman"/>
              </a:rPr>
              <a:t> </a:t>
            </a:r>
            <a:endParaRPr sz="1050" dirty="0">
              <a:solidFill>
                <a:srgbClr val="FF0000"/>
              </a:solidFill>
            </a:endParaRPr>
          </a:p>
          <a:p>
            <a:pPr marL="342900" indent="-342900">
              <a:lnSpc>
                <a:spcPct val="95000"/>
              </a:lnSpc>
              <a:buClr>
                <a:srgbClr val="990000"/>
              </a:buClr>
              <a:buSzPts val="2400"/>
              <a:buFont typeface="Times New Roman"/>
              <a:buAutoNum type="arabicPeriod"/>
            </a:pPr>
            <a:r>
              <a:rPr lang="en-US" sz="1800" b="1" dirty="0">
                <a:solidFill>
                  <a:srgbClr val="FF0000"/>
                </a:solidFill>
                <a:latin typeface="Times New Roman"/>
                <a:ea typeface="Times New Roman"/>
                <a:cs typeface="Times New Roman"/>
                <a:sym typeface="Times New Roman"/>
              </a:rPr>
              <a:t>AD, GDP and PL Increases</a:t>
            </a:r>
            <a:endParaRPr sz="1050" dirty="0">
              <a:solidFill>
                <a:srgbClr val="FF0000"/>
              </a:solidFill>
            </a:endParaRPr>
          </a:p>
        </p:txBody>
      </p:sp>
      <p:sp>
        <p:nvSpPr>
          <p:cNvPr id="161" name="Google Shape;161;p15"/>
          <p:cNvSpPr/>
          <p:nvPr/>
        </p:nvSpPr>
        <p:spPr>
          <a:xfrm rot="5400000">
            <a:off x="857250" y="1714500"/>
            <a:ext cx="400050" cy="171450"/>
          </a:xfrm>
          <a:prstGeom prst="rightArrow">
            <a:avLst>
              <a:gd name="adj1" fmla="val 13556"/>
              <a:gd name="adj2" fmla="val 50000"/>
            </a:avLst>
          </a:prstGeom>
          <a:solidFill>
            <a:srgbClr val="CC0000"/>
          </a:solidFill>
          <a:ln w="38100" cap="flat" cmpd="sng">
            <a:solidFill>
              <a:schemeClr val="dk1"/>
            </a:solidFill>
            <a:prstDash val="solid"/>
            <a:miter lim="800000"/>
            <a:headEnd type="none" w="sm" len="sm"/>
            <a:tailEnd type="none" w="sm" len="sm"/>
          </a:ln>
        </p:spPr>
        <p:txBody>
          <a:bodyPr spcFirstLastPara="1" wrap="square" lIns="68569" tIns="68569" rIns="68569" bIns="68569" anchor="ctr" anchorCtr="0">
            <a:noAutofit/>
          </a:bodyPr>
          <a:lstStyle/>
          <a:p>
            <a:endParaRPr sz="1050"/>
          </a:p>
        </p:txBody>
      </p:sp>
      <p:sp>
        <p:nvSpPr>
          <p:cNvPr id="162" name="Google Shape;162;p15"/>
          <p:cNvSpPr txBox="1"/>
          <p:nvPr/>
        </p:nvSpPr>
        <p:spPr>
          <a:xfrm rot="10800000">
            <a:off x="1045721" y="1600279"/>
            <a:ext cx="23175" cy="388350"/>
          </a:xfrm>
          <a:prstGeom prst="rect">
            <a:avLst/>
          </a:prstGeom>
          <a:solidFill>
            <a:srgbClr val="000000"/>
          </a:solidFill>
          <a:ln>
            <a:noFill/>
          </a:ln>
        </p:spPr>
        <p:txBody>
          <a:bodyPr spcFirstLastPara="1" wrap="square" lIns="68569" tIns="34275" rIns="68569" bIns="34275" anchor="ctr" anchorCtr="0">
            <a:noAutofit/>
          </a:bodyPr>
          <a:lstStyle/>
          <a:p>
            <a:endParaRPr sz="18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20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0">
                                            <p:txEl>
                                              <p:pRg st="0" end="0"/>
                                            </p:txEl>
                                          </p:spTgt>
                                        </p:tgtEl>
                                        <p:attrNameLst>
                                          <p:attrName>style.visibility</p:attrName>
                                        </p:attrNameLst>
                                      </p:cBhvr>
                                      <p:to>
                                        <p:strVal val="visible"/>
                                      </p:to>
                                    </p:set>
                                    <p:animEffect transition="in" filter="fade">
                                      <p:cBhvr>
                                        <p:cTn id="12" dur="500"/>
                                        <p:tgtEl>
                                          <p:spTgt spid="16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0">
                                            <p:txEl>
                                              <p:pRg st="1" end="1"/>
                                            </p:txEl>
                                          </p:spTgt>
                                        </p:tgtEl>
                                        <p:attrNameLst>
                                          <p:attrName>style.visibility</p:attrName>
                                        </p:attrNameLst>
                                      </p:cBhvr>
                                      <p:to>
                                        <p:strVal val="visible"/>
                                      </p:to>
                                    </p:set>
                                    <p:animEffect transition="in" filter="fade">
                                      <p:cBhvr>
                                        <p:cTn id="17" dur="500"/>
                                        <p:tgtEl>
                                          <p:spTgt spid="16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0">
                                            <p:txEl>
                                              <p:pRg st="2" end="2"/>
                                            </p:txEl>
                                          </p:spTgt>
                                        </p:tgtEl>
                                        <p:attrNameLst>
                                          <p:attrName>style.visibility</p:attrName>
                                        </p:attrNameLst>
                                      </p:cBhvr>
                                      <p:to>
                                        <p:strVal val="visible"/>
                                      </p:to>
                                    </p:set>
                                    <p:animEffect transition="in" filter="fade">
                                      <p:cBhvr>
                                        <p:cTn id="22" dur="500"/>
                                        <p:tgtEl>
                                          <p:spTgt spid="16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500"/>
                                        <p:tgtEl>
                                          <p:spTgt spid="97"/>
                                        </p:tgtEl>
                                      </p:cBhvr>
                                    </p:animEffect>
                                  </p:childTnLst>
                                </p:cTn>
                              </p:par>
                              <p:par>
                                <p:cTn id="28" presetID="10" presetClass="entr" presetSubtype="0" fill="hold" nodeType="with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500"/>
                                        <p:tgtEl>
                                          <p:spTgt spid="103"/>
                                        </p:tgtEl>
                                      </p:cBhvr>
                                    </p:animEffect>
                                  </p:childTnLst>
                                </p:cTn>
                              </p:par>
                              <p:par>
                                <p:cTn id="31" presetID="10" presetClass="entr" presetSubtype="0" fill="hold" nodeType="withEffect">
                                  <p:stCondLst>
                                    <p:cond delay="0"/>
                                  </p:stCondLst>
                                  <p:childTnLst>
                                    <p:set>
                                      <p:cBhvr>
                                        <p:cTn id="32" dur="1" fill="hold">
                                          <p:stCondLst>
                                            <p:cond delay="0"/>
                                          </p:stCondLst>
                                        </p:cTn>
                                        <p:tgtEl>
                                          <p:spTgt spid="118"/>
                                        </p:tgtEl>
                                        <p:attrNameLst>
                                          <p:attrName>style.visibility</p:attrName>
                                        </p:attrNameLst>
                                      </p:cBhvr>
                                      <p:to>
                                        <p:strVal val="visible"/>
                                      </p:to>
                                    </p:set>
                                    <p:animEffect transition="in" filter="fade">
                                      <p:cBhvr>
                                        <p:cTn id="33" dur="500"/>
                                        <p:tgtEl>
                                          <p:spTgt spid="118"/>
                                        </p:tgtEl>
                                      </p:cBhvr>
                                    </p:animEffect>
                                  </p:childTnLst>
                                </p:cTn>
                              </p:par>
                              <p:par>
                                <p:cTn id="34" presetID="10" presetClass="entr" presetSubtype="0" fill="hold" nodeType="withEffect">
                                  <p:stCondLst>
                                    <p:cond delay="0"/>
                                  </p:stCondLst>
                                  <p:childTnLst>
                                    <p:set>
                                      <p:cBhvr>
                                        <p:cTn id="35" dur="1" fill="hold">
                                          <p:stCondLst>
                                            <p:cond delay="0"/>
                                          </p:stCondLst>
                                        </p:cTn>
                                        <p:tgtEl>
                                          <p:spTgt spid="120"/>
                                        </p:tgtEl>
                                        <p:attrNameLst>
                                          <p:attrName>style.visibility</p:attrName>
                                        </p:attrNameLst>
                                      </p:cBhvr>
                                      <p:to>
                                        <p:strVal val="visible"/>
                                      </p:to>
                                    </p:set>
                                    <p:animEffect transition="in" filter="fade">
                                      <p:cBhvr>
                                        <p:cTn id="36" dur="500"/>
                                        <p:tgtEl>
                                          <p:spTgt spid="120"/>
                                        </p:tgtEl>
                                      </p:cBhvr>
                                    </p:animEffect>
                                  </p:childTnLst>
                                </p:cTn>
                              </p:par>
                              <p:par>
                                <p:cTn id="37" presetID="10" presetClass="entr" presetSubtype="0" fill="hold" nodeType="withEffect">
                                  <p:stCondLst>
                                    <p:cond delay="0"/>
                                  </p:stCondLst>
                                  <p:childTnLst>
                                    <p:set>
                                      <p:cBhvr>
                                        <p:cTn id="38" dur="1" fill="hold">
                                          <p:stCondLst>
                                            <p:cond delay="0"/>
                                          </p:stCondLst>
                                        </p:cTn>
                                        <p:tgtEl>
                                          <p:spTgt spid="119"/>
                                        </p:tgtEl>
                                        <p:attrNameLst>
                                          <p:attrName>style.visibility</p:attrName>
                                        </p:attrNameLst>
                                      </p:cBhvr>
                                      <p:to>
                                        <p:strVal val="visible"/>
                                      </p:to>
                                    </p:set>
                                    <p:animEffect transition="in" filter="fade">
                                      <p:cBhvr>
                                        <p:cTn id="39" dur="500"/>
                                        <p:tgtEl>
                                          <p:spTgt spid="1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61"/>
                                        </p:tgtEl>
                                        <p:attrNameLst>
                                          <p:attrName>style.visibility</p:attrName>
                                        </p:attrNameLst>
                                      </p:cBhvr>
                                      <p:to>
                                        <p:strVal val="visible"/>
                                      </p:to>
                                    </p:set>
                                    <p:animEffect transition="in" filter="fade">
                                      <p:cBhvr>
                                        <p:cTn id="44" dur="500"/>
                                        <p:tgtEl>
                                          <p:spTgt spid="16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57"/>
                                        </p:tgtEl>
                                        <p:attrNameLst>
                                          <p:attrName>style.visibility</p:attrName>
                                        </p:attrNameLst>
                                      </p:cBhvr>
                                      <p:to>
                                        <p:strVal val="visible"/>
                                      </p:to>
                                    </p:set>
                                    <p:animEffect transition="in" filter="fade">
                                      <p:cBhvr>
                                        <p:cTn id="49" dur="500"/>
                                        <p:tgtEl>
                                          <p:spTgt spid="15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30"/>
                                        </p:tgtEl>
                                        <p:attrNameLst>
                                          <p:attrName>style.visibility</p:attrName>
                                        </p:attrNameLst>
                                      </p:cBhvr>
                                      <p:to>
                                        <p:strVal val="visible"/>
                                      </p:to>
                                    </p:set>
                                    <p:animEffect transition="in" filter="fade">
                                      <p:cBhvr>
                                        <p:cTn id="54" dur="500"/>
                                        <p:tgtEl>
                                          <p:spTgt spid="130"/>
                                        </p:tgtEl>
                                      </p:cBhvr>
                                    </p:animEffect>
                                  </p:childTnLst>
                                </p:cTn>
                              </p:par>
                              <p:par>
                                <p:cTn id="55" presetID="10" presetClass="entr" presetSubtype="0" fill="hold" nodeType="withEffect">
                                  <p:stCondLst>
                                    <p:cond delay="0"/>
                                  </p:stCondLst>
                                  <p:childTnLst>
                                    <p:set>
                                      <p:cBhvr>
                                        <p:cTn id="56" dur="1" fill="hold">
                                          <p:stCondLst>
                                            <p:cond delay="0"/>
                                          </p:stCondLst>
                                        </p:cTn>
                                        <p:tgtEl>
                                          <p:spTgt spid="150"/>
                                        </p:tgtEl>
                                        <p:attrNameLst>
                                          <p:attrName>style.visibility</p:attrName>
                                        </p:attrNameLst>
                                      </p:cBhvr>
                                      <p:to>
                                        <p:strVal val="visible"/>
                                      </p:to>
                                    </p:set>
                                    <p:animEffect transition="in" filter="fade">
                                      <p:cBhvr>
                                        <p:cTn id="57" dur="500"/>
                                        <p:tgtEl>
                                          <p:spTgt spid="150"/>
                                        </p:tgtEl>
                                      </p:cBhvr>
                                    </p:animEffect>
                                  </p:childTnLst>
                                </p:cTn>
                              </p:par>
                              <p:par>
                                <p:cTn id="58" presetID="10" presetClass="entr" presetSubtype="0" fill="hold" nodeType="withEffect">
                                  <p:stCondLst>
                                    <p:cond delay="0"/>
                                  </p:stCondLst>
                                  <p:childTnLst>
                                    <p:set>
                                      <p:cBhvr>
                                        <p:cTn id="59" dur="1" fill="hold">
                                          <p:stCondLst>
                                            <p:cond delay="0"/>
                                          </p:stCondLst>
                                        </p:cTn>
                                        <p:tgtEl>
                                          <p:spTgt spid="151"/>
                                        </p:tgtEl>
                                        <p:attrNameLst>
                                          <p:attrName>style.visibility</p:attrName>
                                        </p:attrNameLst>
                                      </p:cBhvr>
                                      <p:to>
                                        <p:strVal val="visible"/>
                                      </p:to>
                                    </p:set>
                                    <p:animEffect transition="in" filter="fade">
                                      <p:cBhvr>
                                        <p:cTn id="60" dur="500"/>
                                        <p:tgtEl>
                                          <p:spTgt spid="15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52"/>
                                        </p:tgtEl>
                                        <p:attrNameLst>
                                          <p:attrName>style.visibility</p:attrName>
                                        </p:attrNameLst>
                                      </p:cBhvr>
                                      <p:to>
                                        <p:strVal val="visible"/>
                                      </p:to>
                                    </p:set>
                                    <p:animEffect transition="in" filter="fade">
                                      <p:cBhvr>
                                        <p:cTn id="65" dur="500"/>
                                        <p:tgtEl>
                                          <p:spTgt spid="15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47"/>
                                        </p:tgtEl>
                                        <p:attrNameLst>
                                          <p:attrName>style.visibility</p:attrName>
                                        </p:attrNameLst>
                                      </p:cBhvr>
                                      <p:to>
                                        <p:strVal val="visible"/>
                                      </p:to>
                                    </p:set>
                                    <p:animEffect transition="in" filter="fade">
                                      <p:cBhvr>
                                        <p:cTn id="70" dur="500"/>
                                        <p:tgtEl>
                                          <p:spTgt spid="147"/>
                                        </p:tgtEl>
                                      </p:cBhvr>
                                    </p:animEffect>
                                  </p:childTnLst>
                                </p:cTn>
                              </p:par>
                              <p:par>
                                <p:cTn id="71" presetID="10" presetClass="entr" presetSubtype="0" fill="hold" nodeType="withEffect">
                                  <p:stCondLst>
                                    <p:cond delay="0"/>
                                  </p:stCondLst>
                                  <p:childTnLst>
                                    <p:set>
                                      <p:cBhvr>
                                        <p:cTn id="72" dur="1" fill="hold">
                                          <p:stCondLst>
                                            <p:cond delay="0"/>
                                          </p:stCondLst>
                                        </p:cTn>
                                        <p:tgtEl>
                                          <p:spTgt spid="146"/>
                                        </p:tgtEl>
                                        <p:attrNameLst>
                                          <p:attrName>style.visibility</p:attrName>
                                        </p:attrNameLst>
                                      </p:cBhvr>
                                      <p:to>
                                        <p:strVal val="visible"/>
                                      </p:to>
                                    </p:set>
                                    <p:animEffect transition="in" filter="fade">
                                      <p:cBhvr>
                                        <p:cTn id="73" dur="500"/>
                                        <p:tgtEl>
                                          <p:spTgt spid="146"/>
                                        </p:tgtEl>
                                      </p:cBhvr>
                                    </p:animEffect>
                                  </p:childTnLst>
                                </p:cTn>
                              </p:par>
                              <p:par>
                                <p:cTn id="74" presetID="10" presetClass="entr" presetSubtype="0" fill="hold" nodeType="withEffect">
                                  <p:stCondLst>
                                    <p:cond delay="0"/>
                                  </p:stCondLst>
                                  <p:childTnLst>
                                    <p:set>
                                      <p:cBhvr>
                                        <p:cTn id="75" dur="1" fill="hold">
                                          <p:stCondLst>
                                            <p:cond delay="0"/>
                                          </p:stCondLst>
                                        </p:cTn>
                                        <p:tgtEl>
                                          <p:spTgt spid="156"/>
                                        </p:tgtEl>
                                        <p:attrNameLst>
                                          <p:attrName>style.visibility</p:attrName>
                                        </p:attrNameLst>
                                      </p:cBhvr>
                                      <p:to>
                                        <p:strVal val="visible"/>
                                      </p:to>
                                    </p:set>
                                    <p:animEffect transition="in" filter="fade">
                                      <p:cBhvr>
                                        <p:cTn id="76" dur="500"/>
                                        <p:tgtEl>
                                          <p:spTgt spid="156"/>
                                        </p:tgtEl>
                                      </p:cBhvr>
                                    </p:animEffect>
                                  </p:childTnLst>
                                </p:cTn>
                              </p:par>
                              <p:par>
                                <p:cTn id="77" presetID="10" presetClass="entr" presetSubtype="0" fill="hold" nodeType="withEffect">
                                  <p:stCondLst>
                                    <p:cond delay="0"/>
                                  </p:stCondLst>
                                  <p:childTnLst>
                                    <p:set>
                                      <p:cBhvr>
                                        <p:cTn id="78" dur="1" fill="hold">
                                          <p:stCondLst>
                                            <p:cond delay="0"/>
                                          </p:stCondLst>
                                        </p:cTn>
                                        <p:tgtEl>
                                          <p:spTgt spid="154"/>
                                        </p:tgtEl>
                                        <p:attrNameLst>
                                          <p:attrName>style.visibility</p:attrName>
                                        </p:attrNameLst>
                                      </p:cBhvr>
                                      <p:to>
                                        <p:strVal val="visible"/>
                                      </p:to>
                                    </p:set>
                                    <p:animEffect transition="in" filter="fade">
                                      <p:cBhvr>
                                        <p:cTn id="79" dur="500"/>
                                        <p:tgtEl>
                                          <p:spTgt spid="154"/>
                                        </p:tgtEl>
                                      </p:cBhvr>
                                    </p:animEffect>
                                  </p:childTnLst>
                                </p:cTn>
                              </p:par>
                              <p:par>
                                <p:cTn id="80" presetID="10" presetClass="entr" presetSubtype="0" fill="hold" nodeType="withEffect">
                                  <p:stCondLst>
                                    <p:cond delay="0"/>
                                  </p:stCondLst>
                                  <p:childTnLst>
                                    <p:set>
                                      <p:cBhvr>
                                        <p:cTn id="81" dur="1" fill="hold">
                                          <p:stCondLst>
                                            <p:cond delay="0"/>
                                          </p:stCondLst>
                                        </p:cTn>
                                        <p:tgtEl>
                                          <p:spTgt spid="159"/>
                                        </p:tgtEl>
                                        <p:attrNameLst>
                                          <p:attrName>style.visibility</p:attrName>
                                        </p:attrNameLst>
                                      </p:cBhvr>
                                      <p:to>
                                        <p:strVal val="visible"/>
                                      </p:to>
                                    </p:set>
                                    <p:animEffect transition="in" filter="fade">
                                      <p:cBhvr>
                                        <p:cTn id="82" dur="500"/>
                                        <p:tgtEl>
                                          <p:spTgt spid="159"/>
                                        </p:tgtEl>
                                      </p:cBhvr>
                                    </p:animEffect>
                                  </p:childTnLst>
                                </p:cTn>
                              </p:par>
                              <p:par>
                                <p:cTn id="83" presetID="10" presetClass="entr" presetSubtype="0" fill="hold" nodeType="with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fade">
                                      <p:cBhvr>
                                        <p:cTn id="85" dur="500"/>
                                        <p:tgtEl>
                                          <p:spTgt spid="133"/>
                                        </p:tgtEl>
                                      </p:cBhvr>
                                    </p:animEffect>
                                  </p:childTnLst>
                                </p:cTn>
                              </p:par>
                              <p:par>
                                <p:cTn id="86" presetID="10" presetClass="entr" presetSubtype="0" fill="hold" nodeType="withEffect">
                                  <p:stCondLst>
                                    <p:cond delay="0"/>
                                  </p:stCondLst>
                                  <p:childTnLst>
                                    <p:set>
                                      <p:cBhvr>
                                        <p:cTn id="87" dur="1" fill="hold">
                                          <p:stCondLst>
                                            <p:cond delay="0"/>
                                          </p:stCondLst>
                                        </p:cTn>
                                        <p:tgtEl>
                                          <p:spTgt spid="148"/>
                                        </p:tgtEl>
                                        <p:attrNameLst>
                                          <p:attrName>style.visibility</p:attrName>
                                        </p:attrNameLst>
                                      </p:cBhvr>
                                      <p:to>
                                        <p:strVal val="visible"/>
                                      </p:to>
                                    </p:set>
                                    <p:animEffect transition="in" filter="fade">
                                      <p:cBhvr>
                                        <p:cTn id="88" dur="500"/>
                                        <p:tgtEl>
                                          <p:spTgt spid="148"/>
                                        </p:tgtEl>
                                      </p:cBhvr>
                                    </p:animEffect>
                                  </p:childTnLst>
                                </p:cTn>
                              </p:par>
                              <p:par>
                                <p:cTn id="89" presetID="10" presetClass="entr" presetSubtype="0" fill="hold" nodeType="withEffect">
                                  <p:stCondLst>
                                    <p:cond delay="0"/>
                                  </p:stCondLst>
                                  <p:childTnLst>
                                    <p:set>
                                      <p:cBhvr>
                                        <p:cTn id="90" dur="1" fill="hold">
                                          <p:stCondLst>
                                            <p:cond delay="0"/>
                                          </p:stCondLst>
                                        </p:cTn>
                                        <p:tgtEl>
                                          <p:spTgt spid="153"/>
                                        </p:tgtEl>
                                        <p:attrNameLst>
                                          <p:attrName>style.visibility</p:attrName>
                                        </p:attrNameLst>
                                      </p:cBhvr>
                                      <p:to>
                                        <p:strVal val="visible"/>
                                      </p:to>
                                    </p:set>
                                    <p:animEffect transition="in" filter="fade">
                                      <p:cBhvr>
                                        <p:cTn id="91"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167"/>
        <p:cNvGrpSpPr/>
        <p:nvPr/>
      </p:nvGrpSpPr>
      <p:grpSpPr>
        <a:xfrm>
          <a:off x="0" y="0"/>
          <a:ext cx="0" cy="0"/>
          <a:chOff x="0" y="0"/>
          <a:chExt cx="0" cy="0"/>
        </a:xfrm>
      </p:grpSpPr>
      <p:cxnSp>
        <p:nvCxnSpPr>
          <p:cNvPr id="168" name="Google Shape;168;p16"/>
          <p:cNvCxnSpPr/>
          <p:nvPr/>
        </p:nvCxnSpPr>
        <p:spPr>
          <a:xfrm rot="10800000">
            <a:off x="571500" y="971550"/>
            <a:ext cx="457200" cy="0"/>
          </a:xfrm>
          <a:prstGeom prst="straightConnector1">
            <a:avLst/>
          </a:prstGeom>
          <a:noFill/>
          <a:ln w="28575" cap="flat" cmpd="sng">
            <a:solidFill>
              <a:schemeClr val="dk1"/>
            </a:solidFill>
            <a:prstDash val="dash"/>
            <a:miter lim="800000"/>
            <a:headEnd type="none" w="sm" len="sm"/>
            <a:tailEnd type="none" w="sm" len="sm"/>
          </a:ln>
        </p:spPr>
      </p:cxnSp>
      <p:cxnSp>
        <p:nvCxnSpPr>
          <p:cNvPr id="169" name="Google Shape;169;p16"/>
          <p:cNvCxnSpPr/>
          <p:nvPr/>
        </p:nvCxnSpPr>
        <p:spPr>
          <a:xfrm>
            <a:off x="1828800" y="3943350"/>
            <a:ext cx="0" cy="857250"/>
          </a:xfrm>
          <a:prstGeom prst="straightConnector1">
            <a:avLst/>
          </a:prstGeom>
          <a:noFill/>
          <a:ln w="28575" cap="flat" cmpd="sng">
            <a:solidFill>
              <a:schemeClr val="dk1"/>
            </a:solidFill>
            <a:prstDash val="dash"/>
            <a:miter lim="800000"/>
            <a:headEnd type="none" w="sm" len="sm"/>
            <a:tailEnd type="none" w="sm" len="sm"/>
          </a:ln>
        </p:spPr>
      </p:cxnSp>
      <p:sp>
        <p:nvSpPr>
          <p:cNvPr id="170" name="Google Shape;170;p16"/>
          <p:cNvSpPr txBox="1"/>
          <p:nvPr/>
        </p:nvSpPr>
        <p:spPr>
          <a:xfrm>
            <a:off x="4000500" y="0"/>
            <a:ext cx="2686050" cy="387000"/>
          </a:xfrm>
          <a:prstGeom prst="rect">
            <a:avLst/>
          </a:prstGeom>
          <a:noFill/>
          <a:ln>
            <a:noFill/>
          </a:ln>
        </p:spPr>
        <p:txBody>
          <a:bodyPr spcFirstLastPara="1" wrap="square" lIns="67856" tIns="33338" rIns="67856" bIns="33338" anchor="t" anchorCtr="0">
            <a:noAutofit/>
          </a:bodyPr>
          <a:lstStyle/>
          <a:p>
            <a:pPr algn="ctr">
              <a:buClr>
                <a:schemeClr val="dk1"/>
              </a:buClr>
              <a:buSzPts val="2800"/>
            </a:pPr>
            <a:r>
              <a:rPr lang="en-US" sz="2100" b="1" u="sng" dirty="0">
                <a:solidFill>
                  <a:srgbClr val="FF0000"/>
                </a:solidFill>
                <a:latin typeface="Times New Roman"/>
                <a:ea typeface="Times New Roman"/>
                <a:cs typeface="Times New Roman"/>
                <a:sym typeface="Times New Roman"/>
              </a:rPr>
              <a:t>Investment Demand</a:t>
            </a:r>
            <a:endParaRPr sz="1050" dirty="0">
              <a:solidFill>
                <a:srgbClr val="FF0000"/>
              </a:solidFill>
            </a:endParaRPr>
          </a:p>
        </p:txBody>
      </p:sp>
      <p:sp>
        <p:nvSpPr>
          <p:cNvPr id="171" name="Google Shape;171;p16"/>
          <p:cNvSpPr txBox="1"/>
          <p:nvPr/>
        </p:nvSpPr>
        <p:spPr>
          <a:xfrm>
            <a:off x="571500" y="0"/>
            <a:ext cx="2686050" cy="387000"/>
          </a:xfrm>
          <a:prstGeom prst="rect">
            <a:avLst/>
          </a:prstGeom>
          <a:noFill/>
          <a:ln>
            <a:noFill/>
          </a:ln>
        </p:spPr>
        <p:txBody>
          <a:bodyPr spcFirstLastPara="1" wrap="square" lIns="67856" tIns="33338" rIns="67856" bIns="33338" anchor="t" anchorCtr="0">
            <a:noAutofit/>
          </a:bodyPr>
          <a:lstStyle/>
          <a:p>
            <a:pPr algn="ctr">
              <a:buClr>
                <a:schemeClr val="dk1"/>
              </a:buClr>
              <a:buSzPts val="2800"/>
            </a:pPr>
            <a:r>
              <a:rPr lang="en-US" sz="2100" b="1" u="sng" dirty="0">
                <a:solidFill>
                  <a:srgbClr val="FF0000"/>
                </a:solidFill>
                <a:latin typeface="Times New Roman"/>
                <a:ea typeface="Times New Roman"/>
                <a:cs typeface="Times New Roman"/>
                <a:sym typeface="Times New Roman"/>
              </a:rPr>
              <a:t>S&amp;D of Money</a:t>
            </a:r>
            <a:endParaRPr sz="1050" dirty="0">
              <a:solidFill>
                <a:srgbClr val="FF0000"/>
              </a:solidFill>
            </a:endParaRPr>
          </a:p>
        </p:txBody>
      </p:sp>
      <p:sp>
        <p:nvSpPr>
          <p:cNvPr id="172" name="Google Shape;172;p16"/>
          <p:cNvSpPr txBox="1"/>
          <p:nvPr/>
        </p:nvSpPr>
        <p:spPr>
          <a:xfrm>
            <a:off x="3463528" y="2844403"/>
            <a:ext cx="3429000" cy="1054800"/>
          </a:xfrm>
          <a:prstGeom prst="rect">
            <a:avLst/>
          </a:prstGeom>
          <a:noFill/>
          <a:ln>
            <a:noFill/>
          </a:ln>
        </p:spPr>
        <p:txBody>
          <a:bodyPr spcFirstLastPara="1" wrap="square" lIns="68569" tIns="34275" rIns="68569" bIns="34275" anchor="t" anchorCtr="0">
            <a:noAutofit/>
          </a:bodyPr>
          <a:lstStyle/>
          <a:p>
            <a:pPr>
              <a:lnSpc>
                <a:spcPct val="90000"/>
              </a:lnSpc>
              <a:buClr>
                <a:schemeClr val="dk1"/>
              </a:buClr>
              <a:buSzPts val="3200"/>
            </a:pPr>
            <a:r>
              <a:rPr lang="en-US" sz="2400" b="1" dirty="0">
                <a:solidFill>
                  <a:srgbClr val="FF0000"/>
                </a:solidFill>
                <a:latin typeface="Times New Roman"/>
                <a:ea typeface="Times New Roman"/>
                <a:cs typeface="Times New Roman"/>
                <a:sym typeface="Times New Roman"/>
              </a:rPr>
              <a:t>The Fed decreases the  money supply to slow down the economy…</a:t>
            </a:r>
            <a:r>
              <a:rPr lang="en-US" sz="2100" b="1" dirty="0">
                <a:solidFill>
                  <a:srgbClr val="FF0000"/>
                </a:solidFill>
                <a:latin typeface="Times New Roman"/>
                <a:ea typeface="Times New Roman"/>
                <a:cs typeface="Times New Roman"/>
                <a:sym typeface="Times New Roman"/>
              </a:rPr>
              <a:t> </a:t>
            </a:r>
            <a:endParaRPr sz="1050" dirty="0">
              <a:solidFill>
                <a:srgbClr val="FF0000"/>
              </a:solidFill>
            </a:endParaRPr>
          </a:p>
        </p:txBody>
      </p:sp>
      <p:sp>
        <p:nvSpPr>
          <p:cNvPr id="173" name="Google Shape;173;p16"/>
          <p:cNvSpPr txBox="1"/>
          <p:nvPr/>
        </p:nvSpPr>
        <p:spPr>
          <a:xfrm>
            <a:off x="5429250" y="4800600"/>
            <a:ext cx="1428750" cy="342900"/>
          </a:xfrm>
          <a:prstGeom prst="rect">
            <a:avLst/>
          </a:prstGeom>
          <a:noFill/>
          <a:ln>
            <a:noFill/>
          </a:ln>
        </p:spPr>
        <p:txBody>
          <a:bodyPr spcFirstLastPara="1" wrap="square" lIns="68569" tIns="34275" rIns="68569" bIns="34275" anchor="t" anchorCtr="0">
            <a:noAutofit/>
          </a:bodyPr>
          <a:lstStyle/>
          <a:p>
            <a:pPr algn="r">
              <a:buClr>
                <a:schemeClr val="dk1"/>
              </a:buClr>
              <a:buSzPts val="1400"/>
            </a:pPr>
            <a:fld id="{00000000-1234-1234-1234-123412341234}" type="slidenum">
              <a:rPr lang="en-US" sz="1050">
                <a:solidFill>
                  <a:schemeClr val="dk1"/>
                </a:solidFill>
                <a:latin typeface="Times New Roman"/>
                <a:ea typeface="Times New Roman"/>
                <a:cs typeface="Times New Roman"/>
                <a:sym typeface="Times New Roman"/>
              </a:rPr>
              <a:pPr algn="r">
                <a:buClr>
                  <a:schemeClr val="dk1"/>
                </a:buClr>
                <a:buSzPts val="1400"/>
              </a:pPr>
              <a:t>23</a:t>
            </a:fld>
            <a:endParaRPr sz="1050"/>
          </a:p>
        </p:txBody>
      </p:sp>
      <p:cxnSp>
        <p:nvCxnSpPr>
          <p:cNvPr id="174" name="Google Shape;174;p16"/>
          <p:cNvCxnSpPr/>
          <p:nvPr/>
        </p:nvCxnSpPr>
        <p:spPr>
          <a:xfrm>
            <a:off x="1085850" y="685800"/>
            <a:ext cx="0" cy="1828800"/>
          </a:xfrm>
          <a:prstGeom prst="straightConnector1">
            <a:avLst/>
          </a:prstGeom>
          <a:noFill/>
          <a:ln w="57150" cap="flat" cmpd="sng">
            <a:solidFill>
              <a:srgbClr val="990000"/>
            </a:solidFill>
            <a:prstDash val="solid"/>
            <a:miter lim="800000"/>
            <a:headEnd type="none" w="sm" len="sm"/>
            <a:tailEnd type="none" w="sm" len="sm"/>
          </a:ln>
        </p:spPr>
      </p:cxnSp>
      <p:cxnSp>
        <p:nvCxnSpPr>
          <p:cNvPr id="175" name="Google Shape;175;p16"/>
          <p:cNvCxnSpPr/>
          <p:nvPr/>
        </p:nvCxnSpPr>
        <p:spPr>
          <a:xfrm flipH="1">
            <a:off x="628706" y="1485900"/>
            <a:ext cx="1021500" cy="1125"/>
          </a:xfrm>
          <a:prstGeom prst="straightConnector1">
            <a:avLst/>
          </a:prstGeom>
          <a:noFill/>
          <a:ln w="28575" cap="flat" cmpd="sng">
            <a:solidFill>
              <a:schemeClr val="dk1"/>
            </a:solidFill>
            <a:prstDash val="dash"/>
            <a:miter lim="800000"/>
            <a:headEnd type="none" w="sm" len="sm"/>
            <a:tailEnd type="none" w="sm" len="sm"/>
          </a:ln>
        </p:spPr>
      </p:cxnSp>
      <p:cxnSp>
        <p:nvCxnSpPr>
          <p:cNvPr id="176" name="Google Shape;176;p16"/>
          <p:cNvCxnSpPr/>
          <p:nvPr/>
        </p:nvCxnSpPr>
        <p:spPr>
          <a:xfrm>
            <a:off x="800100" y="628650"/>
            <a:ext cx="1600200" cy="1714500"/>
          </a:xfrm>
          <a:prstGeom prst="straightConnector1">
            <a:avLst/>
          </a:prstGeom>
          <a:noFill/>
          <a:ln w="50800" cap="flat" cmpd="sng">
            <a:solidFill>
              <a:srgbClr val="000099"/>
            </a:solidFill>
            <a:prstDash val="solid"/>
            <a:miter lim="800000"/>
            <a:headEnd type="none" w="sm" len="sm"/>
            <a:tailEnd type="none" w="sm" len="sm"/>
          </a:ln>
        </p:spPr>
      </p:cxnSp>
      <p:cxnSp>
        <p:nvCxnSpPr>
          <p:cNvPr id="177" name="Google Shape;177;p16"/>
          <p:cNvCxnSpPr/>
          <p:nvPr/>
        </p:nvCxnSpPr>
        <p:spPr>
          <a:xfrm>
            <a:off x="1600200" y="685800"/>
            <a:ext cx="0" cy="1828800"/>
          </a:xfrm>
          <a:prstGeom prst="straightConnector1">
            <a:avLst/>
          </a:prstGeom>
          <a:noFill/>
          <a:ln w="57150" cap="flat" cmpd="sng">
            <a:solidFill>
              <a:srgbClr val="990000"/>
            </a:solidFill>
            <a:prstDash val="solid"/>
            <a:miter lim="800000"/>
            <a:headEnd type="none" w="sm" len="sm"/>
            <a:tailEnd type="none" w="sm" len="sm"/>
          </a:ln>
        </p:spPr>
      </p:cxnSp>
      <p:grpSp>
        <p:nvGrpSpPr>
          <p:cNvPr id="178" name="Google Shape;178;p16"/>
          <p:cNvGrpSpPr/>
          <p:nvPr/>
        </p:nvGrpSpPr>
        <p:grpSpPr>
          <a:xfrm>
            <a:off x="571507" y="571462"/>
            <a:ext cx="2743218" cy="1943033"/>
            <a:chOff x="3198812" y="1822450"/>
            <a:chExt cx="3494100" cy="3197225"/>
          </a:xfrm>
        </p:grpSpPr>
        <p:cxnSp>
          <p:nvCxnSpPr>
            <p:cNvPr id="179" name="Google Shape;179;p16"/>
            <p:cNvCxnSpPr/>
            <p:nvPr/>
          </p:nvCxnSpPr>
          <p:spPr>
            <a:xfrm>
              <a:off x="3219450" y="1822450"/>
              <a:ext cx="0" cy="3194100"/>
            </a:xfrm>
            <a:prstGeom prst="straightConnector1">
              <a:avLst/>
            </a:prstGeom>
            <a:noFill/>
            <a:ln w="76200" cap="flat" cmpd="sng">
              <a:solidFill>
                <a:schemeClr val="dk1"/>
              </a:solidFill>
              <a:prstDash val="solid"/>
              <a:miter lim="800000"/>
              <a:headEnd type="none" w="sm" len="sm"/>
              <a:tailEnd type="none" w="sm" len="sm"/>
            </a:ln>
          </p:spPr>
        </p:cxnSp>
        <p:cxnSp>
          <p:nvCxnSpPr>
            <p:cNvPr id="180" name="Google Shape;180;p16"/>
            <p:cNvCxnSpPr/>
            <p:nvPr/>
          </p:nvCxnSpPr>
          <p:spPr>
            <a:xfrm>
              <a:off x="3198812" y="5019675"/>
              <a:ext cx="3494100" cy="0"/>
            </a:xfrm>
            <a:prstGeom prst="straightConnector1">
              <a:avLst/>
            </a:prstGeom>
            <a:noFill/>
            <a:ln w="76200" cap="flat" cmpd="sng">
              <a:solidFill>
                <a:schemeClr val="dk1"/>
              </a:solidFill>
              <a:prstDash val="solid"/>
              <a:miter lim="800000"/>
              <a:headEnd type="none" w="sm" len="sm"/>
              <a:tailEnd type="none" w="sm" len="sm"/>
            </a:ln>
          </p:spPr>
        </p:cxnSp>
      </p:grpSp>
      <p:sp>
        <p:nvSpPr>
          <p:cNvPr id="181" name="Google Shape;181;p16"/>
          <p:cNvSpPr txBox="1"/>
          <p:nvPr/>
        </p:nvSpPr>
        <p:spPr>
          <a:xfrm>
            <a:off x="1428750" y="2514600"/>
            <a:ext cx="514350" cy="272700"/>
          </a:xfrm>
          <a:prstGeom prst="rect">
            <a:avLst/>
          </a:prstGeom>
          <a:noFill/>
          <a:ln>
            <a:noFill/>
          </a:ln>
        </p:spPr>
        <p:txBody>
          <a:bodyPr spcFirstLastPara="1" wrap="square" lIns="67856" tIns="33338" rIns="67856" bIns="33338" anchor="t" anchorCtr="0">
            <a:noAutofit/>
          </a:bodyPr>
          <a:lstStyle/>
          <a:p>
            <a:pPr>
              <a:buClr>
                <a:schemeClr val="dk1"/>
              </a:buClr>
              <a:buSzPts val="1800"/>
            </a:pPr>
            <a:r>
              <a:rPr lang="en-US" sz="1350" b="1" dirty="0">
                <a:solidFill>
                  <a:schemeClr val="dk1"/>
                </a:solidFill>
                <a:latin typeface="Times New Roman"/>
                <a:ea typeface="Times New Roman"/>
                <a:cs typeface="Times New Roman"/>
                <a:sym typeface="Times New Roman"/>
              </a:rPr>
              <a:t>200</a:t>
            </a:r>
            <a:endParaRPr sz="1050" dirty="0"/>
          </a:p>
        </p:txBody>
      </p:sp>
      <p:sp>
        <p:nvSpPr>
          <p:cNvPr id="182" name="Google Shape;182;p16"/>
          <p:cNvSpPr txBox="1"/>
          <p:nvPr/>
        </p:nvSpPr>
        <p:spPr>
          <a:xfrm>
            <a:off x="2457450" y="1943100"/>
            <a:ext cx="1005975" cy="432225"/>
          </a:xfrm>
          <a:prstGeom prst="rect">
            <a:avLst/>
          </a:prstGeom>
          <a:noFill/>
          <a:ln>
            <a:noFill/>
          </a:ln>
        </p:spPr>
        <p:txBody>
          <a:bodyPr spcFirstLastPara="1" wrap="square" lIns="67856" tIns="33338" rIns="67856" bIns="33338" anchor="t" anchorCtr="0">
            <a:noAutofit/>
          </a:bodyPr>
          <a:lstStyle/>
          <a:p>
            <a:pPr>
              <a:buClr>
                <a:schemeClr val="dk1"/>
              </a:buClr>
              <a:buSzPts val="3200"/>
            </a:pPr>
            <a:r>
              <a:rPr lang="en-US" sz="2400" b="1">
                <a:solidFill>
                  <a:schemeClr val="dk1"/>
                </a:solidFill>
                <a:latin typeface="Times New Roman"/>
                <a:ea typeface="Times New Roman"/>
                <a:cs typeface="Times New Roman"/>
                <a:sym typeface="Times New Roman"/>
              </a:rPr>
              <a:t>D</a:t>
            </a:r>
            <a:r>
              <a:rPr lang="en-US" sz="2400" b="1" baseline="-25000">
                <a:solidFill>
                  <a:schemeClr val="dk1"/>
                </a:solidFill>
                <a:latin typeface="Times New Roman"/>
                <a:ea typeface="Times New Roman"/>
                <a:cs typeface="Times New Roman"/>
                <a:sym typeface="Times New Roman"/>
              </a:rPr>
              <a:t>M</a:t>
            </a:r>
            <a:endParaRPr sz="1050"/>
          </a:p>
        </p:txBody>
      </p:sp>
      <p:sp>
        <p:nvSpPr>
          <p:cNvPr id="183" name="Google Shape;183;p16"/>
          <p:cNvSpPr txBox="1"/>
          <p:nvPr/>
        </p:nvSpPr>
        <p:spPr>
          <a:xfrm>
            <a:off x="1543050" y="342900"/>
            <a:ext cx="514350" cy="432225"/>
          </a:xfrm>
          <a:prstGeom prst="rect">
            <a:avLst/>
          </a:prstGeom>
          <a:noFill/>
          <a:ln>
            <a:noFill/>
          </a:ln>
        </p:spPr>
        <p:txBody>
          <a:bodyPr spcFirstLastPara="1" wrap="square" lIns="67856" tIns="33338" rIns="67856" bIns="33338" anchor="t" anchorCtr="0">
            <a:noAutofit/>
          </a:bodyPr>
          <a:lstStyle/>
          <a:p>
            <a:pPr>
              <a:buClr>
                <a:srgbClr val="990000"/>
              </a:buClr>
              <a:buSzPts val="3200"/>
            </a:pPr>
            <a:r>
              <a:rPr lang="en-US" sz="2400" b="1">
                <a:solidFill>
                  <a:srgbClr val="990000"/>
                </a:solidFill>
                <a:latin typeface="Times New Roman"/>
                <a:ea typeface="Times New Roman"/>
                <a:cs typeface="Times New Roman"/>
                <a:sym typeface="Times New Roman"/>
              </a:rPr>
              <a:t>S</a:t>
            </a:r>
            <a:r>
              <a:rPr lang="en-US" sz="2400" b="1" baseline="-25000">
                <a:solidFill>
                  <a:srgbClr val="990000"/>
                </a:solidFill>
                <a:latin typeface="Times New Roman"/>
                <a:ea typeface="Times New Roman"/>
                <a:cs typeface="Times New Roman"/>
                <a:sym typeface="Times New Roman"/>
              </a:rPr>
              <a:t>M</a:t>
            </a:r>
            <a:endParaRPr sz="1050"/>
          </a:p>
        </p:txBody>
      </p:sp>
      <p:sp>
        <p:nvSpPr>
          <p:cNvPr id="184" name="Google Shape;184;p16"/>
          <p:cNvSpPr/>
          <p:nvPr/>
        </p:nvSpPr>
        <p:spPr>
          <a:xfrm>
            <a:off x="1543050" y="1428750"/>
            <a:ext cx="102375" cy="102375"/>
          </a:xfrm>
          <a:prstGeom prst="ellipse">
            <a:avLst/>
          </a:prstGeom>
          <a:solidFill>
            <a:srgbClr val="FFFF00"/>
          </a:solidFill>
          <a:ln w="28575"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endParaRPr sz="1800">
              <a:solidFill>
                <a:schemeClr val="dk1"/>
              </a:solidFill>
              <a:latin typeface="Times New Roman"/>
              <a:ea typeface="Times New Roman"/>
              <a:cs typeface="Times New Roman"/>
              <a:sym typeface="Times New Roman"/>
            </a:endParaRPr>
          </a:p>
        </p:txBody>
      </p:sp>
      <p:sp>
        <p:nvSpPr>
          <p:cNvPr id="185" name="Google Shape;185;p16"/>
          <p:cNvSpPr txBox="1"/>
          <p:nvPr/>
        </p:nvSpPr>
        <p:spPr>
          <a:xfrm>
            <a:off x="0" y="628650"/>
            <a:ext cx="545400" cy="1825200"/>
          </a:xfrm>
          <a:prstGeom prst="rect">
            <a:avLst/>
          </a:prstGeom>
          <a:noFill/>
          <a:ln>
            <a:noFill/>
          </a:ln>
        </p:spPr>
        <p:txBody>
          <a:bodyPr spcFirstLastPara="1" wrap="square" lIns="67856" tIns="33338" rIns="67856" bIns="33338" anchor="t" anchorCtr="0">
            <a:noAutofit/>
          </a:bodyPr>
          <a:lstStyle/>
          <a:p>
            <a:pPr algn="r">
              <a:lnSpc>
                <a:spcPct val="110000"/>
              </a:lnSpc>
              <a:buClr>
                <a:schemeClr val="dk1"/>
              </a:buClr>
              <a:buSzPts val="2000"/>
            </a:pPr>
            <a:endParaRPr sz="1500" b="1">
              <a:solidFill>
                <a:schemeClr val="dk1"/>
              </a:solidFill>
              <a:latin typeface="Times New Roman"/>
              <a:ea typeface="Times New Roman"/>
              <a:cs typeface="Times New Roman"/>
              <a:sym typeface="Times New Roman"/>
            </a:endParaRPr>
          </a:p>
          <a:p>
            <a:pPr algn="r">
              <a:lnSpc>
                <a:spcPct val="110000"/>
              </a:lnSpc>
              <a:buClr>
                <a:schemeClr val="dk1"/>
              </a:buClr>
              <a:buSzPts val="2000"/>
            </a:pPr>
            <a:r>
              <a:rPr lang="en-US" sz="1500" b="1">
                <a:solidFill>
                  <a:schemeClr val="dk1"/>
                </a:solidFill>
                <a:latin typeface="Times New Roman"/>
                <a:ea typeface="Times New Roman"/>
                <a:cs typeface="Times New Roman"/>
                <a:sym typeface="Times New Roman"/>
              </a:rPr>
              <a:t>10%</a:t>
            </a:r>
            <a:endParaRPr sz="1050"/>
          </a:p>
          <a:p>
            <a:pPr algn="r">
              <a:lnSpc>
                <a:spcPct val="110000"/>
              </a:lnSpc>
              <a:buClr>
                <a:schemeClr val="dk1"/>
              </a:buClr>
              <a:buSzPts val="2000"/>
            </a:pPr>
            <a:r>
              <a:rPr lang="en-US" sz="1500" b="1">
                <a:solidFill>
                  <a:schemeClr val="dk1"/>
                </a:solidFill>
                <a:latin typeface="Times New Roman"/>
                <a:ea typeface="Times New Roman"/>
                <a:cs typeface="Times New Roman"/>
                <a:sym typeface="Times New Roman"/>
              </a:rPr>
              <a:t>  </a:t>
            </a:r>
            <a:endParaRPr sz="1050"/>
          </a:p>
          <a:p>
            <a:pPr algn="r">
              <a:lnSpc>
                <a:spcPct val="110000"/>
              </a:lnSpc>
              <a:buClr>
                <a:schemeClr val="dk1"/>
              </a:buClr>
              <a:buSzPts val="2000"/>
            </a:pPr>
            <a:r>
              <a:rPr lang="en-US" sz="1500" b="1">
                <a:solidFill>
                  <a:schemeClr val="dk1"/>
                </a:solidFill>
                <a:latin typeface="Times New Roman"/>
                <a:ea typeface="Times New Roman"/>
                <a:cs typeface="Times New Roman"/>
                <a:sym typeface="Times New Roman"/>
              </a:rPr>
              <a:t>5%</a:t>
            </a:r>
            <a:endParaRPr sz="1050"/>
          </a:p>
          <a:p>
            <a:pPr algn="r">
              <a:lnSpc>
                <a:spcPct val="110000"/>
              </a:lnSpc>
              <a:buClr>
                <a:schemeClr val="dk1"/>
              </a:buClr>
              <a:buSzPts val="2000"/>
            </a:pPr>
            <a:endParaRPr sz="1500" b="1">
              <a:solidFill>
                <a:schemeClr val="dk1"/>
              </a:solidFill>
              <a:latin typeface="Times New Roman"/>
              <a:ea typeface="Times New Roman"/>
              <a:cs typeface="Times New Roman"/>
              <a:sym typeface="Times New Roman"/>
            </a:endParaRPr>
          </a:p>
          <a:p>
            <a:pPr algn="r">
              <a:lnSpc>
                <a:spcPct val="110000"/>
              </a:lnSpc>
              <a:buClr>
                <a:schemeClr val="dk1"/>
              </a:buClr>
              <a:buSzPts val="2000"/>
            </a:pPr>
            <a:r>
              <a:rPr lang="en-US" sz="1500" b="1">
                <a:solidFill>
                  <a:schemeClr val="dk1"/>
                </a:solidFill>
                <a:latin typeface="Times New Roman"/>
                <a:ea typeface="Times New Roman"/>
                <a:cs typeface="Times New Roman"/>
                <a:sym typeface="Times New Roman"/>
              </a:rPr>
              <a:t>2%</a:t>
            </a:r>
            <a:endParaRPr sz="900" b="1">
              <a:solidFill>
                <a:schemeClr val="dk1"/>
              </a:solidFill>
              <a:latin typeface="Times New Roman"/>
              <a:ea typeface="Times New Roman"/>
              <a:cs typeface="Times New Roman"/>
              <a:sym typeface="Times New Roman"/>
            </a:endParaRPr>
          </a:p>
          <a:p>
            <a:pPr algn="r">
              <a:lnSpc>
                <a:spcPct val="110000"/>
              </a:lnSpc>
              <a:buClr>
                <a:schemeClr val="dk1"/>
              </a:buClr>
              <a:buSzPts val="2000"/>
            </a:pPr>
            <a:r>
              <a:rPr lang="en-US" sz="1500" b="1">
                <a:solidFill>
                  <a:schemeClr val="dk1"/>
                </a:solidFill>
                <a:latin typeface="Times New Roman"/>
                <a:ea typeface="Times New Roman"/>
                <a:cs typeface="Times New Roman"/>
                <a:sym typeface="Times New Roman"/>
              </a:rPr>
              <a:t>   </a:t>
            </a:r>
            <a:endParaRPr sz="1050"/>
          </a:p>
        </p:txBody>
      </p:sp>
      <p:sp>
        <p:nvSpPr>
          <p:cNvPr id="186" name="Google Shape;186;p16"/>
          <p:cNvSpPr txBox="1"/>
          <p:nvPr/>
        </p:nvSpPr>
        <p:spPr>
          <a:xfrm>
            <a:off x="2343150" y="2514600"/>
            <a:ext cx="1200150" cy="295200"/>
          </a:xfrm>
          <a:prstGeom prst="rect">
            <a:avLst/>
          </a:prstGeom>
          <a:noFill/>
          <a:ln>
            <a:noFill/>
          </a:ln>
        </p:spPr>
        <p:txBody>
          <a:bodyPr spcFirstLastPara="1" wrap="square" lIns="67856" tIns="33338" rIns="67856" bIns="33338" anchor="t" anchorCtr="0">
            <a:noAutofit/>
          </a:bodyPr>
          <a:lstStyle/>
          <a:p>
            <a:pPr algn="ctr">
              <a:buClr>
                <a:schemeClr val="dk1"/>
              </a:buClr>
              <a:buSzPts val="2000"/>
            </a:pPr>
            <a:r>
              <a:rPr lang="en-US" sz="1500" b="1" dirty="0">
                <a:solidFill>
                  <a:srgbClr val="FF0000"/>
                </a:solidFill>
                <a:latin typeface="Times New Roman"/>
                <a:ea typeface="Times New Roman"/>
                <a:cs typeface="Times New Roman"/>
                <a:sym typeface="Times New Roman"/>
              </a:rPr>
              <a:t>Quantity</a:t>
            </a:r>
            <a:endParaRPr sz="1050" dirty="0">
              <a:solidFill>
                <a:srgbClr val="FF0000"/>
              </a:solidFill>
            </a:endParaRPr>
          </a:p>
        </p:txBody>
      </p:sp>
      <p:sp>
        <p:nvSpPr>
          <p:cNvPr id="187" name="Google Shape;187;p16"/>
          <p:cNvSpPr txBox="1"/>
          <p:nvPr/>
        </p:nvSpPr>
        <p:spPr>
          <a:xfrm>
            <a:off x="0" y="0"/>
            <a:ext cx="800100" cy="523800"/>
          </a:xfrm>
          <a:prstGeom prst="rect">
            <a:avLst/>
          </a:prstGeom>
          <a:noFill/>
          <a:ln>
            <a:noFill/>
          </a:ln>
        </p:spPr>
        <p:txBody>
          <a:bodyPr spcFirstLastPara="1" wrap="square" lIns="67856" tIns="33338" rIns="67856" bIns="33338" anchor="t" anchorCtr="0">
            <a:noAutofit/>
          </a:bodyPr>
          <a:lstStyle/>
          <a:p>
            <a:pPr algn="ctr">
              <a:buClr>
                <a:schemeClr val="dk1"/>
              </a:buClr>
              <a:buSzPts val="2000"/>
            </a:pPr>
            <a:r>
              <a:rPr lang="en-US" sz="1500" b="1" dirty="0">
                <a:solidFill>
                  <a:srgbClr val="FF0000"/>
                </a:solidFill>
                <a:latin typeface="Times New Roman"/>
                <a:ea typeface="Times New Roman"/>
                <a:cs typeface="Times New Roman"/>
                <a:sym typeface="Times New Roman"/>
              </a:rPr>
              <a:t>Interest Rate (</a:t>
            </a:r>
            <a:r>
              <a:rPr lang="en-US" sz="1500" b="1" dirty="0" err="1">
                <a:solidFill>
                  <a:srgbClr val="FF0000"/>
                </a:solidFill>
                <a:latin typeface="Times New Roman"/>
                <a:ea typeface="Times New Roman"/>
                <a:cs typeface="Times New Roman"/>
                <a:sym typeface="Times New Roman"/>
              </a:rPr>
              <a:t>i</a:t>
            </a:r>
            <a:r>
              <a:rPr lang="en-US" sz="1500" b="1" dirty="0">
                <a:solidFill>
                  <a:srgbClr val="FF0000"/>
                </a:solidFill>
                <a:latin typeface="Times New Roman"/>
                <a:ea typeface="Times New Roman"/>
                <a:cs typeface="Times New Roman"/>
                <a:sym typeface="Times New Roman"/>
              </a:rPr>
              <a:t>)</a:t>
            </a:r>
            <a:endParaRPr sz="1050" dirty="0">
              <a:solidFill>
                <a:srgbClr val="FF0000"/>
              </a:solidFill>
            </a:endParaRPr>
          </a:p>
        </p:txBody>
      </p:sp>
      <p:sp>
        <p:nvSpPr>
          <p:cNvPr id="188" name="Google Shape;188;p16"/>
          <p:cNvSpPr txBox="1"/>
          <p:nvPr/>
        </p:nvSpPr>
        <p:spPr>
          <a:xfrm>
            <a:off x="800100" y="2514600"/>
            <a:ext cx="507150" cy="272700"/>
          </a:xfrm>
          <a:prstGeom prst="rect">
            <a:avLst/>
          </a:prstGeom>
          <a:noFill/>
          <a:ln>
            <a:noFill/>
          </a:ln>
        </p:spPr>
        <p:txBody>
          <a:bodyPr spcFirstLastPara="1" wrap="square" lIns="67856" tIns="33338" rIns="67856" bIns="33338" anchor="t" anchorCtr="0">
            <a:noAutofit/>
          </a:bodyPr>
          <a:lstStyle/>
          <a:p>
            <a:pPr>
              <a:buClr>
                <a:schemeClr val="dk1"/>
              </a:buClr>
              <a:buSzPts val="1800"/>
            </a:pPr>
            <a:r>
              <a:rPr lang="en-US" sz="1350" b="1" dirty="0">
                <a:solidFill>
                  <a:schemeClr val="dk1"/>
                </a:solidFill>
                <a:latin typeface="Times New Roman"/>
                <a:ea typeface="Times New Roman"/>
                <a:cs typeface="Times New Roman"/>
                <a:sym typeface="Times New Roman"/>
              </a:rPr>
              <a:t>175</a:t>
            </a:r>
            <a:endParaRPr sz="1050" dirty="0"/>
          </a:p>
        </p:txBody>
      </p:sp>
      <p:sp>
        <p:nvSpPr>
          <p:cNvPr id="189" name="Google Shape;189;p16"/>
          <p:cNvSpPr txBox="1"/>
          <p:nvPr/>
        </p:nvSpPr>
        <p:spPr>
          <a:xfrm>
            <a:off x="914400" y="342900"/>
            <a:ext cx="685800" cy="432225"/>
          </a:xfrm>
          <a:prstGeom prst="rect">
            <a:avLst/>
          </a:prstGeom>
          <a:noFill/>
          <a:ln>
            <a:noFill/>
          </a:ln>
        </p:spPr>
        <p:txBody>
          <a:bodyPr spcFirstLastPara="1" wrap="square" lIns="67856" tIns="33338" rIns="67856" bIns="33338" anchor="t" anchorCtr="0">
            <a:noAutofit/>
          </a:bodyPr>
          <a:lstStyle/>
          <a:p>
            <a:pPr>
              <a:buClr>
                <a:srgbClr val="990000"/>
              </a:buClr>
              <a:buSzPts val="3200"/>
            </a:pPr>
            <a:r>
              <a:rPr lang="en-US" sz="2400" b="1">
                <a:solidFill>
                  <a:srgbClr val="990000"/>
                </a:solidFill>
                <a:latin typeface="Times New Roman"/>
                <a:ea typeface="Times New Roman"/>
                <a:cs typeface="Times New Roman"/>
                <a:sym typeface="Times New Roman"/>
              </a:rPr>
              <a:t>S</a:t>
            </a:r>
            <a:r>
              <a:rPr lang="en-US" sz="2400" b="1" baseline="-25000">
                <a:solidFill>
                  <a:srgbClr val="990000"/>
                </a:solidFill>
                <a:latin typeface="Times New Roman"/>
                <a:ea typeface="Times New Roman"/>
                <a:cs typeface="Times New Roman"/>
                <a:sym typeface="Times New Roman"/>
              </a:rPr>
              <a:t>M1</a:t>
            </a:r>
            <a:endParaRPr sz="1050"/>
          </a:p>
        </p:txBody>
      </p:sp>
      <p:sp>
        <p:nvSpPr>
          <p:cNvPr id="190" name="Google Shape;190;p16"/>
          <p:cNvSpPr/>
          <p:nvPr/>
        </p:nvSpPr>
        <p:spPr>
          <a:xfrm>
            <a:off x="1028700" y="914400"/>
            <a:ext cx="102375" cy="102375"/>
          </a:xfrm>
          <a:prstGeom prst="ellipse">
            <a:avLst/>
          </a:prstGeom>
          <a:solidFill>
            <a:srgbClr val="FFFF00"/>
          </a:solidFill>
          <a:ln w="28575"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endParaRPr sz="1800">
              <a:solidFill>
                <a:schemeClr val="dk1"/>
              </a:solidFill>
              <a:latin typeface="Times New Roman"/>
              <a:ea typeface="Times New Roman"/>
              <a:cs typeface="Times New Roman"/>
              <a:sym typeface="Times New Roman"/>
            </a:endParaRPr>
          </a:p>
        </p:txBody>
      </p:sp>
      <p:sp>
        <p:nvSpPr>
          <p:cNvPr id="191" name="Google Shape;191;p16"/>
          <p:cNvSpPr/>
          <p:nvPr/>
        </p:nvSpPr>
        <p:spPr>
          <a:xfrm rot="10800000">
            <a:off x="1143000" y="1943100"/>
            <a:ext cx="400050" cy="171450"/>
          </a:xfrm>
          <a:prstGeom prst="rightArrow">
            <a:avLst>
              <a:gd name="adj1" fmla="val 13556"/>
              <a:gd name="adj2" fmla="val 50000"/>
            </a:avLst>
          </a:prstGeom>
          <a:solidFill>
            <a:srgbClr val="000000"/>
          </a:solidFill>
          <a:ln w="381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endParaRPr sz="1800">
              <a:solidFill>
                <a:schemeClr val="dk1"/>
              </a:solidFill>
              <a:latin typeface="Times New Roman"/>
              <a:ea typeface="Times New Roman"/>
              <a:cs typeface="Times New Roman"/>
              <a:sym typeface="Times New Roman"/>
            </a:endParaRPr>
          </a:p>
        </p:txBody>
      </p:sp>
      <p:grpSp>
        <p:nvGrpSpPr>
          <p:cNvPr id="192" name="Google Shape;192;p16"/>
          <p:cNvGrpSpPr/>
          <p:nvPr/>
        </p:nvGrpSpPr>
        <p:grpSpPr>
          <a:xfrm>
            <a:off x="3771907" y="571462"/>
            <a:ext cx="2743218" cy="1943033"/>
            <a:chOff x="3198812" y="1822450"/>
            <a:chExt cx="3494100" cy="3197225"/>
          </a:xfrm>
        </p:grpSpPr>
        <p:cxnSp>
          <p:nvCxnSpPr>
            <p:cNvPr id="193" name="Google Shape;193;p16"/>
            <p:cNvCxnSpPr/>
            <p:nvPr/>
          </p:nvCxnSpPr>
          <p:spPr>
            <a:xfrm>
              <a:off x="3219450" y="1822450"/>
              <a:ext cx="0" cy="3194100"/>
            </a:xfrm>
            <a:prstGeom prst="straightConnector1">
              <a:avLst/>
            </a:prstGeom>
            <a:noFill/>
            <a:ln w="76200" cap="flat" cmpd="sng">
              <a:solidFill>
                <a:schemeClr val="dk1"/>
              </a:solidFill>
              <a:prstDash val="solid"/>
              <a:miter lim="800000"/>
              <a:headEnd type="none" w="sm" len="sm"/>
              <a:tailEnd type="none" w="sm" len="sm"/>
            </a:ln>
          </p:spPr>
        </p:cxnSp>
        <p:cxnSp>
          <p:nvCxnSpPr>
            <p:cNvPr id="194" name="Google Shape;194;p16"/>
            <p:cNvCxnSpPr/>
            <p:nvPr/>
          </p:nvCxnSpPr>
          <p:spPr>
            <a:xfrm>
              <a:off x="3198812" y="5019675"/>
              <a:ext cx="3494100" cy="0"/>
            </a:xfrm>
            <a:prstGeom prst="straightConnector1">
              <a:avLst/>
            </a:prstGeom>
            <a:noFill/>
            <a:ln w="76200" cap="flat" cmpd="sng">
              <a:solidFill>
                <a:schemeClr val="dk1"/>
              </a:solidFill>
              <a:prstDash val="solid"/>
              <a:miter lim="800000"/>
              <a:headEnd type="none" w="sm" len="sm"/>
              <a:tailEnd type="none" w="sm" len="sm"/>
            </a:ln>
          </p:spPr>
        </p:cxnSp>
      </p:grpSp>
      <p:cxnSp>
        <p:nvCxnSpPr>
          <p:cNvPr id="195" name="Google Shape;195;p16"/>
          <p:cNvCxnSpPr/>
          <p:nvPr/>
        </p:nvCxnSpPr>
        <p:spPr>
          <a:xfrm>
            <a:off x="4114800" y="800100"/>
            <a:ext cx="1428750" cy="1543050"/>
          </a:xfrm>
          <a:prstGeom prst="straightConnector1">
            <a:avLst/>
          </a:prstGeom>
          <a:noFill/>
          <a:ln w="50800" cap="flat" cmpd="sng">
            <a:solidFill>
              <a:srgbClr val="000099"/>
            </a:solidFill>
            <a:prstDash val="solid"/>
            <a:miter lim="800000"/>
            <a:headEnd type="none" w="sm" len="sm"/>
            <a:tailEnd type="none" w="sm" len="sm"/>
          </a:ln>
        </p:spPr>
      </p:cxnSp>
      <p:sp>
        <p:nvSpPr>
          <p:cNvPr id="196" name="Google Shape;196;p16"/>
          <p:cNvSpPr txBox="1"/>
          <p:nvPr/>
        </p:nvSpPr>
        <p:spPr>
          <a:xfrm>
            <a:off x="5543550" y="1943100"/>
            <a:ext cx="457200" cy="432225"/>
          </a:xfrm>
          <a:prstGeom prst="rect">
            <a:avLst/>
          </a:prstGeom>
          <a:noFill/>
          <a:ln>
            <a:noFill/>
          </a:ln>
        </p:spPr>
        <p:txBody>
          <a:bodyPr spcFirstLastPara="1" wrap="square" lIns="67856" tIns="33338" rIns="67856" bIns="33338" anchor="t" anchorCtr="0">
            <a:noAutofit/>
          </a:bodyPr>
          <a:lstStyle/>
          <a:p>
            <a:pPr>
              <a:buClr>
                <a:schemeClr val="dk1"/>
              </a:buClr>
              <a:buSzPts val="3200"/>
            </a:pPr>
            <a:r>
              <a:rPr lang="en-US" sz="2400" b="1">
                <a:solidFill>
                  <a:schemeClr val="dk1"/>
                </a:solidFill>
                <a:latin typeface="Times New Roman"/>
                <a:ea typeface="Times New Roman"/>
                <a:cs typeface="Times New Roman"/>
                <a:sym typeface="Times New Roman"/>
              </a:rPr>
              <a:t>D</a:t>
            </a:r>
            <a:r>
              <a:rPr lang="en-US" sz="2400" b="1" baseline="-25000">
                <a:solidFill>
                  <a:schemeClr val="dk1"/>
                </a:solidFill>
                <a:latin typeface="Times New Roman"/>
                <a:ea typeface="Times New Roman"/>
                <a:cs typeface="Times New Roman"/>
                <a:sym typeface="Times New Roman"/>
              </a:rPr>
              <a:t>I</a:t>
            </a:r>
            <a:endParaRPr sz="1050"/>
          </a:p>
        </p:txBody>
      </p:sp>
      <p:sp>
        <p:nvSpPr>
          <p:cNvPr id="197" name="Google Shape;197;p16"/>
          <p:cNvSpPr txBox="1"/>
          <p:nvPr/>
        </p:nvSpPr>
        <p:spPr>
          <a:xfrm>
            <a:off x="4457700" y="2514600"/>
            <a:ext cx="2135925" cy="295200"/>
          </a:xfrm>
          <a:prstGeom prst="rect">
            <a:avLst/>
          </a:prstGeom>
          <a:noFill/>
          <a:ln>
            <a:noFill/>
          </a:ln>
        </p:spPr>
        <p:txBody>
          <a:bodyPr spcFirstLastPara="1" wrap="square" lIns="67856" tIns="33338" rIns="67856" bIns="33338" anchor="t" anchorCtr="0">
            <a:noAutofit/>
          </a:bodyPr>
          <a:lstStyle/>
          <a:p>
            <a:pPr algn="ctr">
              <a:buClr>
                <a:schemeClr val="dk1"/>
              </a:buClr>
              <a:buSzPts val="2000"/>
            </a:pPr>
            <a:r>
              <a:rPr lang="en-US" sz="1500" b="1" dirty="0">
                <a:solidFill>
                  <a:srgbClr val="FF0000"/>
                </a:solidFill>
                <a:latin typeface="Times New Roman"/>
                <a:ea typeface="Times New Roman"/>
                <a:cs typeface="Times New Roman"/>
                <a:sym typeface="Times New Roman"/>
              </a:rPr>
              <a:t>Quantity of Investment</a:t>
            </a:r>
            <a:endParaRPr sz="1050" dirty="0">
              <a:solidFill>
                <a:srgbClr val="FF0000"/>
              </a:solidFill>
            </a:endParaRPr>
          </a:p>
        </p:txBody>
      </p:sp>
      <p:sp>
        <p:nvSpPr>
          <p:cNvPr id="198" name="Google Shape;198;p16"/>
          <p:cNvSpPr txBox="1"/>
          <p:nvPr/>
        </p:nvSpPr>
        <p:spPr>
          <a:xfrm>
            <a:off x="3200400" y="628650"/>
            <a:ext cx="545400" cy="1825200"/>
          </a:xfrm>
          <a:prstGeom prst="rect">
            <a:avLst/>
          </a:prstGeom>
          <a:noFill/>
          <a:ln>
            <a:noFill/>
          </a:ln>
        </p:spPr>
        <p:txBody>
          <a:bodyPr spcFirstLastPara="1" wrap="square" lIns="67856" tIns="33338" rIns="67856" bIns="33338" anchor="t" anchorCtr="0">
            <a:noAutofit/>
          </a:bodyPr>
          <a:lstStyle/>
          <a:p>
            <a:pPr algn="r">
              <a:lnSpc>
                <a:spcPct val="110000"/>
              </a:lnSpc>
              <a:buClr>
                <a:schemeClr val="dk1"/>
              </a:buClr>
              <a:buSzPts val="2000"/>
            </a:pPr>
            <a:endParaRPr sz="1500" b="1">
              <a:solidFill>
                <a:schemeClr val="dk1"/>
              </a:solidFill>
              <a:latin typeface="Times New Roman"/>
              <a:ea typeface="Times New Roman"/>
              <a:cs typeface="Times New Roman"/>
              <a:sym typeface="Times New Roman"/>
            </a:endParaRPr>
          </a:p>
          <a:p>
            <a:pPr algn="r">
              <a:lnSpc>
                <a:spcPct val="110000"/>
              </a:lnSpc>
              <a:buClr>
                <a:schemeClr val="dk1"/>
              </a:buClr>
              <a:buSzPts val="2000"/>
            </a:pPr>
            <a:r>
              <a:rPr lang="en-US" sz="1500" b="1">
                <a:solidFill>
                  <a:schemeClr val="dk1"/>
                </a:solidFill>
                <a:latin typeface="Times New Roman"/>
                <a:ea typeface="Times New Roman"/>
                <a:cs typeface="Times New Roman"/>
                <a:sym typeface="Times New Roman"/>
              </a:rPr>
              <a:t>10%</a:t>
            </a:r>
            <a:endParaRPr sz="1050"/>
          </a:p>
          <a:p>
            <a:pPr algn="r">
              <a:lnSpc>
                <a:spcPct val="110000"/>
              </a:lnSpc>
              <a:buClr>
                <a:schemeClr val="dk1"/>
              </a:buClr>
              <a:buSzPts val="2000"/>
            </a:pPr>
            <a:r>
              <a:rPr lang="en-US" sz="1500" b="1">
                <a:solidFill>
                  <a:schemeClr val="dk1"/>
                </a:solidFill>
                <a:latin typeface="Times New Roman"/>
                <a:ea typeface="Times New Roman"/>
                <a:cs typeface="Times New Roman"/>
                <a:sym typeface="Times New Roman"/>
              </a:rPr>
              <a:t>  </a:t>
            </a:r>
            <a:endParaRPr sz="1050"/>
          </a:p>
          <a:p>
            <a:pPr algn="r">
              <a:lnSpc>
                <a:spcPct val="110000"/>
              </a:lnSpc>
              <a:buClr>
                <a:schemeClr val="dk1"/>
              </a:buClr>
              <a:buSzPts val="2000"/>
            </a:pPr>
            <a:r>
              <a:rPr lang="en-US" sz="1500" b="1">
                <a:solidFill>
                  <a:schemeClr val="dk1"/>
                </a:solidFill>
                <a:latin typeface="Times New Roman"/>
                <a:ea typeface="Times New Roman"/>
                <a:cs typeface="Times New Roman"/>
                <a:sym typeface="Times New Roman"/>
              </a:rPr>
              <a:t>5%</a:t>
            </a:r>
            <a:endParaRPr sz="1050"/>
          </a:p>
          <a:p>
            <a:pPr algn="r">
              <a:lnSpc>
                <a:spcPct val="110000"/>
              </a:lnSpc>
              <a:buClr>
                <a:schemeClr val="dk1"/>
              </a:buClr>
              <a:buSzPts val="2000"/>
            </a:pPr>
            <a:endParaRPr sz="1500" b="1">
              <a:solidFill>
                <a:schemeClr val="dk1"/>
              </a:solidFill>
              <a:latin typeface="Times New Roman"/>
              <a:ea typeface="Times New Roman"/>
              <a:cs typeface="Times New Roman"/>
              <a:sym typeface="Times New Roman"/>
            </a:endParaRPr>
          </a:p>
          <a:p>
            <a:pPr algn="r">
              <a:lnSpc>
                <a:spcPct val="110000"/>
              </a:lnSpc>
              <a:buClr>
                <a:schemeClr val="dk1"/>
              </a:buClr>
              <a:buSzPts val="2000"/>
            </a:pPr>
            <a:r>
              <a:rPr lang="en-US" sz="1500" b="1">
                <a:solidFill>
                  <a:schemeClr val="dk1"/>
                </a:solidFill>
                <a:latin typeface="Times New Roman"/>
                <a:ea typeface="Times New Roman"/>
                <a:cs typeface="Times New Roman"/>
                <a:sym typeface="Times New Roman"/>
              </a:rPr>
              <a:t>2%</a:t>
            </a:r>
            <a:endParaRPr sz="900" b="1">
              <a:solidFill>
                <a:schemeClr val="dk1"/>
              </a:solidFill>
              <a:latin typeface="Times New Roman"/>
              <a:ea typeface="Times New Roman"/>
              <a:cs typeface="Times New Roman"/>
              <a:sym typeface="Times New Roman"/>
            </a:endParaRPr>
          </a:p>
          <a:p>
            <a:pPr algn="r">
              <a:lnSpc>
                <a:spcPct val="110000"/>
              </a:lnSpc>
              <a:buClr>
                <a:schemeClr val="dk1"/>
              </a:buClr>
              <a:buSzPts val="2000"/>
            </a:pPr>
            <a:r>
              <a:rPr lang="en-US" sz="1500" b="1">
                <a:solidFill>
                  <a:schemeClr val="dk1"/>
                </a:solidFill>
                <a:latin typeface="Times New Roman"/>
                <a:ea typeface="Times New Roman"/>
                <a:cs typeface="Times New Roman"/>
                <a:sym typeface="Times New Roman"/>
              </a:rPr>
              <a:t>   </a:t>
            </a:r>
            <a:endParaRPr sz="1050"/>
          </a:p>
        </p:txBody>
      </p:sp>
      <p:sp>
        <p:nvSpPr>
          <p:cNvPr id="199" name="Google Shape;199;p16"/>
          <p:cNvSpPr txBox="1"/>
          <p:nvPr/>
        </p:nvSpPr>
        <p:spPr>
          <a:xfrm>
            <a:off x="3200400" y="0"/>
            <a:ext cx="800100" cy="523800"/>
          </a:xfrm>
          <a:prstGeom prst="rect">
            <a:avLst/>
          </a:prstGeom>
          <a:noFill/>
          <a:ln>
            <a:noFill/>
          </a:ln>
        </p:spPr>
        <p:txBody>
          <a:bodyPr spcFirstLastPara="1" wrap="square" lIns="67856" tIns="33338" rIns="67856" bIns="33338" anchor="t" anchorCtr="0">
            <a:noAutofit/>
          </a:bodyPr>
          <a:lstStyle/>
          <a:p>
            <a:pPr algn="ctr">
              <a:buClr>
                <a:schemeClr val="dk1"/>
              </a:buClr>
              <a:buSzPts val="2000"/>
            </a:pPr>
            <a:r>
              <a:rPr lang="en-US" sz="1500" b="1">
                <a:solidFill>
                  <a:schemeClr val="dk1"/>
                </a:solidFill>
                <a:latin typeface="Times New Roman"/>
                <a:ea typeface="Times New Roman"/>
                <a:cs typeface="Times New Roman"/>
                <a:sym typeface="Times New Roman"/>
              </a:rPr>
              <a:t>Interest Rate (i)</a:t>
            </a:r>
            <a:endParaRPr sz="1050"/>
          </a:p>
        </p:txBody>
      </p:sp>
      <p:cxnSp>
        <p:nvCxnSpPr>
          <p:cNvPr id="200" name="Google Shape;200;p16"/>
          <p:cNvCxnSpPr/>
          <p:nvPr/>
        </p:nvCxnSpPr>
        <p:spPr>
          <a:xfrm flipH="1">
            <a:off x="3829106" y="1543050"/>
            <a:ext cx="1021500" cy="1125"/>
          </a:xfrm>
          <a:prstGeom prst="straightConnector1">
            <a:avLst/>
          </a:prstGeom>
          <a:noFill/>
          <a:ln w="28575" cap="flat" cmpd="sng">
            <a:solidFill>
              <a:schemeClr val="dk1"/>
            </a:solidFill>
            <a:prstDash val="dash"/>
            <a:miter lim="800000"/>
            <a:headEnd type="none" w="sm" len="sm"/>
            <a:tailEnd type="none" w="sm" len="sm"/>
          </a:ln>
        </p:spPr>
      </p:cxnSp>
      <p:cxnSp>
        <p:nvCxnSpPr>
          <p:cNvPr id="201" name="Google Shape;201;p16"/>
          <p:cNvCxnSpPr/>
          <p:nvPr/>
        </p:nvCxnSpPr>
        <p:spPr>
          <a:xfrm rot="10800000">
            <a:off x="3829050" y="1028700"/>
            <a:ext cx="457200" cy="0"/>
          </a:xfrm>
          <a:prstGeom prst="straightConnector1">
            <a:avLst/>
          </a:prstGeom>
          <a:noFill/>
          <a:ln w="28575" cap="flat" cmpd="sng">
            <a:solidFill>
              <a:schemeClr val="dk1"/>
            </a:solidFill>
            <a:prstDash val="dash"/>
            <a:miter lim="800000"/>
            <a:headEnd type="none" w="sm" len="sm"/>
            <a:tailEnd type="none" w="sm" len="sm"/>
          </a:ln>
        </p:spPr>
      </p:cxnSp>
      <p:sp>
        <p:nvSpPr>
          <p:cNvPr id="202" name="Google Shape;202;p16"/>
          <p:cNvSpPr/>
          <p:nvPr/>
        </p:nvSpPr>
        <p:spPr>
          <a:xfrm>
            <a:off x="4743450" y="1485900"/>
            <a:ext cx="102375" cy="102375"/>
          </a:xfrm>
          <a:prstGeom prst="ellipse">
            <a:avLst/>
          </a:prstGeom>
          <a:solidFill>
            <a:srgbClr val="FFFF00"/>
          </a:solidFill>
          <a:ln w="28575"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endParaRPr sz="1800">
              <a:solidFill>
                <a:schemeClr val="dk1"/>
              </a:solidFill>
              <a:latin typeface="Times New Roman"/>
              <a:ea typeface="Times New Roman"/>
              <a:cs typeface="Times New Roman"/>
              <a:sym typeface="Times New Roman"/>
            </a:endParaRPr>
          </a:p>
        </p:txBody>
      </p:sp>
      <p:sp>
        <p:nvSpPr>
          <p:cNvPr id="203" name="Google Shape;203;p16"/>
          <p:cNvSpPr txBox="1"/>
          <p:nvPr/>
        </p:nvSpPr>
        <p:spPr>
          <a:xfrm>
            <a:off x="1193739" y="2888790"/>
            <a:ext cx="1771650" cy="387000"/>
          </a:xfrm>
          <a:prstGeom prst="rect">
            <a:avLst/>
          </a:prstGeom>
          <a:noFill/>
          <a:ln>
            <a:noFill/>
          </a:ln>
        </p:spPr>
        <p:txBody>
          <a:bodyPr spcFirstLastPara="1" wrap="square" lIns="67856" tIns="33338" rIns="67856" bIns="33338" anchor="t" anchorCtr="0">
            <a:noAutofit/>
          </a:bodyPr>
          <a:lstStyle/>
          <a:p>
            <a:pPr algn="ctr">
              <a:buClr>
                <a:schemeClr val="dk1"/>
              </a:buClr>
              <a:buSzPts val="2800"/>
            </a:pPr>
            <a:r>
              <a:rPr lang="en-US" sz="2100" b="1" u="sng" dirty="0">
                <a:solidFill>
                  <a:srgbClr val="FF0000"/>
                </a:solidFill>
                <a:latin typeface="Times New Roman"/>
                <a:ea typeface="Times New Roman"/>
                <a:cs typeface="Times New Roman"/>
                <a:sym typeface="Times New Roman"/>
              </a:rPr>
              <a:t>AD/AS</a:t>
            </a:r>
            <a:endParaRPr sz="1050" dirty="0">
              <a:solidFill>
                <a:srgbClr val="FF0000"/>
              </a:solidFill>
            </a:endParaRPr>
          </a:p>
        </p:txBody>
      </p:sp>
      <p:cxnSp>
        <p:nvCxnSpPr>
          <p:cNvPr id="204" name="Google Shape;204;p16"/>
          <p:cNvCxnSpPr/>
          <p:nvPr/>
        </p:nvCxnSpPr>
        <p:spPr>
          <a:xfrm>
            <a:off x="685800" y="3371850"/>
            <a:ext cx="1257300" cy="1257300"/>
          </a:xfrm>
          <a:prstGeom prst="straightConnector1">
            <a:avLst/>
          </a:prstGeom>
          <a:noFill/>
          <a:ln w="57150" cap="flat" cmpd="sng">
            <a:solidFill>
              <a:srgbClr val="000099"/>
            </a:solidFill>
            <a:prstDash val="solid"/>
            <a:miter lim="800000"/>
            <a:headEnd type="none" w="sm" len="sm"/>
            <a:tailEnd type="none" w="sm" len="sm"/>
          </a:ln>
        </p:spPr>
      </p:cxnSp>
      <p:cxnSp>
        <p:nvCxnSpPr>
          <p:cNvPr id="205" name="Google Shape;205;p16"/>
          <p:cNvCxnSpPr/>
          <p:nvPr/>
        </p:nvCxnSpPr>
        <p:spPr>
          <a:xfrm rot="10800000">
            <a:off x="571556" y="3886200"/>
            <a:ext cx="1250100" cy="0"/>
          </a:xfrm>
          <a:prstGeom prst="straightConnector1">
            <a:avLst/>
          </a:prstGeom>
          <a:noFill/>
          <a:ln w="28575" cap="flat" cmpd="sng">
            <a:solidFill>
              <a:schemeClr val="dk1"/>
            </a:solidFill>
            <a:prstDash val="dash"/>
            <a:miter lim="800000"/>
            <a:headEnd type="none" w="sm" len="sm"/>
            <a:tailEnd type="none" w="sm" len="sm"/>
          </a:ln>
        </p:spPr>
      </p:cxnSp>
      <p:cxnSp>
        <p:nvCxnSpPr>
          <p:cNvPr id="206" name="Google Shape;206;p16"/>
          <p:cNvCxnSpPr/>
          <p:nvPr/>
        </p:nvCxnSpPr>
        <p:spPr>
          <a:xfrm>
            <a:off x="1028700" y="3143250"/>
            <a:ext cx="1314450" cy="1257300"/>
          </a:xfrm>
          <a:prstGeom prst="straightConnector1">
            <a:avLst/>
          </a:prstGeom>
          <a:noFill/>
          <a:ln w="50800" cap="flat" cmpd="sng">
            <a:solidFill>
              <a:srgbClr val="000099"/>
            </a:solidFill>
            <a:prstDash val="solid"/>
            <a:miter lim="800000"/>
            <a:headEnd type="none" w="sm" len="sm"/>
            <a:tailEnd type="none" w="sm" len="sm"/>
          </a:ln>
        </p:spPr>
      </p:cxnSp>
      <p:cxnSp>
        <p:nvCxnSpPr>
          <p:cNvPr id="207" name="Google Shape;207;p16"/>
          <p:cNvCxnSpPr/>
          <p:nvPr/>
        </p:nvCxnSpPr>
        <p:spPr>
          <a:xfrm flipH="1">
            <a:off x="742950" y="3429000"/>
            <a:ext cx="1657350" cy="1362150"/>
          </a:xfrm>
          <a:prstGeom prst="straightConnector1">
            <a:avLst/>
          </a:prstGeom>
          <a:noFill/>
          <a:ln w="57150" cap="flat" cmpd="sng">
            <a:solidFill>
              <a:srgbClr val="990000"/>
            </a:solidFill>
            <a:prstDash val="solid"/>
            <a:miter lim="800000"/>
            <a:headEnd type="none" w="sm" len="sm"/>
            <a:tailEnd type="none" w="sm" len="sm"/>
          </a:ln>
        </p:spPr>
      </p:cxnSp>
      <p:grpSp>
        <p:nvGrpSpPr>
          <p:cNvPr id="208" name="Google Shape;208;p16"/>
          <p:cNvGrpSpPr/>
          <p:nvPr/>
        </p:nvGrpSpPr>
        <p:grpSpPr>
          <a:xfrm>
            <a:off x="571507" y="2971770"/>
            <a:ext cx="2743218" cy="1876372"/>
            <a:chOff x="3198812" y="1822450"/>
            <a:chExt cx="3494100" cy="3197225"/>
          </a:xfrm>
        </p:grpSpPr>
        <p:cxnSp>
          <p:nvCxnSpPr>
            <p:cNvPr id="209" name="Google Shape;209;p16"/>
            <p:cNvCxnSpPr/>
            <p:nvPr/>
          </p:nvCxnSpPr>
          <p:spPr>
            <a:xfrm>
              <a:off x="3219450" y="1822450"/>
              <a:ext cx="0" cy="3194100"/>
            </a:xfrm>
            <a:prstGeom prst="straightConnector1">
              <a:avLst/>
            </a:prstGeom>
            <a:noFill/>
            <a:ln w="76200" cap="flat" cmpd="sng">
              <a:solidFill>
                <a:schemeClr val="dk1"/>
              </a:solidFill>
              <a:prstDash val="solid"/>
              <a:miter lim="800000"/>
              <a:headEnd type="none" w="sm" len="sm"/>
              <a:tailEnd type="none" w="sm" len="sm"/>
            </a:ln>
          </p:spPr>
        </p:cxnSp>
        <p:cxnSp>
          <p:nvCxnSpPr>
            <p:cNvPr id="210" name="Google Shape;210;p16"/>
            <p:cNvCxnSpPr/>
            <p:nvPr/>
          </p:nvCxnSpPr>
          <p:spPr>
            <a:xfrm>
              <a:off x="3198812" y="5019675"/>
              <a:ext cx="3494100" cy="0"/>
            </a:xfrm>
            <a:prstGeom prst="straightConnector1">
              <a:avLst/>
            </a:prstGeom>
            <a:noFill/>
            <a:ln w="76200" cap="flat" cmpd="sng">
              <a:solidFill>
                <a:schemeClr val="dk1"/>
              </a:solidFill>
              <a:prstDash val="solid"/>
              <a:miter lim="800000"/>
              <a:headEnd type="none" w="sm" len="sm"/>
              <a:tailEnd type="none" w="sm" len="sm"/>
            </a:ln>
          </p:spPr>
        </p:cxnSp>
      </p:grpSp>
      <p:sp>
        <p:nvSpPr>
          <p:cNvPr id="211" name="Google Shape;211;p16"/>
          <p:cNvSpPr txBox="1"/>
          <p:nvPr/>
        </p:nvSpPr>
        <p:spPr>
          <a:xfrm>
            <a:off x="1714500" y="4870847"/>
            <a:ext cx="320175" cy="272700"/>
          </a:xfrm>
          <a:prstGeom prst="rect">
            <a:avLst/>
          </a:prstGeom>
          <a:noFill/>
          <a:ln>
            <a:noFill/>
          </a:ln>
        </p:spPr>
        <p:txBody>
          <a:bodyPr spcFirstLastPara="1" wrap="square" lIns="67856" tIns="33338" rIns="67856" bIns="33338" anchor="t" anchorCtr="0">
            <a:noAutofit/>
          </a:bodyPr>
          <a:lstStyle/>
          <a:p>
            <a:pPr>
              <a:buClr>
                <a:schemeClr val="dk1"/>
              </a:buClr>
              <a:buSzPts val="1800"/>
            </a:pPr>
            <a:r>
              <a:rPr lang="en-US" sz="1350" b="1">
                <a:solidFill>
                  <a:schemeClr val="dk1"/>
                </a:solidFill>
                <a:latin typeface="Times New Roman"/>
                <a:ea typeface="Times New Roman"/>
                <a:cs typeface="Times New Roman"/>
                <a:sym typeface="Times New Roman"/>
              </a:rPr>
              <a:t>Q</a:t>
            </a:r>
            <a:r>
              <a:rPr lang="en-US" sz="1350" b="1" baseline="-25000">
                <a:solidFill>
                  <a:schemeClr val="dk1"/>
                </a:solidFill>
                <a:latin typeface="Times New Roman"/>
                <a:ea typeface="Times New Roman"/>
                <a:cs typeface="Times New Roman"/>
                <a:sym typeface="Times New Roman"/>
              </a:rPr>
              <a:t>e</a:t>
            </a:r>
            <a:endParaRPr sz="1050"/>
          </a:p>
        </p:txBody>
      </p:sp>
      <p:sp>
        <p:nvSpPr>
          <p:cNvPr id="212" name="Google Shape;212;p16"/>
          <p:cNvSpPr txBox="1"/>
          <p:nvPr/>
        </p:nvSpPr>
        <p:spPr>
          <a:xfrm>
            <a:off x="2286000" y="4229100"/>
            <a:ext cx="685800" cy="340425"/>
          </a:xfrm>
          <a:prstGeom prst="rect">
            <a:avLst/>
          </a:prstGeom>
          <a:noFill/>
          <a:ln>
            <a:noFill/>
          </a:ln>
        </p:spPr>
        <p:txBody>
          <a:bodyPr spcFirstLastPara="1" wrap="square" lIns="67856" tIns="33338" rIns="67856" bIns="33338" anchor="t" anchorCtr="0">
            <a:noAutofit/>
          </a:bodyPr>
          <a:lstStyle/>
          <a:p>
            <a:pPr>
              <a:buClr>
                <a:schemeClr val="dk1"/>
              </a:buClr>
              <a:buSzPts val="2400"/>
            </a:pPr>
            <a:r>
              <a:rPr lang="en-US" sz="1800" b="1">
                <a:solidFill>
                  <a:schemeClr val="dk1"/>
                </a:solidFill>
                <a:latin typeface="Times New Roman"/>
                <a:ea typeface="Times New Roman"/>
                <a:cs typeface="Times New Roman"/>
                <a:sym typeface="Times New Roman"/>
              </a:rPr>
              <a:t>AD</a:t>
            </a:r>
            <a:endParaRPr sz="1050"/>
          </a:p>
        </p:txBody>
      </p:sp>
      <p:sp>
        <p:nvSpPr>
          <p:cNvPr id="213" name="Google Shape;213;p16"/>
          <p:cNvSpPr txBox="1"/>
          <p:nvPr/>
        </p:nvSpPr>
        <p:spPr>
          <a:xfrm>
            <a:off x="2400300" y="3143250"/>
            <a:ext cx="457200" cy="340425"/>
          </a:xfrm>
          <a:prstGeom prst="rect">
            <a:avLst/>
          </a:prstGeom>
          <a:noFill/>
          <a:ln>
            <a:noFill/>
          </a:ln>
        </p:spPr>
        <p:txBody>
          <a:bodyPr spcFirstLastPara="1" wrap="square" lIns="67856" tIns="33338" rIns="67856" bIns="33338" anchor="t" anchorCtr="0">
            <a:noAutofit/>
          </a:bodyPr>
          <a:lstStyle/>
          <a:p>
            <a:pPr>
              <a:buClr>
                <a:srgbClr val="990000"/>
              </a:buClr>
              <a:buSzPts val="2400"/>
            </a:pPr>
            <a:r>
              <a:rPr lang="en-US" sz="1800" b="1">
                <a:solidFill>
                  <a:srgbClr val="990000"/>
                </a:solidFill>
                <a:latin typeface="Times New Roman"/>
                <a:ea typeface="Times New Roman"/>
                <a:cs typeface="Times New Roman"/>
                <a:sym typeface="Times New Roman"/>
              </a:rPr>
              <a:t>AS</a:t>
            </a:r>
            <a:endParaRPr sz="1050"/>
          </a:p>
        </p:txBody>
      </p:sp>
      <p:sp>
        <p:nvSpPr>
          <p:cNvPr id="214" name="Google Shape;214;p16"/>
          <p:cNvSpPr/>
          <p:nvPr/>
        </p:nvSpPr>
        <p:spPr>
          <a:xfrm>
            <a:off x="1771650" y="3829050"/>
            <a:ext cx="102375" cy="102375"/>
          </a:xfrm>
          <a:prstGeom prst="ellipse">
            <a:avLst/>
          </a:prstGeom>
          <a:solidFill>
            <a:srgbClr val="FFFF00"/>
          </a:solidFill>
          <a:ln w="28575"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endParaRPr sz="1800">
              <a:solidFill>
                <a:schemeClr val="dk1"/>
              </a:solidFill>
              <a:latin typeface="Times New Roman"/>
              <a:ea typeface="Times New Roman"/>
              <a:cs typeface="Times New Roman"/>
              <a:sym typeface="Times New Roman"/>
            </a:endParaRPr>
          </a:p>
        </p:txBody>
      </p:sp>
      <p:sp>
        <p:nvSpPr>
          <p:cNvPr id="215" name="Google Shape;215;p16"/>
          <p:cNvSpPr txBox="1"/>
          <p:nvPr/>
        </p:nvSpPr>
        <p:spPr>
          <a:xfrm>
            <a:off x="2571750" y="4848225"/>
            <a:ext cx="935775" cy="295200"/>
          </a:xfrm>
          <a:prstGeom prst="rect">
            <a:avLst/>
          </a:prstGeom>
          <a:noFill/>
          <a:ln>
            <a:noFill/>
          </a:ln>
        </p:spPr>
        <p:txBody>
          <a:bodyPr spcFirstLastPara="1" wrap="square" lIns="67856" tIns="33338" rIns="67856" bIns="33338" anchor="t" anchorCtr="0">
            <a:noAutofit/>
          </a:bodyPr>
          <a:lstStyle/>
          <a:p>
            <a:pPr algn="ctr">
              <a:buClr>
                <a:schemeClr val="dk1"/>
              </a:buClr>
              <a:buSzPts val="2000"/>
            </a:pPr>
            <a:r>
              <a:rPr lang="en-US" sz="1500" b="1">
                <a:solidFill>
                  <a:schemeClr val="dk1"/>
                </a:solidFill>
                <a:latin typeface="Times New Roman"/>
                <a:ea typeface="Times New Roman"/>
                <a:cs typeface="Times New Roman"/>
                <a:sym typeface="Times New Roman"/>
              </a:rPr>
              <a:t>GDP</a:t>
            </a:r>
            <a:r>
              <a:rPr lang="en-US" sz="1500" b="1" baseline="-25000">
                <a:solidFill>
                  <a:schemeClr val="dk1"/>
                </a:solidFill>
                <a:latin typeface="Times New Roman"/>
                <a:ea typeface="Times New Roman"/>
                <a:cs typeface="Times New Roman"/>
                <a:sym typeface="Times New Roman"/>
              </a:rPr>
              <a:t>R</a:t>
            </a:r>
            <a:endParaRPr sz="1050"/>
          </a:p>
        </p:txBody>
      </p:sp>
      <p:sp>
        <p:nvSpPr>
          <p:cNvPr id="216" name="Google Shape;216;p16"/>
          <p:cNvSpPr txBox="1"/>
          <p:nvPr/>
        </p:nvSpPr>
        <p:spPr>
          <a:xfrm>
            <a:off x="0" y="2800350"/>
            <a:ext cx="628650" cy="295200"/>
          </a:xfrm>
          <a:prstGeom prst="rect">
            <a:avLst/>
          </a:prstGeom>
          <a:noFill/>
          <a:ln>
            <a:noFill/>
          </a:ln>
        </p:spPr>
        <p:txBody>
          <a:bodyPr spcFirstLastPara="1" wrap="square" lIns="67856" tIns="33338" rIns="67856" bIns="33338" anchor="t" anchorCtr="0">
            <a:noAutofit/>
          </a:bodyPr>
          <a:lstStyle/>
          <a:p>
            <a:pPr algn="ctr">
              <a:buClr>
                <a:schemeClr val="dk1"/>
              </a:buClr>
              <a:buSzPts val="2000"/>
            </a:pPr>
            <a:r>
              <a:rPr lang="en-US" sz="1500" b="1">
                <a:solidFill>
                  <a:schemeClr val="dk1"/>
                </a:solidFill>
                <a:latin typeface="Times New Roman"/>
                <a:ea typeface="Times New Roman"/>
                <a:cs typeface="Times New Roman"/>
                <a:sym typeface="Times New Roman"/>
              </a:rPr>
              <a:t>PL</a:t>
            </a:r>
            <a:endParaRPr sz="1050"/>
          </a:p>
        </p:txBody>
      </p:sp>
      <p:cxnSp>
        <p:nvCxnSpPr>
          <p:cNvPr id="217" name="Google Shape;217;p16"/>
          <p:cNvCxnSpPr/>
          <p:nvPr/>
        </p:nvCxnSpPr>
        <p:spPr>
          <a:xfrm rot="10800000">
            <a:off x="571500" y="4171950"/>
            <a:ext cx="914400" cy="0"/>
          </a:xfrm>
          <a:prstGeom prst="straightConnector1">
            <a:avLst/>
          </a:prstGeom>
          <a:noFill/>
          <a:ln w="28575" cap="flat" cmpd="sng">
            <a:solidFill>
              <a:schemeClr val="dk1"/>
            </a:solidFill>
            <a:prstDash val="dash"/>
            <a:miter lim="800000"/>
            <a:headEnd type="none" w="sm" len="sm"/>
            <a:tailEnd type="none" w="sm" len="sm"/>
          </a:ln>
        </p:spPr>
      </p:cxnSp>
      <p:sp>
        <p:nvSpPr>
          <p:cNvPr id="218" name="Google Shape;218;p16"/>
          <p:cNvSpPr/>
          <p:nvPr/>
        </p:nvSpPr>
        <p:spPr>
          <a:xfrm rot="10800000">
            <a:off x="1085850" y="3600450"/>
            <a:ext cx="400050" cy="171450"/>
          </a:xfrm>
          <a:prstGeom prst="rightArrow">
            <a:avLst>
              <a:gd name="adj1" fmla="val 13556"/>
              <a:gd name="adj2" fmla="val 50000"/>
            </a:avLst>
          </a:prstGeom>
          <a:solidFill>
            <a:srgbClr val="000000"/>
          </a:solidFill>
          <a:ln w="381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endParaRPr sz="1800">
              <a:solidFill>
                <a:schemeClr val="dk1"/>
              </a:solidFill>
              <a:latin typeface="Times New Roman"/>
              <a:ea typeface="Times New Roman"/>
              <a:cs typeface="Times New Roman"/>
              <a:sym typeface="Times New Roman"/>
            </a:endParaRPr>
          </a:p>
        </p:txBody>
      </p:sp>
      <p:sp>
        <p:nvSpPr>
          <p:cNvPr id="219" name="Google Shape;219;p16"/>
          <p:cNvSpPr txBox="1"/>
          <p:nvPr/>
        </p:nvSpPr>
        <p:spPr>
          <a:xfrm>
            <a:off x="1885950" y="4457700"/>
            <a:ext cx="685800" cy="340425"/>
          </a:xfrm>
          <a:prstGeom prst="rect">
            <a:avLst/>
          </a:prstGeom>
          <a:noFill/>
          <a:ln>
            <a:noFill/>
          </a:ln>
        </p:spPr>
        <p:txBody>
          <a:bodyPr spcFirstLastPara="1" wrap="square" lIns="67856" tIns="33338" rIns="67856" bIns="33338" anchor="t" anchorCtr="0">
            <a:noAutofit/>
          </a:bodyPr>
          <a:lstStyle/>
          <a:p>
            <a:pPr>
              <a:buClr>
                <a:schemeClr val="dk1"/>
              </a:buClr>
              <a:buSzPts val="2400"/>
            </a:pPr>
            <a:r>
              <a:rPr lang="en-US" sz="1800" b="1">
                <a:solidFill>
                  <a:schemeClr val="dk1"/>
                </a:solidFill>
                <a:latin typeface="Times New Roman"/>
                <a:ea typeface="Times New Roman"/>
                <a:cs typeface="Times New Roman"/>
                <a:sym typeface="Times New Roman"/>
              </a:rPr>
              <a:t>AD</a:t>
            </a:r>
            <a:r>
              <a:rPr lang="en-US" sz="1800" b="1" baseline="-25000">
                <a:solidFill>
                  <a:schemeClr val="dk1"/>
                </a:solidFill>
                <a:latin typeface="Times New Roman"/>
                <a:ea typeface="Times New Roman"/>
                <a:cs typeface="Times New Roman"/>
                <a:sym typeface="Times New Roman"/>
              </a:rPr>
              <a:t>1</a:t>
            </a:r>
            <a:endParaRPr sz="1050"/>
          </a:p>
        </p:txBody>
      </p:sp>
      <p:cxnSp>
        <p:nvCxnSpPr>
          <p:cNvPr id="220" name="Google Shape;220;p16"/>
          <p:cNvCxnSpPr/>
          <p:nvPr/>
        </p:nvCxnSpPr>
        <p:spPr>
          <a:xfrm>
            <a:off x="4800600" y="1600200"/>
            <a:ext cx="0" cy="857250"/>
          </a:xfrm>
          <a:prstGeom prst="straightConnector1">
            <a:avLst/>
          </a:prstGeom>
          <a:noFill/>
          <a:ln w="28575" cap="flat" cmpd="sng">
            <a:solidFill>
              <a:schemeClr val="dk1"/>
            </a:solidFill>
            <a:prstDash val="dash"/>
            <a:miter lim="800000"/>
            <a:headEnd type="none" w="sm" len="sm"/>
            <a:tailEnd type="none" w="sm" len="sm"/>
          </a:ln>
        </p:spPr>
      </p:cxnSp>
      <p:cxnSp>
        <p:nvCxnSpPr>
          <p:cNvPr id="221" name="Google Shape;221;p16"/>
          <p:cNvCxnSpPr/>
          <p:nvPr/>
        </p:nvCxnSpPr>
        <p:spPr>
          <a:xfrm>
            <a:off x="4286250" y="971550"/>
            <a:ext cx="0" cy="1543050"/>
          </a:xfrm>
          <a:prstGeom prst="straightConnector1">
            <a:avLst/>
          </a:prstGeom>
          <a:noFill/>
          <a:ln w="28575" cap="flat" cmpd="sng">
            <a:solidFill>
              <a:schemeClr val="dk1"/>
            </a:solidFill>
            <a:prstDash val="dash"/>
            <a:miter lim="800000"/>
            <a:headEnd type="none" w="sm" len="sm"/>
            <a:tailEnd type="none" w="sm" len="sm"/>
          </a:ln>
        </p:spPr>
      </p:cxnSp>
      <p:sp>
        <p:nvSpPr>
          <p:cNvPr id="222" name="Google Shape;222;p16"/>
          <p:cNvSpPr/>
          <p:nvPr/>
        </p:nvSpPr>
        <p:spPr>
          <a:xfrm>
            <a:off x="4229100" y="971550"/>
            <a:ext cx="102375" cy="102375"/>
          </a:xfrm>
          <a:prstGeom prst="ellipse">
            <a:avLst/>
          </a:prstGeom>
          <a:solidFill>
            <a:srgbClr val="FFFF00"/>
          </a:solidFill>
          <a:ln w="28575"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endParaRPr sz="1800">
              <a:solidFill>
                <a:schemeClr val="dk1"/>
              </a:solidFill>
              <a:latin typeface="Times New Roman"/>
              <a:ea typeface="Times New Roman"/>
              <a:cs typeface="Times New Roman"/>
              <a:sym typeface="Times New Roman"/>
            </a:endParaRPr>
          </a:p>
        </p:txBody>
      </p:sp>
      <p:sp>
        <p:nvSpPr>
          <p:cNvPr id="223" name="Google Shape;223;p16"/>
          <p:cNvSpPr/>
          <p:nvPr/>
        </p:nvSpPr>
        <p:spPr>
          <a:xfrm rot="10800000">
            <a:off x="4343400" y="2057400"/>
            <a:ext cx="400050" cy="171450"/>
          </a:xfrm>
          <a:prstGeom prst="rightArrow">
            <a:avLst>
              <a:gd name="adj1" fmla="val 13556"/>
              <a:gd name="adj2" fmla="val 50000"/>
            </a:avLst>
          </a:prstGeom>
          <a:solidFill>
            <a:srgbClr val="000000"/>
          </a:solidFill>
          <a:ln w="381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endParaRPr sz="1800">
              <a:solidFill>
                <a:schemeClr val="dk1"/>
              </a:solidFill>
              <a:latin typeface="Times New Roman"/>
              <a:ea typeface="Times New Roman"/>
              <a:cs typeface="Times New Roman"/>
              <a:sym typeface="Times New Roman"/>
            </a:endParaRPr>
          </a:p>
        </p:txBody>
      </p:sp>
      <p:cxnSp>
        <p:nvCxnSpPr>
          <p:cNvPr id="224" name="Google Shape;224;p16"/>
          <p:cNvCxnSpPr/>
          <p:nvPr/>
        </p:nvCxnSpPr>
        <p:spPr>
          <a:xfrm>
            <a:off x="1485900" y="4171950"/>
            <a:ext cx="0" cy="628650"/>
          </a:xfrm>
          <a:prstGeom prst="straightConnector1">
            <a:avLst/>
          </a:prstGeom>
          <a:noFill/>
          <a:ln w="28575" cap="flat" cmpd="sng">
            <a:solidFill>
              <a:schemeClr val="dk1"/>
            </a:solidFill>
            <a:prstDash val="dash"/>
            <a:miter lim="800000"/>
            <a:headEnd type="none" w="sm" len="sm"/>
            <a:tailEnd type="none" w="sm" len="sm"/>
          </a:ln>
        </p:spPr>
      </p:cxnSp>
      <p:sp>
        <p:nvSpPr>
          <p:cNvPr id="225" name="Google Shape;225;p16"/>
          <p:cNvSpPr txBox="1"/>
          <p:nvPr/>
        </p:nvSpPr>
        <p:spPr>
          <a:xfrm>
            <a:off x="1314450" y="4870847"/>
            <a:ext cx="326250" cy="272700"/>
          </a:xfrm>
          <a:prstGeom prst="rect">
            <a:avLst/>
          </a:prstGeom>
          <a:noFill/>
          <a:ln>
            <a:noFill/>
          </a:ln>
        </p:spPr>
        <p:txBody>
          <a:bodyPr spcFirstLastPara="1" wrap="square" lIns="67856" tIns="33338" rIns="67856" bIns="33338" anchor="t" anchorCtr="0">
            <a:noAutofit/>
          </a:bodyPr>
          <a:lstStyle/>
          <a:p>
            <a:pPr>
              <a:buClr>
                <a:schemeClr val="dk1"/>
              </a:buClr>
              <a:buSzPts val="1800"/>
            </a:pPr>
            <a:r>
              <a:rPr lang="en-US" sz="1350" b="1">
                <a:solidFill>
                  <a:schemeClr val="dk1"/>
                </a:solidFill>
                <a:latin typeface="Times New Roman"/>
                <a:ea typeface="Times New Roman"/>
                <a:cs typeface="Times New Roman"/>
                <a:sym typeface="Times New Roman"/>
              </a:rPr>
              <a:t>Q</a:t>
            </a:r>
            <a:r>
              <a:rPr lang="en-US" sz="1350" b="1" baseline="-25000">
                <a:solidFill>
                  <a:schemeClr val="dk1"/>
                </a:solidFill>
                <a:latin typeface="Times New Roman"/>
                <a:ea typeface="Times New Roman"/>
                <a:cs typeface="Times New Roman"/>
                <a:sym typeface="Times New Roman"/>
              </a:rPr>
              <a:t>1</a:t>
            </a:r>
            <a:endParaRPr sz="1050"/>
          </a:p>
        </p:txBody>
      </p:sp>
      <p:sp>
        <p:nvSpPr>
          <p:cNvPr id="226" name="Google Shape;226;p16"/>
          <p:cNvSpPr txBox="1"/>
          <p:nvPr/>
        </p:nvSpPr>
        <p:spPr>
          <a:xfrm>
            <a:off x="171450" y="3771900"/>
            <a:ext cx="405900" cy="272700"/>
          </a:xfrm>
          <a:prstGeom prst="rect">
            <a:avLst/>
          </a:prstGeom>
          <a:noFill/>
          <a:ln>
            <a:noFill/>
          </a:ln>
        </p:spPr>
        <p:txBody>
          <a:bodyPr spcFirstLastPara="1" wrap="square" lIns="67856" tIns="33338" rIns="67856" bIns="33338" anchor="t" anchorCtr="0">
            <a:noAutofit/>
          </a:bodyPr>
          <a:lstStyle/>
          <a:p>
            <a:pPr>
              <a:buClr>
                <a:schemeClr val="dk1"/>
              </a:buClr>
              <a:buSzPts val="1800"/>
            </a:pPr>
            <a:r>
              <a:rPr lang="en-US" sz="1350" b="1">
                <a:solidFill>
                  <a:schemeClr val="dk1"/>
                </a:solidFill>
                <a:latin typeface="Times New Roman"/>
                <a:ea typeface="Times New Roman"/>
                <a:cs typeface="Times New Roman"/>
                <a:sym typeface="Times New Roman"/>
              </a:rPr>
              <a:t>PL</a:t>
            </a:r>
            <a:r>
              <a:rPr lang="en-US" sz="1350" b="1" baseline="-25000">
                <a:solidFill>
                  <a:schemeClr val="dk1"/>
                </a:solidFill>
                <a:latin typeface="Times New Roman"/>
                <a:ea typeface="Times New Roman"/>
                <a:cs typeface="Times New Roman"/>
                <a:sym typeface="Times New Roman"/>
              </a:rPr>
              <a:t>e</a:t>
            </a:r>
            <a:endParaRPr sz="1050"/>
          </a:p>
        </p:txBody>
      </p:sp>
      <p:sp>
        <p:nvSpPr>
          <p:cNvPr id="227" name="Google Shape;227;p16"/>
          <p:cNvSpPr txBox="1"/>
          <p:nvPr/>
        </p:nvSpPr>
        <p:spPr>
          <a:xfrm>
            <a:off x="171450" y="4057650"/>
            <a:ext cx="411975" cy="272700"/>
          </a:xfrm>
          <a:prstGeom prst="rect">
            <a:avLst/>
          </a:prstGeom>
          <a:noFill/>
          <a:ln>
            <a:noFill/>
          </a:ln>
        </p:spPr>
        <p:txBody>
          <a:bodyPr spcFirstLastPara="1" wrap="square" lIns="67856" tIns="33338" rIns="67856" bIns="33338" anchor="t" anchorCtr="0">
            <a:noAutofit/>
          </a:bodyPr>
          <a:lstStyle/>
          <a:p>
            <a:pPr>
              <a:buClr>
                <a:schemeClr val="dk1"/>
              </a:buClr>
              <a:buSzPts val="1800"/>
            </a:pPr>
            <a:r>
              <a:rPr lang="en-US" sz="1350" b="1">
                <a:solidFill>
                  <a:schemeClr val="dk1"/>
                </a:solidFill>
                <a:latin typeface="Times New Roman"/>
                <a:ea typeface="Times New Roman"/>
                <a:cs typeface="Times New Roman"/>
                <a:sym typeface="Times New Roman"/>
              </a:rPr>
              <a:t>PL</a:t>
            </a:r>
            <a:r>
              <a:rPr lang="en-US" sz="1350" b="1" baseline="-25000">
                <a:solidFill>
                  <a:schemeClr val="dk1"/>
                </a:solidFill>
                <a:latin typeface="Times New Roman"/>
                <a:ea typeface="Times New Roman"/>
                <a:cs typeface="Times New Roman"/>
                <a:sym typeface="Times New Roman"/>
              </a:rPr>
              <a:t>1</a:t>
            </a:r>
            <a:endParaRPr sz="1050"/>
          </a:p>
        </p:txBody>
      </p:sp>
      <p:sp>
        <p:nvSpPr>
          <p:cNvPr id="228" name="Google Shape;228;p16"/>
          <p:cNvSpPr/>
          <p:nvPr/>
        </p:nvSpPr>
        <p:spPr>
          <a:xfrm rot="-5400000">
            <a:off x="3829050" y="1200150"/>
            <a:ext cx="400050" cy="171450"/>
          </a:xfrm>
          <a:prstGeom prst="rightArrow">
            <a:avLst>
              <a:gd name="adj1" fmla="val 13556"/>
              <a:gd name="adj2" fmla="val 50000"/>
            </a:avLst>
          </a:prstGeom>
          <a:solidFill>
            <a:srgbClr val="000000"/>
          </a:solidFill>
          <a:ln w="38100" cap="flat" cmpd="sng">
            <a:solidFill>
              <a:schemeClr val="dk1"/>
            </a:solidFill>
            <a:prstDash val="solid"/>
            <a:miter lim="800000"/>
            <a:headEnd type="none" w="sm" len="sm"/>
            <a:tailEnd type="none" w="sm" len="sm"/>
          </a:ln>
        </p:spPr>
        <p:txBody>
          <a:bodyPr spcFirstLastPara="1" wrap="square" lIns="68569" tIns="68569" rIns="68569" bIns="68569" anchor="ctr" anchorCtr="0">
            <a:noAutofit/>
          </a:bodyPr>
          <a:lstStyle/>
          <a:p>
            <a:endParaRPr sz="1050"/>
          </a:p>
        </p:txBody>
      </p:sp>
      <p:sp>
        <p:nvSpPr>
          <p:cNvPr id="229" name="Google Shape;229;p16"/>
          <p:cNvSpPr txBox="1"/>
          <p:nvPr/>
        </p:nvSpPr>
        <p:spPr>
          <a:xfrm>
            <a:off x="4017454" y="1097471"/>
            <a:ext cx="23175" cy="388350"/>
          </a:xfrm>
          <a:prstGeom prst="rect">
            <a:avLst/>
          </a:prstGeom>
          <a:noFill/>
          <a:ln>
            <a:noFill/>
          </a:ln>
        </p:spPr>
        <p:txBody>
          <a:bodyPr spcFirstLastPara="1" wrap="square" lIns="68569" tIns="34275" rIns="68569" bIns="34275" anchor="ctr" anchorCtr="0">
            <a:noAutofit/>
          </a:bodyPr>
          <a:lstStyle/>
          <a:p>
            <a:endParaRPr sz="1800">
              <a:solidFill>
                <a:schemeClr val="dk1"/>
              </a:solidFill>
              <a:latin typeface="Times New Roman"/>
              <a:ea typeface="Times New Roman"/>
              <a:cs typeface="Times New Roman"/>
              <a:sym typeface="Times New Roman"/>
            </a:endParaRPr>
          </a:p>
        </p:txBody>
      </p:sp>
      <p:sp>
        <p:nvSpPr>
          <p:cNvPr id="230" name="Google Shape;230;p16"/>
          <p:cNvSpPr/>
          <p:nvPr/>
        </p:nvSpPr>
        <p:spPr>
          <a:xfrm>
            <a:off x="1428750" y="4114800"/>
            <a:ext cx="102375" cy="102375"/>
          </a:xfrm>
          <a:prstGeom prst="ellipse">
            <a:avLst/>
          </a:prstGeom>
          <a:solidFill>
            <a:srgbClr val="FFFF00"/>
          </a:solidFill>
          <a:ln w="28575"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endParaRPr sz="1800">
              <a:solidFill>
                <a:schemeClr val="dk1"/>
              </a:solidFill>
              <a:latin typeface="Times New Roman"/>
              <a:ea typeface="Times New Roman"/>
              <a:cs typeface="Times New Roman"/>
              <a:sym typeface="Times New Roman"/>
            </a:endParaRPr>
          </a:p>
        </p:txBody>
      </p:sp>
      <p:sp>
        <p:nvSpPr>
          <p:cNvPr id="231" name="Google Shape;231;p16"/>
          <p:cNvSpPr txBox="1"/>
          <p:nvPr/>
        </p:nvSpPr>
        <p:spPr>
          <a:xfrm>
            <a:off x="3581400" y="3880247"/>
            <a:ext cx="3193200" cy="851400"/>
          </a:xfrm>
          <a:prstGeom prst="rect">
            <a:avLst/>
          </a:prstGeom>
          <a:noFill/>
          <a:ln>
            <a:noFill/>
          </a:ln>
        </p:spPr>
        <p:txBody>
          <a:bodyPr spcFirstLastPara="1" wrap="square" lIns="68569" tIns="34275" rIns="68569" bIns="34275" anchor="t" anchorCtr="0">
            <a:noAutofit/>
          </a:bodyPr>
          <a:lstStyle/>
          <a:p>
            <a:pPr marL="342900" indent="-342900">
              <a:lnSpc>
                <a:spcPct val="95000"/>
              </a:lnSpc>
              <a:buClr>
                <a:srgbClr val="990000"/>
              </a:buClr>
              <a:buSzPts val="2400"/>
              <a:buFont typeface="Times New Roman"/>
              <a:buAutoNum type="arabicPeriod"/>
            </a:pPr>
            <a:r>
              <a:rPr lang="en-US" sz="1800" b="1">
                <a:solidFill>
                  <a:srgbClr val="990000"/>
                </a:solidFill>
                <a:latin typeface="Times New Roman"/>
                <a:ea typeface="Times New Roman"/>
                <a:cs typeface="Times New Roman"/>
                <a:sym typeface="Times New Roman"/>
              </a:rPr>
              <a:t>Interest Rates increase</a:t>
            </a:r>
            <a:endParaRPr sz="1050"/>
          </a:p>
          <a:p>
            <a:pPr marL="342900" indent="-342900">
              <a:lnSpc>
                <a:spcPct val="95000"/>
              </a:lnSpc>
              <a:buClr>
                <a:srgbClr val="990000"/>
              </a:buClr>
              <a:buSzPts val="2400"/>
              <a:buFont typeface="Times New Roman"/>
              <a:buAutoNum type="arabicPeriod"/>
            </a:pPr>
            <a:r>
              <a:rPr lang="en-US" sz="1800" b="1">
                <a:solidFill>
                  <a:srgbClr val="990000"/>
                </a:solidFill>
                <a:latin typeface="Times New Roman"/>
                <a:ea typeface="Times New Roman"/>
                <a:cs typeface="Times New Roman"/>
                <a:sym typeface="Times New Roman"/>
              </a:rPr>
              <a:t>Investment decreases</a:t>
            </a:r>
            <a:endParaRPr sz="1800">
              <a:solidFill>
                <a:srgbClr val="990000"/>
              </a:solidFill>
              <a:latin typeface="Times New Roman"/>
              <a:ea typeface="Times New Roman"/>
              <a:cs typeface="Times New Roman"/>
              <a:sym typeface="Times New Roman"/>
            </a:endParaRPr>
          </a:p>
          <a:p>
            <a:pPr marL="342900" indent="-342900">
              <a:lnSpc>
                <a:spcPct val="95000"/>
              </a:lnSpc>
              <a:buClr>
                <a:srgbClr val="990000"/>
              </a:buClr>
              <a:buSzPts val="2400"/>
              <a:buFont typeface="Times New Roman"/>
              <a:buAutoNum type="arabicPeriod"/>
            </a:pPr>
            <a:r>
              <a:rPr lang="en-US" sz="1800" b="1">
                <a:solidFill>
                  <a:srgbClr val="990000"/>
                </a:solidFill>
                <a:latin typeface="Times New Roman"/>
                <a:ea typeface="Times New Roman"/>
                <a:cs typeface="Times New Roman"/>
                <a:sym typeface="Times New Roman"/>
              </a:rPr>
              <a:t>AD, GDP and PL decrease</a:t>
            </a:r>
            <a:endParaRPr sz="1050"/>
          </a:p>
        </p:txBody>
      </p:sp>
      <p:sp>
        <p:nvSpPr>
          <p:cNvPr id="232" name="Google Shape;232;p16"/>
          <p:cNvSpPr/>
          <p:nvPr/>
        </p:nvSpPr>
        <p:spPr>
          <a:xfrm rot="-5400000">
            <a:off x="685800" y="1143000"/>
            <a:ext cx="400050" cy="171450"/>
          </a:xfrm>
          <a:prstGeom prst="rightArrow">
            <a:avLst>
              <a:gd name="adj1" fmla="val 13556"/>
              <a:gd name="adj2" fmla="val 50000"/>
            </a:avLst>
          </a:prstGeom>
          <a:solidFill>
            <a:srgbClr val="CC0000"/>
          </a:solidFill>
          <a:ln w="38100" cap="flat" cmpd="sng">
            <a:solidFill>
              <a:schemeClr val="dk1"/>
            </a:solidFill>
            <a:prstDash val="solid"/>
            <a:miter lim="800000"/>
            <a:headEnd type="none" w="sm" len="sm"/>
            <a:tailEnd type="none" w="sm" len="sm"/>
          </a:ln>
        </p:spPr>
        <p:txBody>
          <a:bodyPr spcFirstLastPara="1" wrap="square" lIns="68569" tIns="68569" rIns="68569" bIns="68569" anchor="ctr" anchorCtr="0">
            <a:noAutofit/>
          </a:bodyPr>
          <a:lstStyle/>
          <a:p>
            <a:endParaRPr sz="1050"/>
          </a:p>
        </p:txBody>
      </p:sp>
      <p:sp>
        <p:nvSpPr>
          <p:cNvPr id="233" name="Google Shape;233;p16"/>
          <p:cNvSpPr txBox="1"/>
          <p:nvPr/>
        </p:nvSpPr>
        <p:spPr>
          <a:xfrm>
            <a:off x="874204" y="1040321"/>
            <a:ext cx="23175" cy="388350"/>
          </a:xfrm>
          <a:prstGeom prst="rect">
            <a:avLst/>
          </a:prstGeom>
          <a:solidFill>
            <a:srgbClr val="000000"/>
          </a:solidFill>
          <a:ln>
            <a:noFill/>
          </a:ln>
        </p:spPr>
        <p:txBody>
          <a:bodyPr spcFirstLastPara="1" wrap="square" lIns="68569" tIns="34275" rIns="68569" bIns="34275" anchor="ctr" anchorCtr="0">
            <a:noAutofit/>
          </a:bodyPr>
          <a:lstStyle/>
          <a:p>
            <a:endParaRPr sz="18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75557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500"/>
                                        <p:tgtEl>
                                          <p:spTgt spid="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1">
                                            <p:txEl>
                                              <p:pRg st="0" end="0"/>
                                            </p:txEl>
                                          </p:spTgt>
                                        </p:tgtEl>
                                        <p:attrNameLst>
                                          <p:attrName>style.visibility</p:attrName>
                                        </p:attrNameLst>
                                      </p:cBhvr>
                                      <p:to>
                                        <p:strVal val="visible"/>
                                      </p:to>
                                    </p:set>
                                    <p:animEffect transition="in" filter="fade">
                                      <p:cBhvr>
                                        <p:cTn id="12" dur="500"/>
                                        <p:tgtEl>
                                          <p:spTgt spid="2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1">
                                            <p:txEl>
                                              <p:pRg st="1" end="1"/>
                                            </p:txEl>
                                          </p:spTgt>
                                        </p:tgtEl>
                                        <p:attrNameLst>
                                          <p:attrName>style.visibility</p:attrName>
                                        </p:attrNameLst>
                                      </p:cBhvr>
                                      <p:to>
                                        <p:strVal val="visible"/>
                                      </p:to>
                                    </p:set>
                                    <p:animEffect transition="in" filter="fade">
                                      <p:cBhvr>
                                        <p:cTn id="17" dur="500"/>
                                        <p:tgtEl>
                                          <p:spTgt spid="2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1">
                                            <p:txEl>
                                              <p:pRg st="2" end="2"/>
                                            </p:txEl>
                                          </p:spTgt>
                                        </p:tgtEl>
                                        <p:attrNameLst>
                                          <p:attrName>style.visibility</p:attrName>
                                        </p:attrNameLst>
                                      </p:cBhvr>
                                      <p:to>
                                        <p:strVal val="visible"/>
                                      </p:to>
                                    </p:set>
                                    <p:animEffect transition="in" filter="fade">
                                      <p:cBhvr>
                                        <p:cTn id="22" dur="500"/>
                                        <p:tgtEl>
                                          <p:spTgt spid="23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8"/>
                                        </p:tgtEl>
                                        <p:attrNameLst>
                                          <p:attrName>style.visibility</p:attrName>
                                        </p:attrNameLst>
                                      </p:cBhvr>
                                      <p:to>
                                        <p:strVal val="visible"/>
                                      </p:to>
                                    </p:set>
                                    <p:animEffect transition="in" filter="fade">
                                      <p:cBhvr>
                                        <p:cTn id="27" dur="500"/>
                                        <p:tgtEl>
                                          <p:spTgt spid="168"/>
                                        </p:tgtEl>
                                      </p:cBhvr>
                                    </p:animEffect>
                                  </p:childTnLst>
                                </p:cTn>
                              </p:par>
                              <p:par>
                                <p:cTn id="28" presetID="10" presetClass="entr" presetSubtype="0" fill="hold" nodeType="withEffect">
                                  <p:stCondLst>
                                    <p:cond delay="0"/>
                                  </p:stCondLst>
                                  <p:childTnLst>
                                    <p:set>
                                      <p:cBhvr>
                                        <p:cTn id="29" dur="1" fill="hold">
                                          <p:stCondLst>
                                            <p:cond delay="0"/>
                                          </p:stCondLst>
                                        </p:cTn>
                                        <p:tgtEl>
                                          <p:spTgt spid="174"/>
                                        </p:tgtEl>
                                        <p:attrNameLst>
                                          <p:attrName>style.visibility</p:attrName>
                                        </p:attrNameLst>
                                      </p:cBhvr>
                                      <p:to>
                                        <p:strVal val="visible"/>
                                      </p:to>
                                    </p:set>
                                    <p:animEffect transition="in" filter="fade">
                                      <p:cBhvr>
                                        <p:cTn id="30" dur="500"/>
                                        <p:tgtEl>
                                          <p:spTgt spid="174"/>
                                        </p:tgtEl>
                                      </p:cBhvr>
                                    </p:animEffect>
                                  </p:childTnLst>
                                </p:cTn>
                              </p:par>
                              <p:par>
                                <p:cTn id="31" presetID="10" presetClass="entr" presetSubtype="0" fill="hold" nodeType="withEffect">
                                  <p:stCondLst>
                                    <p:cond delay="0"/>
                                  </p:stCondLst>
                                  <p:childTnLst>
                                    <p:set>
                                      <p:cBhvr>
                                        <p:cTn id="32" dur="1" fill="hold">
                                          <p:stCondLst>
                                            <p:cond delay="0"/>
                                          </p:stCondLst>
                                        </p:cTn>
                                        <p:tgtEl>
                                          <p:spTgt spid="189"/>
                                        </p:tgtEl>
                                        <p:attrNameLst>
                                          <p:attrName>style.visibility</p:attrName>
                                        </p:attrNameLst>
                                      </p:cBhvr>
                                      <p:to>
                                        <p:strVal val="visible"/>
                                      </p:to>
                                    </p:set>
                                    <p:animEffect transition="in" filter="fade">
                                      <p:cBhvr>
                                        <p:cTn id="33" dur="500"/>
                                        <p:tgtEl>
                                          <p:spTgt spid="189"/>
                                        </p:tgtEl>
                                      </p:cBhvr>
                                    </p:animEffect>
                                  </p:childTnLst>
                                </p:cTn>
                              </p:par>
                              <p:par>
                                <p:cTn id="34" presetID="10" presetClass="entr" presetSubtype="0" fill="hold" nodeType="withEffect">
                                  <p:stCondLst>
                                    <p:cond delay="0"/>
                                  </p:stCondLst>
                                  <p:childTnLst>
                                    <p:set>
                                      <p:cBhvr>
                                        <p:cTn id="35" dur="1" fill="hold">
                                          <p:stCondLst>
                                            <p:cond delay="0"/>
                                          </p:stCondLst>
                                        </p:cTn>
                                        <p:tgtEl>
                                          <p:spTgt spid="191"/>
                                        </p:tgtEl>
                                        <p:attrNameLst>
                                          <p:attrName>style.visibility</p:attrName>
                                        </p:attrNameLst>
                                      </p:cBhvr>
                                      <p:to>
                                        <p:strVal val="visible"/>
                                      </p:to>
                                    </p:set>
                                    <p:animEffect transition="in" filter="fade">
                                      <p:cBhvr>
                                        <p:cTn id="36" dur="500"/>
                                        <p:tgtEl>
                                          <p:spTgt spid="191"/>
                                        </p:tgtEl>
                                      </p:cBhvr>
                                    </p:animEffect>
                                  </p:childTnLst>
                                </p:cTn>
                              </p:par>
                              <p:par>
                                <p:cTn id="37" presetID="10" presetClass="entr" presetSubtype="0" fill="hold" nodeType="withEffect">
                                  <p:stCondLst>
                                    <p:cond delay="0"/>
                                  </p:stCondLst>
                                  <p:childTnLst>
                                    <p:set>
                                      <p:cBhvr>
                                        <p:cTn id="38" dur="1" fill="hold">
                                          <p:stCondLst>
                                            <p:cond delay="0"/>
                                          </p:stCondLst>
                                        </p:cTn>
                                        <p:tgtEl>
                                          <p:spTgt spid="190"/>
                                        </p:tgtEl>
                                        <p:attrNameLst>
                                          <p:attrName>style.visibility</p:attrName>
                                        </p:attrNameLst>
                                      </p:cBhvr>
                                      <p:to>
                                        <p:strVal val="visible"/>
                                      </p:to>
                                    </p:set>
                                    <p:animEffect transition="in" filter="fade">
                                      <p:cBhvr>
                                        <p:cTn id="39" dur="500"/>
                                        <p:tgtEl>
                                          <p:spTgt spid="19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32"/>
                                        </p:tgtEl>
                                        <p:attrNameLst>
                                          <p:attrName>style.visibility</p:attrName>
                                        </p:attrNameLst>
                                      </p:cBhvr>
                                      <p:to>
                                        <p:strVal val="visible"/>
                                      </p:to>
                                    </p:set>
                                    <p:animEffect transition="in" filter="fade">
                                      <p:cBhvr>
                                        <p:cTn id="44" dur="500"/>
                                        <p:tgtEl>
                                          <p:spTgt spid="23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28"/>
                                        </p:tgtEl>
                                        <p:attrNameLst>
                                          <p:attrName>style.visibility</p:attrName>
                                        </p:attrNameLst>
                                      </p:cBhvr>
                                      <p:to>
                                        <p:strVal val="visible"/>
                                      </p:to>
                                    </p:set>
                                    <p:animEffect transition="in" filter="fade">
                                      <p:cBhvr>
                                        <p:cTn id="49" dur="500"/>
                                        <p:tgtEl>
                                          <p:spTgt spid="22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01"/>
                                        </p:tgtEl>
                                        <p:attrNameLst>
                                          <p:attrName>style.visibility</p:attrName>
                                        </p:attrNameLst>
                                      </p:cBhvr>
                                      <p:to>
                                        <p:strVal val="visible"/>
                                      </p:to>
                                    </p:set>
                                    <p:animEffect transition="in" filter="fade">
                                      <p:cBhvr>
                                        <p:cTn id="54" dur="500"/>
                                        <p:tgtEl>
                                          <p:spTgt spid="201"/>
                                        </p:tgtEl>
                                      </p:cBhvr>
                                    </p:animEffect>
                                  </p:childTnLst>
                                </p:cTn>
                              </p:par>
                              <p:par>
                                <p:cTn id="55" presetID="10" presetClass="entr" presetSubtype="0" fill="hold" nodeType="withEffect">
                                  <p:stCondLst>
                                    <p:cond delay="0"/>
                                  </p:stCondLst>
                                  <p:childTnLst>
                                    <p:set>
                                      <p:cBhvr>
                                        <p:cTn id="56" dur="1" fill="hold">
                                          <p:stCondLst>
                                            <p:cond delay="0"/>
                                          </p:stCondLst>
                                        </p:cTn>
                                        <p:tgtEl>
                                          <p:spTgt spid="221"/>
                                        </p:tgtEl>
                                        <p:attrNameLst>
                                          <p:attrName>style.visibility</p:attrName>
                                        </p:attrNameLst>
                                      </p:cBhvr>
                                      <p:to>
                                        <p:strVal val="visible"/>
                                      </p:to>
                                    </p:set>
                                    <p:animEffect transition="in" filter="fade">
                                      <p:cBhvr>
                                        <p:cTn id="57" dur="500"/>
                                        <p:tgtEl>
                                          <p:spTgt spid="221"/>
                                        </p:tgtEl>
                                      </p:cBhvr>
                                    </p:animEffect>
                                  </p:childTnLst>
                                </p:cTn>
                              </p:par>
                              <p:par>
                                <p:cTn id="58" presetID="10" presetClass="entr" presetSubtype="0" fill="hold" nodeType="withEffect">
                                  <p:stCondLst>
                                    <p:cond delay="0"/>
                                  </p:stCondLst>
                                  <p:childTnLst>
                                    <p:set>
                                      <p:cBhvr>
                                        <p:cTn id="59" dur="1" fill="hold">
                                          <p:stCondLst>
                                            <p:cond delay="0"/>
                                          </p:stCondLst>
                                        </p:cTn>
                                        <p:tgtEl>
                                          <p:spTgt spid="222"/>
                                        </p:tgtEl>
                                        <p:attrNameLst>
                                          <p:attrName>style.visibility</p:attrName>
                                        </p:attrNameLst>
                                      </p:cBhvr>
                                      <p:to>
                                        <p:strVal val="visible"/>
                                      </p:to>
                                    </p:set>
                                    <p:animEffect transition="in" filter="fade">
                                      <p:cBhvr>
                                        <p:cTn id="60" dur="500"/>
                                        <p:tgtEl>
                                          <p:spTgt spid="22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23"/>
                                        </p:tgtEl>
                                        <p:attrNameLst>
                                          <p:attrName>style.visibility</p:attrName>
                                        </p:attrNameLst>
                                      </p:cBhvr>
                                      <p:to>
                                        <p:strVal val="visible"/>
                                      </p:to>
                                    </p:set>
                                    <p:animEffect transition="in" filter="fade">
                                      <p:cBhvr>
                                        <p:cTn id="65" dur="500"/>
                                        <p:tgtEl>
                                          <p:spTgt spid="22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18"/>
                                        </p:tgtEl>
                                        <p:attrNameLst>
                                          <p:attrName>style.visibility</p:attrName>
                                        </p:attrNameLst>
                                      </p:cBhvr>
                                      <p:to>
                                        <p:strVal val="visible"/>
                                      </p:to>
                                    </p:set>
                                    <p:animEffect transition="in" filter="fade">
                                      <p:cBhvr>
                                        <p:cTn id="70" dur="500"/>
                                        <p:tgtEl>
                                          <p:spTgt spid="218"/>
                                        </p:tgtEl>
                                      </p:cBhvr>
                                    </p:animEffect>
                                  </p:childTnLst>
                                </p:cTn>
                              </p:par>
                              <p:par>
                                <p:cTn id="71" presetID="10" presetClass="entr" presetSubtype="0" fill="hold" nodeType="withEffect">
                                  <p:stCondLst>
                                    <p:cond delay="0"/>
                                  </p:stCondLst>
                                  <p:childTnLst>
                                    <p:set>
                                      <p:cBhvr>
                                        <p:cTn id="72" dur="1" fill="hold">
                                          <p:stCondLst>
                                            <p:cond delay="0"/>
                                          </p:stCondLst>
                                        </p:cTn>
                                        <p:tgtEl>
                                          <p:spTgt spid="217"/>
                                        </p:tgtEl>
                                        <p:attrNameLst>
                                          <p:attrName>style.visibility</p:attrName>
                                        </p:attrNameLst>
                                      </p:cBhvr>
                                      <p:to>
                                        <p:strVal val="visible"/>
                                      </p:to>
                                    </p:set>
                                    <p:animEffect transition="in" filter="fade">
                                      <p:cBhvr>
                                        <p:cTn id="73" dur="500"/>
                                        <p:tgtEl>
                                          <p:spTgt spid="217"/>
                                        </p:tgtEl>
                                      </p:cBhvr>
                                    </p:animEffect>
                                  </p:childTnLst>
                                </p:cTn>
                              </p:par>
                              <p:par>
                                <p:cTn id="74" presetID="10" presetClass="entr" presetSubtype="0" fill="hold" nodeType="withEffect">
                                  <p:stCondLst>
                                    <p:cond delay="0"/>
                                  </p:stCondLst>
                                  <p:childTnLst>
                                    <p:set>
                                      <p:cBhvr>
                                        <p:cTn id="75" dur="1" fill="hold">
                                          <p:stCondLst>
                                            <p:cond delay="0"/>
                                          </p:stCondLst>
                                        </p:cTn>
                                        <p:tgtEl>
                                          <p:spTgt spid="227"/>
                                        </p:tgtEl>
                                        <p:attrNameLst>
                                          <p:attrName>style.visibility</p:attrName>
                                        </p:attrNameLst>
                                      </p:cBhvr>
                                      <p:to>
                                        <p:strVal val="visible"/>
                                      </p:to>
                                    </p:set>
                                    <p:animEffect transition="in" filter="fade">
                                      <p:cBhvr>
                                        <p:cTn id="76" dur="500"/>
                                        <p:tgtEl>
                                          <p:spTgt spid="227"/>
                                        </p:tgtEl>
                                      </p:cBhvr>
                                    </p:animEffect>
                                  </p:childTnLst>
                                </p:cTn>
                              </p:par>
                              <p:par>
                                <p:cTn id="77" presetID="10" presetClass="entr" presetSubtype="0" fill="hold" nodeType="withEffect">
                                  <p:stCondLst>
                                    <p:cond delay="0"/>
                                  </p:stCondLst>
                                  <p:childTnLst>
                                    <p:set>
                                      <p:cBhvr>
                                        <p:cTn id="78" dur="1" fill="hold">
                                          <p:stCondLst>
                                            <p:cond delay="0"/>
                                          </p:stCondLst>
                                        </p:cTn>
                                        <p:tgtEl>
                                          <p:spTgt spid="225"/>
                                        </p:tgtEl>
                                        <p:attrNameLst>
                                          <p:attrName>style.visibility</p:attrName>
                                        </p:attrNameLst>
                                      </p:cBhvr>
                                      <p:to>
                                        <p:strVal val="visible"/>
                                      </p:to>
                                    </p:set>
                                    <p:animEffect transition="in" filter="fade">
                                      <p:cBhvr>
                                        <p:cTn id="79" dur="500"/>
                                        <p:tgtEl>
                                          <p:spTgt spid="225"/>
                                        </p:tgtEl>
                                      </p:cBhvr>
                                    </p:animEffect>
                                  </p:childTnLst>
                                </p:cTn>
                              </p:par>
                              <p:par>
                                <p:cTn id="80" presetID="10" presetClass="entr" presetSubtype="0" fill="hold" nodeType="withEffect">
                                  <p:stCondLst>
                                    <p:cond delay="0"/>
                                  </p:stCondLst>
                                  <p:childTnLst>
                                    <p:set>
                                      <p:cBhvr>
                                        <p:cTn id="81" dur="1" fill="hold">
                                          <p:stCondLst>
                                            <p:cond delay="0"/>
                                          </p:stCondLst>
                                        </p:cTn>
                                        <p:tgtEl>
                                          <p:spTgt spid="230"/>
                                        </p:tgtEl>
                                        <p:attrNameLst>
                                          <p:attrName>style.visibility</p:attrName>
                                        </p:attrNameLst>
                                      </p:cBhvr>
                                      <p:to>
                                        <p:strVal val="visible"/>
                                      </p:to>
                                    </p:set>
                                    <p:animEffect transition="in" filter="fade">
                                      <p:cBhvr>
                                        <p:cTn id="82" dur="500"/>
                                        <p:tgtEl>
                                          <p:spTgt spid="230"/>
                                        </p:tgtEl>
                                      </p:cBhvr>
                                    </p:animEffect>
                                  </p:childTnLst>
                                </p:cTn>
                              </p:par>
                              <p:par>
                                <p:cTn id="83" presetID="10" presetClass="entr" presetSubtype="0" fill="hold" nodeType="withEffect">
                                  <p:stCondLst>
                                    <p:cond delay="0"/>
                                  </p:stCondLst>
                                  <p:childTnLst>
                                    <p:set>
                                      <p:cBhvr>
                                        <p:cTn id="84" dur="1" fill="hold">
                                          <p:stCondLst>
                                            <p:cond delay="0"/>
                                          </p:stCondLst>
                                        </p:cTn>
                                        <p:tgtEl>
                                          <p:spTgt spid="204"/>
                                        </p:tgtEl>
                                        <p:attrNameLst>
                                          <p:attrName>style.visibility</p:attrName>
                                        </p:attrNameLst>
                                      </p:cBhvr>
                                      <p:to>
                                        <p:strVal val="visible"/>
                                      </p:to>
                                    </p:set>
                                    <p:animEffect transition="in" filter="fade">
                                      <p:cBhvr>
                                        <p:cTn id="85" dur="500"/>
                                        <p:tgtEl>
                                          <p:spTgt spid="204"/>
                                        </p:tgtEl>
                                      </p:cBhvr>
                                    </p:animEffect>
                                  </p:childTnLst>
                                </p:cTn>
                              </p:par>
                              <p:par>
                                <p:cTn id="86" presetID="10" presetClass="entr" presetSubtype="0" fill="hold" nodeType="withEffect">
                                  <p:stCondLst>
                                    <p:cond delay="0"/>
                                  </p:stCondLst>
                                  <p:childTnLst>
                                    <p:set>
                                      <p:cBhvr>
                                        <p:cTn id="87" dur="1" fill="hold">
                                          <p:stCondLst>
                                            <p:cond delay="0"/>
                                          </p:stCondLst>
                                        </p:cTn>
                                        <p:tgtEl>
                                          <p:spTgt spid="219"/>
                                        </p:tgtEl>
                                        <p:attrNameLst>
                                          <p:attrName>style.visibility</p:attrName>
                                        </p:attrNameLst>
                                      </p:cBhvr>
                                      <p:to>
                                        <p:strVal val="visible"/>
                                      </p:to>
                                    </p:set>
                                    <p:animEffect transition="in" filter="fade">
                                      <p:cBhvr>
                                        <p:cTn id="88" dur="500"/>
                                        <p:tgtEl>
                                          <p:spTgt spid="219"/>
                                        </p:tgtEl>
                                      </p:cBhvr>
                                    </p:animEffect>
                                  </p:childTnLst>
                                </p:cTn>
                              </p:par>
                              <p:par>
                                <p:cTn id="89" presetID="10" presetClass="entr" presetSubtype="0" fill="hold" nodeType="withEffect">
                                  <p:stCondLst>
                                    <p:cond delay="0"/>
                                  </p:stCondLst>
                                  <p:childTnLst>
                                    <p:set>
                                      <p:cBhvr>
                                        <p:cTn id="90" dur="1" fill="hold">
                                          <p:stCondLst>
                                            <p:cond delay="0"/>
                                          </p:stCondLst>
                                        </p:cTn>
                                        <p:tgtEl>
                                          <p:spTgt spid="224"/>
                                        </p:tgtEl>
                                        <p:attrNameLst>
                                          <p:attrName>style.visibility</p:attrName>
                                        </p:attrNameLst>
                                      </p:cBhvr>
                                      <p:to>
                                        <p:strVal val="visible"/>
                                      </p:to>
                                    </p:set>
                                    <p:animEffect transition="in" filter="fade">
                                      <p:cBhvr>
                                        <p:cTn id="91"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238"/>
        <p:cNvGrpSpPr/>
        <p:nvPr/>
      </p:nvGrpSpPr>
      <p:grpSpPr>
        <a:xfrm>
          <a:off x="0" y="0"/>
          <a:ext cx="0" cy="0"/>
          <a:chOff x="0" y="0"/>
          <a:chExt cx="0" cy="0"/>
        </a:xfrm>
      </p:grpSpPr>
      <p:sp>
        <p:nvSpPr>
          <p:cNvPr id="240" name="Google Shape;240;p17"/>
          <p:cNvSpPr txBox="1"/>
          <p:nvPr/>
        </p:nvSpPr>
        <p:spPr>
          <a:xfrm>
            <a:off x="63975" y="114300"/>
            <a:ext cx="6729975" cy="2188350"/>
          </a:xfrm>
          <a:prstGeom prst="rect">
            <a:avLst/>
          </a:prstGeom>
          <a:noFill/>
          <a:ln>
            <a:noFill/>
          </a:ln>
        </p:spPr>
        <p:txBody>
          <a:bodyPr spcFirstLastPara="1" wrap="square" lIns="68569" tIns="34275" rIns="68569" bIns="34275" anchor="ctr" anchorCtr="0">
            <a:noAutofit/>
          </a:bodyPr>
          <a:lstStyle/>
          <a:p>
            <a:pPr algn="ctr">
              <a:lnSpc>
                <a:spcPct val="90000"/>
              </a:lnSpc>
              <a:buClr>
                <a:srgbClr val="000099"/>
              </a:buClr>
              <a:buSzPts val="4400"/>
            </a:pPr>
            <a:r>
              <a:rPr lang="en-US" sz="3300" b="1" dirty="0">
                <a:solidFill>
                  <a:srgbClr val="000099"/>
                </a:solidFill>
                <a:latin typeface="Times New Roman"/>
                <a:ea typeface="Times New Roman"/>
                <a:cs typeface="Times New Roman"/>
                <a:sym typeface="Times New Roman"/>
              </a:rPr>
              <a:t>Wait, why would the Fed ever want to slow down the economy? </a:t>
            </a:r>
            <a:endParaRPr sz="1050" dirty="0"/>
          </a:p>
          <a:p>
            <a:pPr algn="ctr">
              <a:lnSpc>
                <a:spcPct val="90000"/>
              </a:lnSpc>
              <a:buClr>
                <a:srgbClr val="990000"/>
              </a:buClr>
              <a:buSzPts val="4400"/>
            </a:pPr>
            <a:r>
              <a:rPr lang="en-US" sz="3300" b="1" dirty="0">
                <a:solidFill>
                  <a:srgbClr val="990000"/>
                </a:solidFill>
                <a:latin typeface="Times New Roman"/>
                <a:ea typeface="Times New Roman"/>
                <a:cs typeface="Times New Roman"/>
                <a:sym typeface="Times New Roman"/>
              </a:rPr>
              <a:t>To fight inflation!</a:t>
            </a:r>
            <a:endParaRPr sz="1050" dirty="0"/>
          </a:p>
          <a:p>
            <a:pPr algn="ctr">
              <a:lnSpc>
                <a:spcPct val="90000"/>
              </a:lnSpc>
              <a:buClr>
                <a:schemeClr val="dk1"/>
              </a:buClr>
              <a:buSzPts val="3600"/>
            </a:pPr>
            <a:r>
              <a:rPr lang="en-US" sz="2700" b="1" dirty="0">
                <a:solidFill>
                  <a:srgbClr val="FF0000"/>
                </a:solidFill>
                <a:latin typeface="Times New Roman"/>
                <a:ea typeface="Times New Roman"/>
                <a:cs typeface="Times New Roman"/>
                <a:sym typeface="Times New Roman"/>
              </a:rPr>
              <a:t>The role of the Fed is to “take away the punch bowl just as the party gets going”. </a:t>
            </a:r>
            <a:endParaRPr sz="1050" dirty="0">
              <a:solidFill>
                <a:srgbClr val="FF0000"/>
              </a:solidFill>
            </a:endParaRPr>
          </a:p>
        </p:txBody>
      </p:sp>
      <p:pic>
        <p:nvPicPr>
          <p:cNvPr id="241" name="Google Shape;241;p17" descr="http://static1.squarespace.com/static/537cb855e4b0b522497d96fe/t/54bfe010e4b0a0e8a51f75d8/1421860881827/"/>
          <p:cNvPicPr preferRelativeResize="0"/>
          <p:nvPr/>
        </p:nvPicPr>
        <p:blipFill rotWithShape="1">
          <a:blip r:embed="rId3">
            <a:alphaModFix/>
          </a:blip>
          <a:srcRect/>
          <a:stretch/>
        </p:blipFill>
        <p:spPr>
          <a:xfrm>
            <a:off x="2286000" y="2419350"/>
            <a:ext cx="2151459" cy="2650331"/>
          </a:xfrm>
          <a:prstGeom prst="rect">
            <a:avLst/>
          </a:prstGeom>
          <a:noFill/>
          <a:ln>
            <a:noFill/>
          </a:ln>
        </p:spPr>
      </p:pic>
    </p:spTree>
    <p:extLst>
      <p:ext uri="{BB962C8B-B14F-4D97-AF65-F5344CB8AC3E}">
        <p14:creationId xmlns:p14="http://schemas.microsoft.com/office/powerpoint/2010/main" val="35330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0">
                                            <p:txEl>
                                              <p:pRg st="0" end="0"/>
                                            </p:txEl>
                                          </p:spTgt>
                                        </p:tgtEl>
                                        <p:attrNameLst>
                                          <p:attrName>style.visibility</p:attrName>
                                        </p:attrNameLst>
                                      </p:cBhvr>
                                      <p:to>
                                        <p:strVal val="visible"/>
                                      </p:to>
                                    </p:set>
                                    <p:animEffect transition="in" filter="fade">
                                      <p:cBhvr>
                                        <p:cTn id="7" dur="500"/>
                                        <p:tgtEl>
                                          <p:spTgt spid="2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0">
                                            <p:txEl>
                                              <p:pRg st="1" end="1"/>
                                            </p:txEl>
                                          </p:spTgt>
                                        </p:tgtEl>
                                        <p:attrNameLst>
                                          <p:attrName>style.visibility</p:attrName>
                                        </p:attrNameLst>
                                      </p:cBhvr>
                                      <p:to>
                                        <p:strVal val="visible"/>
                                      </p:to>
                                    </p:set>
                                    <p:animEffect transition="in" filter="fade">
                                      <p:cBhvr>
                                        <p:cTn id="12" dur="500"/>
                                        <p:tgtEl>
                                          <p:spTgt spid="2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0">
                                            <p:txEl>
                                              <p:pRg st="2" end="2"/>
                                            </p:txEl>
                                          </p:spTgt>
                                        </p:tgtEl>
                                        <p:attrNameLst>
                                          <p:attrName>style.visibility</p:attrName>
                                        </p:attrNameLst>
                                      </p:cBhvr>
                                      <p:to>
                                        <p:strVal val="visible"/>
                                      </p:to>
                                    </p:set>
                                    <p:animEffect transition="in" filter="fade">
                                      <p:cBhvr>
                                        <p:cTn id="17" dur="500"/>
                                        <p:tgtEl>
                                          <p:spTgt spid="24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1"/>
                                        </p:tgtEl>
                                        <p:attrNameLst>
                                          <p:attrName>style.visibility</p:attrName>
                                        </p:attrNameLst>
                                      </p:cBhvr>
                                      <p:to>
                                        <p:strVal val="visible"/>
                                      </p:to>
                                    </p:set>
                                    <p:animEffect transition="in" filter="fade">
                                      <p:cBhvr>
                                        <p:cTn id="22" dur="5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258"/>
        <p:cNvGrpSpPr/>
        <p:nvPr/>
      </p:nvGrpSpPr>
      <p:grpSpPr>
        <a:xfrm>
          <a:off x="0" y="0"/>
          <a:ext cx="0" cy="0"/>
          <a:chOff x="0" y="0"/>
          <a:chExt cx="0" cy="0"/>
        </a:xfrm>
      </p:grpSpPr>
      <p:sp>
        <p:nvSpPr>
          <p:cNvPr id="2" name="Oval 1"/>
          <p:cNvSpPr/>
          <p:nvPr/>
        </p:nvSpPr>
        <p:spPr>
          <a:xfrm>
            <a:off x="687076" y="1848774"/>
            <a:ext cx="2586014" cy="2487403"/>
          </a:xfrm>
          <a:prstGeom prst="ellipse">
            <a:avLst/>
          </a:prstGeom>
          <a:solidFill>
            <a:srgbClr val="CCFFCC">
              <a:alpha val="30000"/>
            </a:srgbClr>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10" name="Oval 9"/>
          <p:cNvSpPr/>
          <p:nvPr/>
        </p:nvSpPr>
        <p:spPr>
          <a:xfrm>
            <a:off x="2336907" y="1231301"/>
            <a:ext cx="3695884" cy="3679012"/>
          </a:xfrm>
          <a:prstGeom prst="ellipse">
            <a:avLst/>
          </a:prstGeom>
          <a:solidFill>
            <a:srgbClr val="FFFF00">
              <a:alpha val="30000"/>
            </a:srgbClr>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12" name="Rectangle 11"/>
          <p:cNvSpPr/>
          <p:nvPr/>
        </p:nvSpPr>
        <p:spPr>
          <a:xfrm>
            <a:off x="933144" y="2643126"/>
            <a:ext cx="1346844" cy="830997"/>
          </a:xfrm>
          <a:prstGeom prst="rect">
            <a:avLst/>
          </a:prstGeom>
        </p:spPr>
        <p:txBody>
          <a:bodyPr wrap="none">
            <a:spAutoFit/>
          </a:bodyPr>
          <a:lstStyle/>
          <a:p>
            <a:pPr algn="ctr"/>
            <a:r>
              <a:rPr lang="en-US" sz="2400" b="1" dirty="0">
                <a:solidFill>
                  <a:srgbClr val="FF0000"/>
                </a:solidFill>
                <a:latin typeface="Times New Roman"/>
                <a:ea typeface="Times New Roman"/>
                <a:cs typeface="Times New Roman"/>
                <a:sym typeface="Times New Roman"/>
              </a:rPr>
              <a:t>Bank</a:t>
            </a:r>
          </a:p>
          <a:p>
            <a:pPr algn="ctr"/>
            <a:r>
              <a:rPr lang="en-US" sz="2400" b="1" dirty="0">
                <a:solidFill>
                  <a:srgbClr val="FF0000"/>
                </a:solidFill>
                <a:latin typeface="Times New Roman"/>
                <a:ea typeface="Times New Roman"/>
                <a:cs typeface="Times New Roman"/>
                <a:sym typeface="Times New Roman"/>
              </a:rPr>
              <a:t>Reserves</a:t>
            </a:r>
            <a:endParaRPr lang="en-US" sz="2400" dirty="0">
              <a:solidFill>
                <a:srgbClr val="FF0000"/>
              </a:solidFill>
            </a:endParaRPr>
          </a:p>
        </p:txBody>
      </p:sp>
      <p:sp>
        <p:nvSpPr>
          <p:cNvPr id="13" name="Rectangle 12"/>
          <p:cNvSpPr/>
          <p:nvPr/>
        </p:nvSpPr>
        <p:spPr>
          <a:xfrm>
            <a:off x="1127963" y="4334354"/>
            <a:ext cx="1782860" cy="830997"/>
          </a:xfrm>
          <a:prstGeom prst="rect">
            <a:avLst/>
          </a:prstGeom>
        </p:spPr>
        <p:txBody>
          <a:bodyPr wrap="none">
            <a:spAutoFit/>
          </a:bodyPr>
          <a:lstStyle/>
          <a:p>
            <a:pPr algn="ctr"/>
            <a:r>
              <a:rPr lang="en-US" sz="2400" b="1" dirty="0">
                <a:solidFill>
                  <a:srgbClr val="FF0000"/>
                </a:solidFill>
                <a:latin typeface="Times New Roman"/>
                <a:ea typeface="Times New Roman"/>
                <a:cs typeface="Times New Roman"/>
                <a:sym typeface="Times New Roman"/>
              </a:rPr>
              <a:t>Currency in</a:t>
            </a:r>
          </a:p>
          <a:p>
            <a:pPr algn="ctr"/>
            <a:r>
              <a:rPr lang="en-US" sz="2400" b="1" dirty="0">
                <a:solidFill>
                  <a:srgbClr val="FF0000"/>
                </a:solidFill>
                <a:latin typeface="Times New Roman"/>
                <a:ea typeface="Times New Roman"/>
                <a:cs typeface="Times New Roman"/>
                <a:sym typeface="Times New Roman"/>
              </a:rPr>
              <a:t>Circulation </a:t>
            </a:r>
            <a:endParaRPr lang="en-US" sz="2400" dirty="0">
              <a:solidFill>
                <a:srgbClr val="FF0000"/>
              </a:solidFill>
            </a:endParaRPr>
          </a:p>
        </p:txBody>
      </p:sp>
      <p:cxnSp>
        <p:nvCxnSpPr>
          <p:cNvPr id="5" name="Straight Arrow Connector 4"/>
          <p:cNvCxnSpPr/>
          <p:nvPr/>
        </p:nvCxnSpPr>
        <p:spPr>
          <a:xfrm flipV="1">
            <a:off x="2336907" y="3282085"/>
            <a:ext cx="454582" cy="1164317"/>
          </a:xfrm>
          <a:prstGeom prst="straightConnector1">
            <a:avLst/>
          </a:prstGeom>
          <a:ln w="5715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0" y="901085"/>
            <a:ext cx="4026863" cy="1015663"/>
          </a:xfrm>
          <a:prstGeom prst="rect">
            <a:avLst/>
          </a:prstGeom>
        </p:spPr>
        <p:txBody>
          <a:bodyPr wrap="square">
            <a:spAutoFit/>
          </a:bodyPr>
          <a:lstStyle/>
          <a:p>
            <a:r>
              <a:rPr lang="en-US" sz="2400" b="1" dirty="0">
                <a:solidFill>
                  <a:srgbClr val="FF0000"/>
                </a:solidFill>
                <a:latin typeface="Times New Roman"/>
                <a:ea typeface="Times New Roman"/>
                <a:cs typeface="Times New Roman"/>
                <a:sym typeface="Times New Roman"/>
              </a:rPr>
              <a:t>Monetary Base = </a:t>
            </a:r>
          </a:p>
          <a:p>
            <a:r>
              <a:rPr lang="en-US" sz="1800" b="1" dirty="0">
                <a:solidFill>
                  <a:srgbClr val="FF0000"/>
                </a:solidFill>
                <a:latin typeface="Times New Roman"/>
                <a:ea typeface="Times New Roman"/>
                <a:cs typeface="Times New Roman"/>
                <a:sym typeface="Times New Roman"/>
              </a:rPr>
              <a:t>Bank Reserves + </a:t>
            </a:r>
          </a:p>
          <a:p>
            <a:r>
              <a:rPr lang="en-US" sz="1800" b="1" dirty="0">
                <a:solidFill>
                  <a:srgbClr val="FF0000"/>
                </a:solidFill>
                <a:latin typeface="Times New Roman"/>
                <a:ea typeface="Times New Roman"/>
                <a:cs typeface="Times New Roman"/>
                <a:sym typeface="Times New Roman"/>
              </a:rPr>
              <a:t>Currency in Circulation</a:t>
            </a:r>
            <a:endParaRPr lang="en-US" sz="1800" dirty="0">
              <a:solidFill>
                <a:srgbClr val="FF0000"/>
              </a:solidFill>
            </a:endParaRPr>
          </a:p>
        </p:txBody>
      </p:sp>
      <p:sp>
        <p:nvSpPr>
          <p:cNvPr id="17" name="Rectangle 16"/>
          <p:cNvSpPr/>
          <p:nvPr/>
        </p:nvSpPr>
        <p:spPr>
          <a:xfrm>
            <a:off x="5425521" y="808751"/>
            <a:ext cx="1455848" cy="1107996"/>
          </a:xfrm>
          <a:prstGeom prst="rect">
            <a:avLst/>
          </a:prstGeom>
        </p:spPr>
        <p:txBody>
          <a:bodyPr wrap="none">
            <a:spAutoFit/>
          </a:bodyPr>
          <a:lstStyle/>
          <a:p>
            <a:pPr algn="ctr"/>
            <a:r>
              <a:rPr lang="en-US" sz="3300" b="1" dirty="0">
                <a:solidFill>
                  <a:srgbClr val="FF0000"/>
                </a:solidFill>
                <a:latin typeface="Times New Roman"/>
                <a:ea typeface="Times New Roman"/>
                <a:cs typeface="Times New Roman"/>
                <a:sym typeface="Times New Roman"/>
              </a:rPr>
              <a:t>Money</a:t>
            </a:r>
          </a:p>
          <a:p>
            <a:pPr algn="ctr"/>
            <a:r>
              <a:rPr lang="en-US" sz="3300" b="1" dirty="0">
                <a:solidFill>
                  <a:srgbClr val="FF0000"/>
                </a:solidFill>
                <a:latin typeface="Times New Roman"/>
                <a:ea typeface="Times New Roman"/>
                <a:cs typeface="Times New Roman"/>
                <a:sym typeface="Times New Roman"/>
              </a:rPr>
              <a:t>Supply</a:t>
            </a:r>
            <a:endParaRPr lang="en-US" sz="3300" dirty="0">
              <a:solidFill>
                <a:srgbClr val="FF0000"/>
              </a:solidFill>
            </a:endParaRPr>
          </a:p>
        </p:txBody>
      </p:sp>
      <p:sp>
        <p:nvSpPr>
          <p:cNvPr id="14" name="Google Shape;259;p35"/>
          <p:cNvSpPr txBox="1"/>
          <p:nvPr/>
        </p:nvSpPr>
        <p:spPr>
          <a:xfrm>
            <a:off x="0" y="0"/>
            <a:ext cx="6858000" cy="528638"/>
          </a:xfrm>
          <a:prstGeom prst="rect">
            <a:avLst/>
          </a:prstGeom>
          <a:noFill/>
          <a:ln>
            <a:noFill/>
          </a:ln>
        </p:spPr>
        <p:txBody>
          <a:bodyPr spcFirstLastPara="1" wrap="square" lIns="67856" tIns="33338" rIns="67856" bIns="33338" anchor="t" anchorCtr="0">
            <a:noAutofit/>
          </a:bodyPr>
          <a:lstStyle/>
          <a:p>
            <a:pPr algn="ctr">
              <a:buClr>
                <a:schemeClr val="dk1"/>
              </a:buClr>
              <a:buSzPts val="4000"/>
            </a:pPr>
            <a:r>
              <a:rPr lang="en-US" sz="2700" b="1" dirty="0">
                <a:solidFill>
                  <a:srgbClr val="000090"/>
                </a:solidFill>
                <a:latin typeface="Times New Roman"/>
                <a:ea typeface="Times New Roman"/>
                <a:cs typeface="Times New Roman"/>
                <a:sym typeface="Times New Roman"/>
              </a:rPr>
              <a:t>Central banks indirectly change the money supply by changing the monetary base </a:t>
            </a:r>
            <a:endParaRPr sz="900" dirty="0">
              <a:solidFill>
                <a:srgbClr val="000090"/>
              </a:solidFill>
            </a:endParaRPr>
          </a:p>
        </p:txBody>
      </p:sp>
      <p:sp>
        <p:nvSpPr>
          <p:cNvPr id="18" name="Rectangle 17"/>
          <p:cNvSpPr/>
          <p:nvPr/>
        </p:nvSpPr>
        <p:spPr>
          <a:xfrm>
            <a:off x="3369272" y="1350542"/>
            <a:ext cx="1646606" cy="830997"/>
          </a:xfrm>
          <a:prstGeom prst="rect">
            <a:avLst/>
          </a:prstGeom>
        </p:spPr>
        <p:txBody>
          <a:bodyPr wrap="none">
            <a:spAutoFit/>
          </a:bodyPr>
          <a:lstStyle/>
          <a:p>
            <a:pPr algn="ctr"/>
            <a:r>
              <a:rPr lang="en-US" sz="2400" b="1" dirty="0">
                <a:solidFill>
                  <a:srgbClr val="FF0000"/>
                </a:solidFill>
                <a:latin typeface="Times New Roman"/>
                <a:ea typeface="Times New Roman"/>
                <a:cs typeface="Times New Roman"/>
                <a:sym typeface="Times New Roman"/>
              </a:rPr>
              <a:t>Checkable </a:t>
            </a:r>
          </a:p>
          <a:p>
            <a:pPr algn="ctr"/>
            <a:r>
              <a:rPr lang="en-US" sz="2400" b="1" dirty="0">
                <a:solidFill>
                  <a:srgbClr val="FF0000"/>
                </a:solidFill>
                <a:latin typeface="Times New Roman"/>
                <a:ea typeface="Times New Roman"/>
                <a:cs typeface="Times New Roman"/>
                <a:sym typeface="Times New Roman"/>
              </a:rPr>
              <a:t>Deposits</a:t>
            </a:r>
            <a:endParaRPr lang="en-US" sz="2400" dirty="0">
              <a:solidFill>
                <a:srgbClr val="FF0000"/>
              </a:solidFill>
            </a:endParaRPr>
          </a:p>
        </p:txBody>
      </p:sp>
    </p:spTree>
    <p:extLst>
      <p:ext uri="{BB962C8B-B14F-4D97-AF65-F5344CB8AC3E}">
        <p14:creationId xmlns:p14="http://schemas.microsoft.com/office/powerpoint/2010/main" val="3869869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258"/>
        <p:cNvGrpSpPr/>
        <p:nvPr/>
      </p:nvGrpSpPr>
      <p:grpSpPr>
        <a:xfrm>
          <a:off x="0" y="0"/>
          <a:ext cx="0" cy="0"/>
          <a:chOff x="0" y="0"/>
          <a:chExt cx="0" cy="0"/>
        </a:xfrm>
      </p:grpSpPr>
      <p:sp>
        <p:nvSpPr>
          <p:cNvPr id="259" name="Google Shape;259;p35"/>
          <p:cNvSpPr txBox="1"/>
          <p:nvPr/>
        </p:nvSpPr>
        <p:spPr>
          <a:xfrm>
            <a:off x="0" y="0"/>
            <a:ext cx="6858000" cy="528638"/>
          </a:xfrm>
          <a:prstGeom prst="rect">
            <a:avLst/>
          </a:prstGeom>
          <a:noFill/>
          <a:ln>
            <a:noFill/>
          </a:ln>
        </p:spPr>
        <p:txBody>
          <a:bodyPr spcFirstLastPara="1" wrap="square" lIns="67856" tIns="33338" rIns="67856" bIns="33338" anchor="t" anchorCtr="0">
            <a:noAutofit/>
          </a:bodyPr>
          <a:lstStyle/>
          <a:p>
            <a:pPr algn="ctr">
              <a:buClr>
                <a:schemeClr val="dk1"/>
              </a:buClr>
              <a:buSzPts val="4000"/>
            </a:pPr>
            <a:r>
              <a:rPr lang="en-US" sz="2700" b="1" dirty="0">
                <a:solidFill>
                  <a:srgbClr val="800000"/>
                </a:solidFill>
                <a:latin typeface="Times New Roman"/>
                <a:ea typeface="Times New Roman"/>
                <a:cs typeface="Times New Roman"/>
                <a:sym typeface="Times New Roman"/>
              </a:rPr>
              <a:t>What is the initial change in the money supply when the Fed buys $1000 of bonds?</a:t>
            </a:r>
            <a:endParaRPr sz="900" dirty="0">
              <a:solidFill>
                <a:srgbClr val="800000"/>
              </a:solidFill>
            </a:endParaRPr>
          </a:p>
        </p:txBody>
      </p:sp>
      <p:sp>
        <p:nvSpPr>
          <p:cNvPr id="2" name="Oval 1"/>
          <p:cNvSpPr/>
          <p:nvPr/>
        </p:nvSpPr>
        <p:spPr>
          <a:xfrm>
            <a:off x="844814" y="1839921"/>
            <a:ext cx="2586014" cy="2487403"/>
          </a:xfrm>
          <a:prstGeom prst="ellipse">
            <a:avLst/>
          </a:prstGeom>
          <a:solidFill>
            <a:srgbClr val="CCFFCC">
              <a:alpha val="30000"/>
            </a:srgbClr>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10" name="Oval 9"/>
          <p:cNvSpPr/>
          <p:nvPr/>
        </p:nvSpPr>
        <p:spPr>
          <a:xfrm>
            <a:off x="2336907" y="1231301"/>
            <a:ext cx="3695884" cy="3679012"/>
          </a:xfrm>
          <a:prstGeom prst="ellipse">
            <a:avLst/>
          </a:prstGeom>
          <a:solidFill>
            <a:srgbClr val="FFFF00">
              <a:alpha val="30000"/>
            </a:srgbClr>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4" name="Rectangle 3"/>
          <p:cNvSpPr/>
          <p:nvPr/>
        </p:nvSpPr>
        <p:spPr>
          <a:xfrm>
            <a:off x="3369272" y="1350542"/>
            <a:ext cx="1646606" cy="830997"/>
          </a:xfrm>
          <a:prstGeom prst="rect">
            <a:avLst/>
          </a:prstGeom>
        </p:spPr>
        <p:txBody>
          <a:bodyPr wrap="none">
            <a:spAutoFit/>
          </a:bodyPr>
          <a:lstStyle/>
          <a:p>
            <a:pPr algn="ctr"/>
            <a:r>
              <a:rPr lang="en-US" sz="2400" b="1" dirty="0">
                <a:solidFill>
                  <a:schemeClr val="dk1"/>
                </a:solidFill>
                <a:latin typeface="Times New Roman"/>
                <a:ea typeface="Times New Roman"/>
                <a:cs typeface="Times New Roman"/>
                <a:sym typeface="Times New Roman"/>
              </a:rPr>
              <a:t>Checkable </a:t>
            </a:r>
          </a:p>
          <a:p>
            <a:pPr algn="ctr"/>
            <a:r>
              <a:rPr lang="en-US" sz="2400" b="1" dirty="0">
                <a:solidFill>
                  <a:schemeClr val="dk1"/>
                </a:solidFill>
                <a:latin typeface="Times New Roman"/>
                <a:ea typeface="Times New Roman"/>
                <a:cs typeface="Times New Roman"/>
                <a:sym typeface="Times New Roman"/>
              </a:rPr>
              <a:t>Deposits</a:t>
            </a:r>
            <a:endParaRPr lang="en-US" sz="2400" dirty="0"/>
          </a:p>
        </p:txBody>
      </p:sp>
      <p:sp>
        <p:nvSpPr>
          <p:cNvPr id="12" name="Rectangle 11"/>
          <p:cNvSpPr/>
          <p:nvPr/>
        </p:nvSpPr>
        <p:spPr>
          <a:xfrm>
            <a:off x="933144" y="2643126"/>
            <a:ext cx="1346844" cy="830997"/>
          </a:xfrm>
          <a:prstGeom prst="rect">
            <a:avLst/>
          </a:prstGeom>
        </p:spPr>
        <p:txBody>
          <a:bodyPr wrap="none">
            <a:spAutoFit/>
          </a:bodyPr>
          <a:lstStyle/>
          <a:p>
            <a:pPr algn="ctr"/>
            <a:r>
              <a:rPr lang="en-US" sz="2400" b="1" dirty="0">
                <a:solidFill>
                  <a:schemeClr val="dk1"/>
                </a:solidFill>
                <a:latin typeface="Times New Roman"/>
                <a:ea typeface="Times New Roman"/>
                <a:cs typeface="Times New Roman"/>
                <a:sym typeface="Times New Roman"/>
              </a:rPr>
              <a:t>Bank</a:t>
            </a:r>
          </a:p>
          <a:p>
            <a:pPr algn="ctr"/>
            <a:r>
              <a:rPr lang="en-US" sz="2400" b="1" dirty="0">
                <a:solidFill>
                  <a:schemeClr val="dk1"/>
                </a:solidFill>
                <a:latin typeface="Times New Roman"/>
                <a:ea typeface="Times New Roman"/>
                <a:cs typeface="Times New Roman"/>
                <a:sym typeface="Times New Roman"/>
              </a:rPr>
              <a:t>Reserves</a:t>
            </a:r>
            <a:endParaRPr lang="en-US" sz="2400" dirty="0"/>
          </a:p>
        </p:txBody>
      </p:sp>
      <p:sp>
        <p:nvSpPr>
          <p:cNvPr id="13" name="Rectangle 12"/>
          <p:cNvSpPr/>
          <p:nvPr/>
        </p:nvSpPr>
        <p:spPr>
          <a:xfrm>
            <a:off x="1127963" y="4334354"/>
            <a:ext cx="1782860" cy="830997"/>
          </a:xfrm>
          <a:prstGeom prst="rect">
            <a:avLst/>
          </a:prstGeom>
        </p:spPr>
        <p:txBody>
          <a:bodyPr wrap="none">
            <a:spAutoFit/>
          </a:bodyPr>
          <a:lstStyle/>
          <a:p>
            <a:pPr algn="ctr"/>
            <a:r>
              <a:rPr lang="en-US" sz="2400" b="1" dirty="0">
                <a:solidFill>
                  <a:schemeClr val="dk1"/>
                </a:solidFill>
                <a:latin typeface="Times New Roman"/>
                <a:ea typeface="Times New Roman"/>
                <a:cs typeface="Times New Roman"/>
                <a:sym typeface="Times New Roman"/>
              </a:rPr>
              <a:t>Currency in</a:t>
            </a:r>
          </a:p>
          <a:p>
            <a:pPr algn="ctr"/>
            <a:r>
              <a:rPr lang="en-US" sz="2400" b="1" dirty="0">
                <a:solidFill>
                  <a:schemeClr val="dk1"/>
                </a:solidFill>
                <a:latin typeface="Times New Roman"/>
                <a:ea typeface="Times New Roman"/>
                <a:cs typeface="Times New Roman"/>
                <a:sym typeface="Times New Roman"/>
              </a:rPr>
              <a:t>Circulation </a:t>
            </a:r>
            <a:endParaRPr lang="en-US" sz="2400" dirty="0"/>
          </a:p>
        </p:txBody>
      </p:sp>
      <p:cxnSp>
        <p:nvCxnSpPr>
          <p:cNvPr id="5" name="Straight Arrow Connector 4"/>
          <p:cNvCxnSpPr/>
          <p:nvPr/>
        </p:nvCxnSpPr>
        <p:spPr>
          <a:xfrm flipV="1">
            <a:off x="2336907" y="3282085"/>
            <a:ext cx="454582" cy="1164317"/>
          </a:xfrm>
          <a:prstGeom prst="straightConnector1">
            <a:avLst/>
          </a:prstGeom>
          <a:ln w="5715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21481" y="1048031"/>
            <a:ext cx="1970412" cy="1107996"/>
          </a:xfrm>
          <a:prstGeom prst="rect">
            <a:avLst/>
          </a:prstGeom>
        </p:spPr>
        <p:txBody>
          <a:bodyPr wrap="none">
            <a:spAutoFit/>
          </a:bodyPr>
          <a:lstStyle/>
          <a:p>
            <a:pPr algn="ctr"/>
            <a:r>
              <a:rPr lang="en-US" sz="3300" b="1" dirty="0">
                <a:solidFill>
                  <a:schemeClr val="dk1"/>
                </a:solidFill>
                <a:latin typeface="Times New Roman"/>
                <a:ea typeface="Times New Roman"/>
                <a:cs typeface="Times New Roman"/>
                <a:sym typeface="Times New Roman"/>
              </a:rPr>
              <a:t>Monetary</a:t>
            </a:r>
          </a:p>
          <a:p>
            <a:pPr algn="ctr"/>
            <a:r>
              <a:rPr lang="en-US" sz="3300" b="1" dirty="0">
                <a:solidFill>
                  <a:schemeClr val="dk1"/>
                </a:solidFill>
                <a:latin typeface="Times New Roman"/>
                <a:ea typeface="Times New Roman"/>
                <a:cs typeface="Times New Roman"/>
                <a:sym typeface="Times New Roman"/>
              </a:rPr>
              <a:t>Base</a:t>
            </a:r>
            <a:endParaRPr lang="en-US" sz="3300" dirty="0"/>
          </a:p>
        </p:txBody>
      </p:sp>
      <p:sp>
        <p:nvSpPr>
          <p:cNvPr id="17" name="Rectangle 16"/>
          <p:cNvSpPr/>
          <p:nvPr/>
        </p:nvSpPr>
        <p:spPr>
          <a:xfrm>
            <a:off x="5425521" y="808751"/>
            <a:ext cx="1455848" cy="1107996"/>
          </a:xfrm>
          <a:prstGeom prst="rect">
            <a:avLst/>
          </a:prstGeom>
        </p:spPr>
        <p:txBody>
          <a:bodyPr wrap="none">
            <a:spAutoFit/>
          </a:bodyPr>
          <a:lstStyle/>
          <a:p>
            <a:pPr algn="ctr"/>
            <a:r>
              <a:rPr lang="en-US" sz="3300" b="1" dirty="0">
                <a:solidFill>
                  <a:schemeClr val="dk1"/>
                </a:solidFill>
                <a:latin typeface="Times New Roman"/>
                <a:ea typeface="Times New Roman"/>
                <a:cs typeface="Times New Roman"/>
                <a:sym typeface="Times New Roman"/>
              </a:rPr>
              <a:t>Money</a:t>
            </a:r>
          </a:p>
          <a:p>
            <a:pPr algn="ctr"/>
            <a:r>
              <a:rPr lang="en-US" sz="3300" b="1" dirty="0">
                <a:solidFill>
                  <a:schemeClr val="dk1"/>
                </a:solidFill>
                <a:latin typeface="Times New Roman"/>
                <a:ea typeface="Times New Roman"/>
                <a:cs typeface="Times New Roman"/>
                <a:sym typeface="Times New Roman"/>
              </a:rPr>
              <a:t>Supply</a:t>
            </a:r>
            <a:endParaRPr lang="en-US" sz="3300" dirty="0"/>
          </a:p>
        </p:txBody>
      </p:sp>
      <p:sp>
        <p:nvSpPr>
          <p:cNvPr id="18" name="Google Shape;259;p35"/>
          <p:cNvSpPr txBox="1"/>
          <p:nvPr/>
        </p:nvSpPr>
        <p:spPr>
          <a:xfrm>
            <a:off x="746105" y="3439076"/>
            <a:ext cx="1902465" cy="528638"/>
          </a:xfrm>
          <a:prstGeom prst="rect">
            <a:avLst/>
          </a:prstGeom>
          <a:noFill/>
          <a:ln>
            <a:noFill/>
          </a:ln>
        </p:spPr>
        <p:txBody>
          <a:bodyPr spcFirstLastPara="1" wrap="square" lIns="67856" tIns="33338" rIns="67856" bIns="33338" anchor="t" anchorCtr="0">
            <a:noAutofit/>
          </a:bodyPr>
          <a:lstStyle/>
          <a:p>
            <a:pPr algn="ctr">
              <a:buClr>
                <a:schemeClr val="dk1"/>
              </a:buClr>
              <a:buSzPts val="4000"/>
            </a:pPr>
            <a:r>
              <a:rPr lang="en-US" sz="2700" b="1" dirty="0">
                <a:solidFill>
                  <a:srgbClr val="800000"/>
                </a:solidFill>
                <a:latin typeface="Times New Roman"/>
                <a:ea typeface="Times New Roman"/>
                <a:cs typeface="Times New Roman"/>
                <a:sym typeface="Times New Roman"/>
              </a:rPr>
              <a:t>+$1000</a:t>
            </a:r>
            <a:endParaRPr sz="900" dirty="0">
              <a:solidFill>
                <a:srgbClr val="800000"/>
              </a:solidFill>
            </a:endParaRPr>
          </a:p>
        </p:txBody>
      </p:sp>
      <p:sp>
        <p:nvSpPr>
          <p:cNvPr id="19" name="Google Shape;259;p35"/>
          <p:cNvSpPr txBox="1"/>
          <p:nvPr/>
        </p:nvSpPr>
        <p:spPr>
          <a:xfrm>
            <a:off x="3311760" y="2639428"/>
            <a:ext cx="2570810" cy="528638"/>
          </a:xfrm>
          <a:prstGeom prst="rect">
            <a:avLst/>
          </a:prstGeom>
          <a:noFill/>
          <a:ln>
            <a:noFill/>
          </a:ln>
        </p:spPr>
        <p:txBody>
          <a:bodyPr spcFirstLastPara="1" wrap="square" lIns="67856" tIns="33338" rIns="67856" bIns="33338" anchor="t" anchorCtr="0">
            <a:noAutofit/>
          </a:bodyPr>
          <a:lstStyle/>
          <a:p>
            <a:pPr algn="ctr">
              <a:buClr>
                <a:schemeClr val="dk1"/>
              </a:buClr>
              <a:buSzPts val="4000"/>
            </a:pPr>
            <a:r>
              <a:rPr lang="en-US" sz="2700" b="1" dirty="0">
                <a:solidFill>
                  <a:srgbClr val="800000"/>
                </a:solidFill>
                <a:latin typeface="Times New Roman"/>
                <a:ea typeface="Times New Roman"/>
                <a:cs typeface="Times New Roman"/>
                <a:sym typeface="Times New Roman"/>
              </a:rPr>
              <a:t>Money supply doesn’t change until the money is loaned out </a:t>
            </a:r>
            <a:endParaRPr sz="900" dirty="0">
              <a:solidFill>
                <a:srgbClr val="800000"/>
              </a:solidFill>
            </a:endParaRPr>
          </a:p>
        </p:txBody>
      </p:sp>
      <p:sp>
        <p:nvSpPr>
          <p:cNvPr id="20" name="Google Shape;259;p35"/>
          <p:cNvSpPr txBox="1"/>
          <p:nvPr/>
        </p:nvSpPr>
        <p:spPr>
          <a:xfrm>
            <a:off x="3311760" y="2178698"/>
            <a:ext cx="2617952" cy="528638"/>
          </a:xfrm>
          <a:prstGeom prst="rect">
            <a:avLst/>
          </a:prstGeom>
          <a:noFill/>
          <a:ln>
            <a:noFill/>
          </a:ln>
        </p:spPr>
        <p:txBody>
          <a:bodyPr spcFirstLastPara="1" wrap="square" lIns="67856" tIns="33338" rIns="67856" bIns="33338" anchor="t" anchorCtr="0">
            <a:noAutofit/>
          </a:bodyPr>
          <a:lstStyle/>
          <a:p>
            <a:pPr algn="ctr">
              <a:buClr>
                <a:schemeClr val="dk1"/>
              </a:buClr>
              <a:buSzPts val="4000"/>
            </a:pPr>
            <a:r>
              <a:rPr lang="en-US" sz="2700" b="1" dirty="0">
                <a:solidFill>
                  <a:srgbClr val="800000"/>
                </a:solidFill>
                <a:latin typeface="Times New Roman"/>
                <a:ea typeface="Times New Roman"/>
                <a:cs typeface="Times New Roman"/>
                <a:sym typeface="Times New Roman"/>
              </a:rPr>
              <a:t>NO CHANGE</a:t>
            </a:r>
            <a:endParaRPr sz="900" dirty="0">
              <a:solidFill>
                <a:srgbClr val="800000"/>
              </a:solidFill>
            </a:endParaRPr>
          </a:p>
        </p:txBody>
      </p:sp>
    </p:spTree>
    <p:extLst>
      <p:ext uri="{BB962C8B-B14F-4D97-AF65-F5344CB8AC3E}">
        <p14:creationId xmlns:p14="http://schemas.microsoft.com/office/powerpoint/2010/main" val="160963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258"/>
        <p:cNvGrpSpPr/>
        <p:nvPr/>
      </p:nvGrpSpPr>
      <p:grpSpPr>
        <a:xfrm>
          <a:off x="0" y="0"/>
          <a:ext cx="0" cy="0"/>
          <a:chOff x="0" y="0"/>
          <a:chExt cx="0" cy="0"/>
        </a:xfrm>
      </p:grpSpPr>
      <p:sp>
        <p:nvSpPr>
          <p:cNvPr id="2" name="Oval 1"/>
          <p:cNvSpPr/>
          <p:nvPr/>
        </p:nvSpPr>
        <p:spPr>
          <a:xfrm>
            <a:off x="844814" y="1839921"/>
            <a:ext cx="2586014" cy="2487403"/>
          </a:xfrm>
          <a:prstGeom prst="ellipse">
            <a:avLst/>
          </a:prstGeom>
          <a:solidFill>
            <a:srgbClr val="CCFFCC">
              <a:alpha val="30000"/>
            </a:srgbClr>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10" name="Oval 9"/>
          <p:cNvSpPr/>
          <p:nvPr/>
        </p:nvSpPr>
        <p:spPr>
          <a:xfrm>
            <a:off x="2336907" y="1231301"/>
            <a:ext cx="3695884" cy="3679012"/>
          </a:xfrm>
          <a:prstGeom prst="ellipse">
            <a:avLst/>
          </a:prstGeom>
          <a:solidFill>
            <a:srgbClr val="FFFF00">
              <a:alpha val="30000"/>
            </a:srgbClr>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12" name="Rectangle 11"/>
          <p:cNvSpPr/>
          <p:nvPr/>
        </p:nvSpPr>
        <p:spPr>
          <a:xfrm>
            <a:off x="933144" y="2643126"/>
            <a:ext cx="1346844" cy="830997"/>
          </a:xfrm>
          <a:prstGeom prst="rect">
            <a:avLst/>
          </a:prstGeom>
        </p:spPr>
        <p:txBody>
          <a:bodyPr wrap="none">
            <a:spAutoFit/>
          </a:bodyPr>
          <a:lstStyle/>
          <a:p>
            <a:pPr algn="ctr"/>
            <a:r>
              <a:rPr lang="en-US" sz="2400" b="1" dirty="0">
                <a:solidFill>
                  <a:schemeClr val="dk1"/>
                </a:solidFill>
                <a:latin typeface="Times New Roman"/>
                <a:ea typeface="Times New Roman"/>
                <a:cs typeface="Times New Roman"/>
                <a:sym typeface="Times New Roman"/>
              </a:rPr>
              <a:t>Bank</a:t>
            </a:r>
          </a:p>
          <a:p>
            <a:pPr algn="ctr"/>
            <a:r>
              <a:rPr lang="en-US" sz="2400" b="1" dirty="0">
                <a:solidFill>
                  <a:schemeClr val="dk1"/>
                </a:solidFill>
                <a:latin typeface="Times New Roman"/>
                <a:ea typeface="Times New Roman"/>
                <a:cs typeface="Times New Roman"/>
                <a:sym typeface="Times New Roman"/>
              </a:rPr>
              <a:t>Reserves</a:t>
            </a:r>
            <a:endParaRPr lang="en-US" sz="2400" dirty="0"/>
          </a:p>
        </p:txBody>
      </p:sp>
      <p:sp>
        <p:nvSpPr>
          <p:cNvPr id="13" name="Rectangle 12"/>
          <p:cNvSpPr/>
          <p:nvPr/>
        </p:nvSpPr>
        <p:spPr>
          <a:xfrm>
            <a:off x="1127963" y="4334354"/>
            <a:ext cx="1782860" cy="830997"/>
          </a:xfrm>
          <a:prstGeom prst="rect">
            <a:avLst/>
          </a:prstGeom>
        </p:spPr>
        <p:txBody>
          <a:bodyPr wrap="none">
            <a:spAutoFit/>
          </a:bodyPr>
          <a:lstStyle/>
          <a:p>
            <a:pPr algn="ctr"/>
            <a:r>
              <a:rPr lang="en-US" sz="2400" b="1" dirty="0">
                <a:solidFill>
                  <a:schemeClr val="dk1"/>
                </a:solidFill>
                <a:latin typeface="Times New Roman"/>
                <a:ea typeface="Times New Roman"/>
                <a:cs typeface="Times New Roman"/>
                <a:sym typeface="Times New Roman"/>
              </a:rPr>
              <a:t>Currency in</a:t>
            </a:r>
          </a:p>
          <a:p>
            <a:pPr algn="ctr"/>
            <a:r>
              <a:rPr lang="en-US" sz="2400" b="1" dirty="0">
                <a:solidFill>
                  <a:schemeClr val="dk1"/>
                </a:solidFill>
                <a:latin typeface="Times New Roman"/>
                <a:ea typeface="Times New Roman"/>
                <a:cs typeface="Times New Roman"/>
                <a:sym typeface="Times New Roman"/>
              </a:rPr>
              <a:t>Circulation </a:t>
            </a:r>
            <a:endParaRPr lang="en-US" sz="2400" dirty="0"/>
          </a:p>
        </p:txBody>
      </p:sp>
      <p:cxnSp>
        <p:nvCxnSpPr>
          <p:cNvPr id="5" name="Straight Arrow Connector 4"/>
          <p:cNvCxnSpPr/>
          <p:nvPr/>
        </p:nvCxnSpPr>
        <p:spPr>
          <a:xfrm flipV="1">
            <a:off x="2336907" y="3282085"/>
            <a:ext cx="454582" cy="1164317"/>
          </a:xfrm>
          <a:prstGeom prst="straightConnector1">
            <a:avLst/>
          </a:prstGeom>
          <a:ln w="5715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21481" y="1048031"/>
            <a:ext cx="1970412" cy="1107996"/>
          </a:xfrm>
          <a:prstGeom prst="rect">
            <a:avLst/>
          </a:prstGeom>
        </p:spPr>
        <p:txBody>
          <a:bodyPr wrap="none">
            <a:spAutoFit/>
          </a:bodyPr>
          <a:lstStyle/>
          <a:p>
            <a:pPr algn="ctr"/>
            <a:r>
              <a:rPr lang="en-US" sz="3300" b="1" dirty="0">
                <a:solidFill>
                  <a:schemeClr val="dk1"/>
                </a:solidFill>
                <a:latin typeface="Times New Roman"/>
                <a:ea typeface="Times New Roman"/>
                <a:cs typeface="Times New Roman"/>
                <a:sym typeface="Times New Roman"/>
              </a:rPr>
              <a:t>Monetary</a:t>
            </a:r>
          </a:p>
          <a:p>
            <a:pPr algn="ctr"/>
            <a:r>
              <a:rPr lang="en-US" sz="3300" b="1" dirty="0">
                <a:solidFill>
                  <a:schemeClr val="dk1"/>
                </a:solidFill>
                <a:latin typeface="Times New Roman"/>
                <a:ea typeface="Times New Roman"/>
                <a:cs typeface="Times New Roman"/>
                <a:sym typeface="Times New Roman"/>
              </a:rPr>
              <a:t>Base</a:t>
            </a:r>
            <a:endParaRPr lang="en-US" sz="3300" dirty="0"/>
          </a:p>
        </p:txBody>
      </p:sp>
      <p:sp>
        <p:nvSpPr>
          <p:cNvPr id="17" name="Rectangle 16"/>
          <p:cNvSpPr/>
          <p:nvPr/>
        </p:nvSpPr>
        <p:spPr>
          <a:xfrm>
            <a:off x="5425521" y="808751"/>
            <a:ext cx="1455848" cy="1107996"/>
          </a:xfrm>
          <a:prstGeom prst="rect">
            <a:avLst/>
          </a:prstGeom>
        </p:spPr>
        <p:txBody>
          <a:bodyPr wrap="none">
            <a:spAutoFit/>
          </a:bodyPr>
          <a:lstStyle/>
          <a:p>
            <a:pPr algn="ctr"/>
            <a:r>
              <a:rPr lang="en-US" sz="3300" b="1" dirty="0">
                <a:solidFill>
                  <a:schemeClr val="dk1"/>
                </a:solidFill>
                <a:latin typeface="Times New Roman"/>
                <a:ea typeface="Times New Roman"/>
                <a:cs typeface="Times New Roman"/>
                <a:sym typeface="Times New Roman"/>
              </a:rPr>
              <a:t>Money</a:t>
            </a:r>
          </a:p>
          <a:p>
            <a:pPr algn="ctr"/>
            <a:r>
              <a:rPr lang="en-US" sz="3300" b="1" dirty="0">
                <a:solidFill>
                  <a:schemeClr val="dk1"/>
                </a:solidFill>
                <a:latin typeface="Times New Roman"/>
                <a:ea typeface="Times New Roman"/>
                <a:cs typeface="Times New Roman"/>
                <a:sym typeface="Times New Roman"/>
              </a:rPr>
              <a:t>Supply</a:t>
            </a:r>
            <a:endParaRPr lang="en-US" sz="3300" dirty="0"/>
          </a:p>
        </p:txBody>
      </p:sp>
      <p:sp>
        <p:nvSpPr>
          <p:cNvPr id="14" name="Google Shape;259;p35"/>
          <p:cNvSpPr txBox="1"/>
          <p:nvPr/>
        </p:nvSpPr>
        <p:spPr>
          <a:xfrm>
            <a:off x="0" y="0"/>
            <a:ext cx="6858000" cy="528638"/>
          </a:xfrm>
          <a:prstGeom prst="rect">
            <a:avLst/>
          </a:prstGeom>
          <a:noFill/>
          <a:ln>
            <a:noFill/>
          </a:ln>
        </p:spPr>
        <p:txBody>
          <a:bodyPr spcFirstLastPara="1" wrap="square" lIns="67856" tIns="33338" rIns="67856" bIns="33338" anchor="t" anchorCtr="0">
            <a:noAutofit/>
          </a:bodyPr>
          <a:lstStyle/>
          <a:p>
            <a:pPr algn="ctr">
              <a:buClr>
                <a:schemeClr val="dk1"/>
              </a:buClr>
              <a:buSzPts val="4000"/>
            </a:pPr>
            <a:r>
              <a:rPr lang="en-US" sz="2700" b="1" dirty="0">
                <a:solidFill>
                  <a:srgbClr val="000090"/>
                </a:solidFill>
                <a:latin typeface="Times New Roman"/>
                <a:ea typeface="Times New Roman"/>
                <a:cs typeface="Times New Roman"/>
                <a:sym typeface="Times New Roman"/>
              </a:rPr>
              <a:t>Central banks indirectly change the money supply by changing the monetary base </a:t>
            </a:r>
            <a:endParaRPr sz="900" dirty="0">
              <a:solidFill>
                <a:srgbClr val="000090"/>
              </a:solidFill>
            </a:endParaRPr>
          </a:p>
        </p:txBody>
      </p:sp>
      <p:sp>
        <p:nvSpPr>
          <p:cNvPr id="18" name="Rectangle 17"/>
          <p:cNvSpPr/>
          <p:nvPr/>
        </p:nvSpPr>
        <p:spPr>
          <a:xfrm>
            <a:off x="3369272" y="1350542"/>
            <a:ext cx="1646606" cy="830997"/>
          </a:xfrm>
          <a:prstGeom prst="rect">
            <a:avLst/>
          </a:prstGeom>
        </p:spPr>
        <p:txBody>
          <a:bodyPr wrap="none">
            <a:spAutoFit/>
          </a:bodyPr>
          <a:lstStyle/>
          <a:p>
            <a:pPr algn="ctr"/>
            <a:r>
              <a:rPr lang="en-US" sz="2400" b="1" dirty="0">
                <a:solidFill>
                  <a:schemeClr val="dk1"/>
                </a:solidFill>
                <a:latin typeface="Times New Roman"/>
                <a:ea typeface="Times New Roman"/>
                <a:cs typeface="Times New Roman"/>
                <a:sym typeface="Times New Roman"/>
              </a:rPr>
              <a:t>Checkable </a:t>
            </a:r>
          </a:p>
          <a:p>
            <a:pPr algn="ctr"/>
            <a:r>
              <a:rPr lang="en-US" sz="2400" b="1" dirty="0">
                <a:solidFill>
                  <a:schemeClr val="dk1"/>
                </a:solidFill>
                <a:latin typeface="Times New Roman"/>
                <a:ea typeface="Times New Roman"/>
                <a:cs typeface="Times New Roman"/>
                <a:sym typeface="Times New Roman"/>
              </a:rPr>
              <a:t>Deposits</a:t>
            </a:r>
            <a:endParaRPr lang="en-US" sz="2400" dirty="0"/>
          </a:p>
        </p:txBody>
      </p:sp>
    </p:spTree>
    <p:extLst>
      <p:ext uri="{BB962C8B-B14F-4D97-AF65-F5344CB8AC3E}">
        <p14:creationId xmlns:p14="http://schemas.microsoft.com/office/powerpoint/2010/main" val="1038462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50A01A5A-FDEB-F472-C2EF-BE9326F19BDD}"/>
              </a:ext>
            </a:extLst>
          </p:cNvPr>
          <p:cNvPicPr>
            <a:picLocks noChangeAspect="1"/>
          </p:cNvPicPr>
          <p:nvPr/>
        </p:nvPicPr>
        <p:blipFill>
          <a:blip r:embed="rId3"/>
          <a:stretch>
            <a:fillRect/>
          </a:stretch>
        </p:blipFill>
        <p:spPr>
          <a:xfrm>
            <a:off x="659654" y="0"/>
            <a:ext cx="5522097" cy="5021580"/>
          </a:xfrm>
          <a:prstGeom prst="rect">
            <a:avLst/>
          </a:prstGeom>
        </p:spPr>
      </p:pic>
    </p:spTree>
    <p:extLst>
      <p:ext uri="{BB962C8B-B14F-4D97-AF65-F5344CB8AC3E}">
        <p14:creationId xmlns:p14="http://schemas.microsoft.com/office/powerpoint/2010/main" val="2632003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77"/>
        <p:cNvGrpSpPr/>
        <p:nvPr/>
      </p:nvGrpSpPr>
      <p:grpSpPr>
        <a:xfrm>
          <a:off x="0" y="0"/>
          <a:ext cx="0" cy="0"/>
          <a:chOff x="0" y="0"/>
          <a:chExt cx="0" cy="0"/>
        </a:xfrm>
      </p:grpSpPr>
      <p:sp>
        <p:nvSpPr>
          <p:cNvPr id="7" name="Google Shape;187;p29"/>
          <p:cNvSpPr txBox="1">
            <a:spLocks noChangeArrowheads="1"/>
          </p:cNvSpPr>
          <p:nvPr/>
        </p:nvSpPr>
        <p:spPr bwMode="auto">
          <a:xfrm>
            <a:off x="200025" y="2033088"/>
            <a:ext cx="6457950" cy="20165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69" tIns="34275" rIns="68569" bIns="34275"/>
          <a:lstStyle>
            <a:lvl1pPr marL="342900" indent="-342900"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marL="0" indent="0" algn="ctr" eaLnBrk="1" hangingPunct="1"/>
            <a:r>
              <a:rPr lang="en-US" sz="4500" b="1" dirty="0">
                <a:latin typeface="Times New Roman" charset="0"/>
                <a:cs typeface="Times New Roman" charset="0"/>
              </a:rPr>
              <a:t>Practice Multiple Choice Questions</a:t>
            </a:r>
            <a:endParaRPr lang="en-US" sz="600" dirty="0">
              <a:latin typeface="Times New Roman" charset="0"/>
              <a:cs typeface="Times New Roman" charset="0"/>
            </a:endParaRPr>
          </a:p>
        </p:txBody>
      </p:sp>
    </p:spTree>
    <p:extLst>
      <p:ext uri="{BB962C8B-B14F-4D97-AF65-F5344CB8AC3E}">
        <p14:creationId xmlns:p14="http://schemas.microsoft.com/office/powerpoint/2010/main" val="3693438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40"/>
          <p:cNvSpPr txBox="1">
            <a:spLocks noGrp="1"/>
          </p:cNvSpPr>
          <p:nvPr>
            <p:ph type="title"/>
          </p:nvPr>
        </p:nvSpPr>
        <p:spPr>
          <a:prstGeom prst="rect">
            <a:avLst/>
          </a:prstGeom>
        </p:spPr>
        <p:txBody>
          <a:bodyPr spcFirstLastPara="1" wrap="square" lIns="68569" tIns="68569" rIns="68569" bIns="68569" anchor="b" anchorCtr="0">
            <a:noAutofit/>
          </a:bodyPr>
          <a:lstStyle/>
          <a:p>
            <a:r>
              <a:rPr lang="en" dirty="0"/>
              <a:t>Instructor Bio</a:t>
            </a:r>
            <a:endParaRPr dirty="0"/>
          </a:p>
        </p:txBody>
      </p:sp>
      <p:sp>
        <p:nvSpPr>
          <p:cNvPr id="207" name="Google Shape;207;p40"/>
          <p:cNvSpPr txBox="1">
            <a:spLocks noGrp="1"/>
          </p:cNvSpPr>
          <p:nvPr>
            <p:ph type="body" idx="1"/>
          </p:nvPr>
        </p:nvSpPr>
        <p:spPr>
          <a:xfrm>
            <a:off x="959663" y="1853213"/>
            <a:ext cx="2999925" cy="2220075"/>
          </a:xfrm>
          <a:prstGeom prst="rect">
            <a:avLst/>
          </a:prstGeom>
        </p:spPr>
        <p:txBody>
          <a:bodyPr spcFirstLastPara="1" wrap="square" lIns="68569" tIns="68569" rIns="68569" bIns="68569" anchor="t" anchorCtr="0">
            <a:noAutofit/>
          </a:bodyPr>
          <a:lstStyle/>
          <a:p>
            <a:pPr marL="0" indent="0">
              <a:buNone/>
            </a:pPr>
            <a:endParaRPr sz="1350"/>
          </a:p>
          <a:p>
            <a:pPr indent="0">
              <a:spcBef>
                <a:spcPts val="1200"/>
              </a:spcBef>
              <a:spcAft>
                <a:spcPts val="1200"/>
              </a:spcAft>
              <a:buNone/>
            </a:pPr>
            <a:endParaRPr sz="1350"/>
          </a:p>
        </p:txBody>
      </p:sp>
      <p:sp>
        <p:nvSpPr>
          <p:cNvPr id="208" name="Google Shape;208;p40"/>
          <p:cNvSpPr txBox="1">
            <a:spLocks noGrp="1"/>
          </p:cNvSpPr>
          <p:nvPr>
            <p:ph type="body" idx="2"/>
          </p:nvPr>
        </p:nvSpPr>
        <p:spPr>
          <a:xfrm>
            <a:off x="193087" y="1628265"/>
            <a:ext cx="6471825" cy="2324925"/>
          </a:xfrm>
          <a:prstGeom prst="rect">
            <a:avLst/>
          </a:prstGeom>
        </p:spPr>
        <p:txBody>
          <a:bodyPr spcFirstLastPara="1" wrap="square" lIns="68569" tIns="68569" rIns="68569" bIns="68569" anchor="t" anchorCtr="0">
            <a:noAutofit/>
          </a:bodyPr>
          <a:lstStyle/>
          <a:p>
            <a:pPr marL="104773" indent="0">
              <a:buNone/>
            </a:pPr>
            <a:r>
              <a:rPr lang="en-US" sz="1200" b="0" i="0" u="none" strike="noStrike" dirty="0">
                <a:solidFill>
                  <a:srgbClr val="212121"/>
                </a:solidFill>
                <a:effectLst/>
                <a:latin typeface="Arial" panose="020B0604020202020204" pitchFamily="34" charset="0"/>
              </a:rPr>
              <a:t>James Redelsheimer has been an AP and Regular Economics teacher at Robbinsdale Armstrong High School in Plymouth, Minnesota since 2003. James received his Bachelor’s degree from St. Olaf College and his Master's degree at the University of St. Thomas. He received the 3M Economics Educator Excellence Award from the Minnesota Council on Economic Education and was named Visa's Practical Money Skills Innovative Educator of the Month.</a:t>
            </a:r>
            <a:r>
              <a:rPr lang="en-US" sz="800" dirty="0"/>
              <a:t> </a:t>
            </a:r>
          </a:p>
          <a:p>
            <a:pPr marL="104773" indent="0">
              <a:buNone/>
            </a:pPr>
            <a:endParaRPr lang="en-US" sz="800" dirty="0"/>
          </a:p>
          <a:p>
            <a:pPr marL="104773" indent="0">
              <a:buNone/>
            </a:pPr>
            <a:r>
              <a:rPr lang="en-US" sz="1200" b="0" i="0" u="none" strike="noStrike" dirty="0">
                <a:solidFill>
                  <a:srgbClr val="212121"/>
                </a:solidFill>
                <a:effectLst/>
                <a:latin typeface="Arial" panose="020B0604020202020204" pitchFamily="34" charset="0"/>
              </a:rPr>
              <a:t>James enjoys traveling and has been a guest lecturer in the economics department at the Batumi State University in The Republic of Georgia and has received travel grants and fellowships for study travel to learn about the economies of Japan, China, Turkey, Germany, Korea, among others, and studied economics of the environment in Costa Rica. He currently serves as an AP Economics reader, grading AP Economics exams. He enjoys teaching Economics because it relates to students' everyday lives.</a:t>
            </a:r>
            <a:endParaRPr lang="en-US" sz="800" dirty="0"/>
          </a:p>
          <a:p>
            <a:pPr marL="104773" indent="0">
              <a:buNone/>
            </a:pPr>
            <a:br>
              <a:rPr lang="en-US" sz="825" dirty="0"/>
            </a:br>
            <a:endParaRPr sz="825" dirty="0"/>
          </a:p>
        </p:txBody>
      </p:sp>
      <p:pic>
        <p:nvPicPr>
          <p:cNvPr id="1026" name="Picture 2">
            <a:extLst>
              <a:ext uri="{FF2B5EF4-FFF2-40B4-BE49-F238E27FC236}">
                <a16:creationId xmlns:a16="http://schemas.microsoft.com/office/drawing/2014/main" id="{B7D937BA-F8FA-CE68-E542-2FF6823D44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0772" y="109729"/>
            <a:ext cx="1214827" cy="15185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430"/>
        <p:cNvGrpSpPr/>
        <p:nvPr/>
      </p:nvGrpSpPr>
      <p:grpSpPr>
        <a:xfrm>
          <a:off x="0" y="0"/>
          <a:ext cx="0" cy="0"/>
          <a:chOff x="0" y="0"/>
          <a:chExt cx="0" cy="0"/>
        </a:xfrm>
      </p:grpSpPr>
      <p:pic>
        <p:nvPicPr>
          <p:cNvPr id="431" name="Google Shape;431;p37"/>
          <p:cNvPicPr preferRelativeResize="0"/>
          <p:nvPr/>
        </p:nvPicPr>
        <p:blipFill>
          <a:blip r:embed="rId3">
            <a:alphaModFix/>
          </a:blip>
          <a:stretch>
            <a:fillRect/>
          </a:stretch>
        </p:blipFill>
        <p:spPr>
          <a:xfrm>
            <a:off x="118726" y="1285894"/>
            <a:ext cx="6600776" cy="3000356"/>
          </a:xfrm>
          <a:prstGeom prst="rect">
            <a:avLst/>
          </a:prstGeom>
          <a:noFill/>
          <a:ln>
            <a:noFill/>
          </a:ln>
        </p:spPr>
      </p:pic>
      <p:sp>
        <p:nvSpPr>
          <p:cNvPr id="432" name="Google Shape;432;p37"/>
          <p:cNvSpPr txBox="1"/>
          <p:nvPr/>
        </p:nvSpPr>
        <p:spPr>
          <a:xfrm>
            <a:off x="4866450" y="24994"/>
            <a:ext cx="1959300" cy="346500"/>
          </a:xfrm>
          <a:prstGeom prst="rect">
            <a:avLst/>
          </a:prstGeom>
          <a:noFill/>
          <a:ln>
            <a:noFill/>
          </a:ln>
        </p:spPr>
        <p:txBody>
          <a:bodyPr spcFirstLastPara="1" wrap="square" lIns="68569" tIns="34275" rIns="68569" bIns="34275" anchor="t" anchorCtr="0">
            <a:noAutofit/>
          </a:bodyPr>
          <a:lstStyle/>
          <a:p>
            <a:pPr>
              <a:buClr>
                <a:schemeClr val="dk1"/>
              </a:buClr>
              <a:buSzPts val="2400"/>
            </a:pPr>
            <a:r>
              <a:rPr lang="en-US" sz="1800" b="1" dirty="0">
                <a:solidFill>
                  <a:srgbClr val="FF0000"/>
                </a:solidFill>
                <a:latin typeface="Times New Roman"/>
                <a:ea typeface="Times New Roman"/>
                <a:cs typeface="Times New Roman"/>
                <a:sym typeface="Times New Roman"/>
              </a:rPr>
              <a:t>2008 Audit Exam</a:t>
            </a:r>
            <a:endParaRPr sz="1050" dirty="0">
              <a:solidFill>
                <a:srgbClr val="FF0000"/>
              </a:solidFill>
            </a:endParaRPr>
          </a:p>
        </p:txBody>
      </p:sp>
      <p:sp>
        <p:nvSpPr>
          <p:cNvPr id="433" name="Google Shape;433;p37"/>
          <p:cNvSpPr/>
          <p:nvPr/>
        </p:nvSpPr>
        <p:spPr>
          <a:xfrm>
            <a:off x="698184" y="2878238"/>
            <a:ext cx="400050" cy="342900"/>
          </a:xfrm>
          <a:prstGeom prst="ellipse">
            <a:avLst/>
          </a:prstGeom>
          <a:noFill/>
          <a:ln w="76200" cap="flat" cmpd="sng">
            <a:solidFill>
              <a:srgbClr val="C00000"/>
            </a:solidFill>
            <a:prstDash val="solid"/>
            <a:miter lim="800000"/>
            <a:headEnd type="none" w="sm" len="sm"/>
            <a:tailEnd type="none" w="sm" len="sm"/>
          </a:ln>
        </p:spPr>
        <p:txBody>
          <a:bodyPr spcFirstLastPara="1" wrap="square" lIns="68569" tIns="34275" rIns="68569" bIns="34275" anchor="ctr" anchorCtr="0">
            <a:noAutofit/>
          </a:bodyPr>
          <a:lstStyle/>
          <a:p>
            <a:endParaRPr sz="18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01770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3"/>
                                        </p:tgtEl>
                                        <p:attrNameLst>
                                          <p:attrName>style.visibility</p:attrName>
                                        </p:attrNameLst>
                                      </p:cBhvr>
                                      <p:to>
                                        <p:strVal val="visible"/>
                                      </p:to>
                                    </p:set>
                                    <p:animEffect transition="in" filter="fade">
                                      <p:cBhvr>
                                        <p:cTn id="7" dur="500"/>
                                        <p:tgtEl>
                                          <p:spTgt spid="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438"/>
        <p:cNvGrpSpPr/>
        <p:nvPr/>
      </p:nvGrpSpPr>
      <p:grpSpPr>
        <a:xfrm>
          <a:off x="0" y="0"/>
          <a:ext cx="0" cy="0"/>
          <a:chOff x="0" y="0"/>
          <a:chExt cx="0" cy="0"/>
        </a:xfrm>
      </p:grpSpPr>
      <p:pic>
        <p:nvPicPr>
          <p:cNvPr id="439" name="Google Shape;439;p38"/>
          <p:cNvPicPr preferRelativeResize="0"/>
          <p:nvPr/>
        </p:nvPicPr>
        <p:blipFill>
          <a:blip r:embed="rId3">
            <a:alphaModFix/>
          </a:blip>
          <a:stretch>
            <a:fillRect/>
          </a:stretch>
        </p:blipFill>
        <p:spPr>
          <a:xfrm>
            <a:off x="151181" y="942994"/>
            <a:ext cx="6610482" cy="3238950"/>
          </a:xfrm>
          <a:prstGeom prst="rect">
            <a:avLst/>
          </a:prstGeom>
          <a:noFill/>
          <a:ln>
            <a:noFill/>
          </a:ln>
        </p:spPr>
      </p:pic>
      <p:sp>
        <p:nvSpPr>
          <p:cNvPr id="440" name="Google Shape;440;p38"/>
          <p:cNvSpPr txBox="1"/>
          <p:nvPr/>
        </p:nvSpPr>
        <p:spPr>
          <a:xfrm>
            <a:off x="4866450" y="24994"/>
            <a:ext cx="1959300" cy="346500"/>
          </a:xfrm>
          <a:prstGeom prst="rect">
            <a:avLst/>
          </a:prstGeom>
          <a:noFill/>
          <a:ln>
            <a:noFill/>
          </a:ln>
        </p:spPr>
        <p:txBody>
          <a:bodyPr spcFirstLastPara="1" wrap="square" lIns="68569" tIns="34275" rIns="68569" bIns="34275" anchor="t" anchorCtr="0">
            <a:noAutofit/>
          </a:bodyPr>
          <a:lstStyle/>
          <a:p>
            <a:pPr>
              <a:buClr>
                <a:schemeClr val="dk1"/>
              </a:buClr>
              <a:buSzPts val="2400"/>
            </a:pPr>
            <a:r>
              <a:rPr lang="en-US" sz="1800" b="1" dirty="0">
                <a:solidFill>
                  <a:srgbClr val="FF0000"/>
                </a:solidFill>
                <a:latin typeface="Times New Roman"/>
                <a:ea typeface="Times New Roman"/>
                <a:cs typeface="Times New Roman"/>
                <a:sym typeface="Times New Roman"/>
              </a:rPr>
              <a:t>2008 Audit Exam</a:t>
            </a:r>
            <a:endParaRPr sz="1050" dirty="0">
              <a:solidFill>
                <a:srgbClr val="FF0000"/>
              </a:solidFill>
            </a:endParaRPr>
          </a:p>
        </p:txBody>
      </p:sp>
      <p:sp>
        <p:nvSpPr>
          <p:cNvPr id="441" name="Google Shape;441;p38"/>
          <p:cNvSpPr/>
          <p:nvPr/>
        </p:nvSpPr>
        <p:spPr>
          <a:xfrm>
            <a:off x="782109" y="2986144"/>
            <a:ext cx="400050" cy="342900"/>
          </a:xfrm>
          <a:prstGeom prst="ellipse">
            <a:avLst/>
          </a:prstGeom>
          <a:noFill/>
          <a:ln w="76200" cap="flat" cmpd="sng">
            <a:solidFill>
              <a:srgbClr val="C00000"/>
            </a:solidFill>
            <a:prstDash val="solid"/>
            <a:miter lim="800000"/>
            <a:headEnd type="none" w="sm" len="sm"/>
            <a:tailEnd type="none" w="sm" len="sm"/>
          </a:ln>
        </p:spPr>
        <p:txBody>
          <a:bodyPr spcFirstLastPara="1" wrap="square" lIns="68569" tIns="34275" rIns="68569" bIns="34275" anchor="ctr" anchorCtr="0">
            <a:noAutofit/>
          </a:bodyPr>
          <a:lstStyle/>
          <a:p>
            <a:endParaRPr sz="18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10123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1"/>
                                        </p:tgtEl>
                                        <p:attrNameLst>
                                          <p:attrName>style.visibility</p:attrName>
                                        </p:attrNameLst>
                                      </p:cBhvr>
                                      <p:to>
                                        <p:strVal val="visible"/>
                                      </p:to>
                                    </p:set>
                                    <p:animEffect transition="in" filter="fade">
                                      <p:cBhvr>
                                        <p:cTn id="7" dur="500"/>
                                        <p:tgtEl>
                                          <p:spTgt spid="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446"/>
        <p:cNvGrpSpPr/>
        <p:nvPr/>
      </p:nvGrpSpPr>
      <p:grpSpPr>
        <a:xfrm>
          <a:off x="0" y="0"/>
          <a:ext cx="0" cy="0"/>
          <a:chOff x="0" y="0"/>
          <a:chExt cx="0" cy="0"/>
        </a:xfrm>
      </p:grpSpPr>
      <p:pic>
        <p:nvPicPr>
          <p:cNvPr id="447" name="Google Shape;447;p39"/>
          <p:cNvPicPr preferRelativeResize="0"/>
          <p:nvPr/>
        </p:nvPicPr>
        <p:blipFill>
          <a:blip r:embed="rId3">
            <a:alphaModFix/>
          </a:blip>
          <a:stretch>
            <a:fillRect/>
          </a:stretch>
        </p:blipFill>
        <p:spPr>
          <a:xfrm>
            <a:off x="559741" y="24994"/>
            <a:ext cx="4276710" cy="5004206"/>
          </a:xfrm>
          <a:prstGeom prst="rect">
            <a:avLst/>
          </a:prstGeom>
          <a:noFill/>
          <a:ln>
            <a:noFill/>
          </a:ln>
        </p:spPr>
      </p:pic>
      <p:sp>
        <p:nvSpPr>
          <p:cNvPr id="448" name="Google Shape;448;p39"/>
          <p:cNvSpPr txBox="1"/>
          <p:nvPr/>
        </p:nvSpPr>
        <p:spPr>
          <a:xfrm>
            <a:off x="4866450" y="24994"/>
            <a:ext cx="1959300" cy="346500"/>
          </a:xfrm>
          <a:prstGeom prst="rect">
            <a:avLst/>
          </a:prstGeom>
          <a:noFill/>
          <a:ln>
            <a:noFill/>
          </a:ln>
        </p:spPr>
        <p:txBody>
          <a:bodyPr spcFirstLastPara="1" wrap="square" lIns="68569" tIns="34275" rIns="68569" bIns="34275" anchor="t" anchorCtr="0">
            <a:noAutofit/>
          </a:bodyPr>
          <a:lstStyle/>
          <a:p>
            <a:pPr>
              <a:buClr>
                <a:schemeClr val="dk1"/>
              </a:buClr>
              <a:buSzPts val="2400"/>
            </a:pPr>
            <a:r>
              <a:rPr lang="en-US" sz="1800" b="1" dirty="0">
                <a:solidFill>
                  <a:srgbClr val="FF0000"/>
                </a:solidFill>
                <a:latin typeface="Times New Roman"/>
                <a:ea typeface="Times New Roman"/>
                <a:cs typeface="Times New Roman"/>
                <a:sym typeface="Times New Roman"/>
              </a:rPr>
              <a:t>2008 Audit Exam</a:t>
            </a:r>
            <a:endParaRPr sz="1050" dirty="0">
              <a:solidFill>
                <a:srgbClr val="FF0000"/>
              </a:solidFill>
            </a:endParaRPr>
          </a:p>
        </p:txBody>
      </p:sp>
      <p:sp>
        <p:nvSpPr>
          <p:cNvPr id="449" name="Google Shape;449;p39"/>
          <p:cNvSpPr/>
          <p:nvPr/>
        </p:nvSpPr>
        <p:spPr>
          <a:xfrm>
            <a:off x="832865" y="756094"/>
            <a:ext cx="400050" cy="342900"/>
          </a:xfrm>
          <a:prstGeom prst="ellipse">
            <a:avLst/>
          </a:prstGeom>
          <a:noFill/>
          <a:ln w="76200" cap="flat" cmpd="sng">
            <a:solidFill>
              <a:srgbClr val="C00000"/>
            </a:solidFill>
            <a:prstDash val="solid"/>
            <a:miter lim="800000"/>
            <a:headEnd type="none" w="sm" len="sm"/>
            <a:tailEnd type="none" w="sm" len="sm"/>
          </a:ln>
        </p:spPr>
        <p:txBody>
          <a:bodyPr spcFirstLastPara="1" wrap="square" lIns="68569" tIns="34275" rIns="68569" bIns="34275" anchor="ctr" anchorCtr="0">
            <a:noAutofit/>
          </a:bodyPr>
          <a:lstStyle/>
          <a:p>
            <a:endParaRPr sz="18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84807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9"/>
                                        </p:tgtEl>
                                        <p:attrNameLst>
                                          <p:attrName>style.visibility</p:attrName>
                                        </p:attrNameLst>
                                      </p:cBhvr>
                                      <p:to>
                                        <p:strVal val="visible"/>
                                      </p:to>
                                    </p:set>
                                    <p:animEffect transition="in" filter="fade">
                                      <p:cBhvr>
                                        <p:cTn id="7" dur="500"/>
                                        <p:tgtEl>
                                          <p:spTgt spid="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454"/>
        <p:cNvGrpSpPr/>
        <p:nvPr/>
      </p:nvGrpSpPr>
      <p:grpSpPr>
        <a:xfrm>
          <a:off x="0" y="0"/>
          <a:ext cx="0" cy="0"/>
          <a:chOff x="0" y="0"/>
          <a:chExt cx="0" cy="0"/>
        </a:xfrm>
      </p:grpSpPr>
      <p:pic>
        <p:nvPicPr>
          <p:cNvPr id="455" name="Google Shape;455;p40"/>
          <p:cNvPicPr preferRelativeResize="0"/>
          <p:nvPr/>
        </p:nvPicPr>
        <p:blipFill>
          <a:blip r:embed="rId3">
            <a:alphaModFix/>
          </a:blip>
          <a:stretch>
            <a:fillRect/>
          </a:stretch>
        </p:blipFill>
        <p:spPr>
          <a:xfrm>
            <a:off x="172874" y="942994"/>
            <a:ext cx="6524381" cy="3526688"/>
          </a:xfrm>
          <a:prstGeom prst="rect">
            <a:avLst/>
          </a:prstGeom>
          <a:noFill/>
          <a:ln>
            <a:noFill/>
          </a:ln>
        </p:spPr>
      </p:pic>
      <p:sp>
        <p:nvSpPr>
          <p:cNvPr id="456" name="Google Shape;456;p40"/>
          <p:cNvSpPr txBox="1"/>
          <p:nvPr/>
        </p:nvSpPr>
        <p:spPr>
          <a:xfrm>
            <a:off x="4898700" y="9754"/>
            <a:ext cx="1959300" cy="346500"/>
          </a:xfrm>
          <a:prstGeom prst="rect">
            <a:avLst/>
          </a:prstGeom>
          <a:noFill/>
          <a:ln>
            <a:noFill/>
          </a:ln>
        </p:spPr>
        <p:txBody>
          <a:bodyPr spcFirstLastPara="1" wrap="square" lIns="68569" tIns="34275" rIns="68569" bIns="34275" anchor="t" anchorCtr="0">
            <a:noAutofit/>
          </a:bodyPr>
          <a:lstStyle/>
          <a:p>
            <a:pPr>
              <a:buClr>
                <a:schemeClr val="dk1"/>
              </a:buClr>
              <a:buSzPts val="2400"/>
            </a:pPr>
            <a:r>
              <a:rPr lang="en-US" sz="1800" b="1" dirty="0">
                <a:solidFill>
                  <a:srgbClr val="FF0000"/>
                </a:solidFill>
                <a:latin typeface="Times New Roman"/>
                <a:ea typeface="Times New Roman"/>
                <a:cs typeface="Times New Roman"/>
                <a:sym typeface="Times New Roman"/>
              </a:rPr>
              <a:t>2008 Audit Exam</a:t>
            </a:r>
            <a:endParaRPr sz="1050" dirty="0">
              <a:solidFill>
                <a:srgbClr val="FF0000"/>
              </a:solidFill>
            </a:endParaRPr>
          </a:p>
        </p:txBody>
      </p:sp>
      <p:sp>
        <p:nvSpPr>
          <p:cNvPr id="457" name="Google Shape;457;p40"/>
          <p:cNvSpPr/>
          <p:nvPr/>
        </p:nvSpPr>
        <p:spPr>
          <a:xfrm>
            <a:off x="724940" y="3381788"/>
            <a:ext cx="400050" cy="342900"/>
          </a:xfrm>
          <a:prstGeom prst="ellipse">
            <a:avLst/>
          </a:prstGeom>
          <a:noFill/>
          <a:ln w="76200" cap="flat" cmpd="sng">
            <a:solidFill>
              <a:srgbClr val="C00000"/>
            </a:solidFill>
            <a:prstDash val="solid"/>
            <a:miter lim="800000"/>
            <a:headEnd type="none" w="sm" len="sm"/>
            <a:tailEnd type="none" w="sm" len="sm"/>
          </a:ln>
        </p:spPr>
        <p:txBody>
          <a:bodyPr spcFirstLastPara="1" wrap="square" lIns="68569" tIns="34275" rIns="68569" bIns="34275" anchor="ctr" anchorCtr="0">
            <a:noAutofit/>
          </a:bodyPr>
          <a:lstStyle/>
          <a:p>
            <a:endParaRPr sz="18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5097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7"/>
                                        </p:tgtEl>
                                        <p:attrNameLst>
                                          <p:attrName>style.visibility</p:attrName>
                                        </p:attrNameLst>
                                      </p:cBhvr>
                                      <p:to>
                                        <p:strVal val="visible"/>
                                      </p:to>
                                    </p:set>
                                    <p:animEffect transition="in" filter="fade">
                                      <p:cBhvr>
                                        <p:cTn id="7" dur="500"/>
                                        <p:tgtEl>
                                          <p:spTgt spid="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462"/>
        <p:cNvGrpSpPr/>
        <p:nvPr/>
      </p:nvGrpSpPr>
      <p:grpSpPr>
        <a:xfrm>
          <a:off x="0" y="0"/>
          <a:ext cx="0" cy="0"/>
          <a:chOff x="0" y="0"/>
          <a:chExt cx="0" cy="0"/>
        </a:xfrm>
      </p:grpSpPr>
      <p:pic>
        <p:nvPicPr>
          <p:cNvPr id="463" name="Google Shape;463;p41"/>
          <p:cNvPicPr preferRelativeResize="0"/>
          <p:nvPr/>
        </p:nvPicPr>
        <p:blipFill>
          <a:blip r:embed="rId3">
            <a:alphaModFix/>
          </a:blip>
          <a:stretch>
            <a:fillRect/>
          </a:stretch>
        </p:blipFill>
        <p:spPr>
          <a:xfrm>
            <a:off x="232163" y="1228744"/>
            <a:ext cx="6437306" cy="2627475"/>
          </a:xfrm>
          <a:prstGeom prst="rect">
            <a:avLst/>
          </a:prstGeom>
          <a:noFill/>
          <a:ln>
            <a:noFill/>
          </a:ln>
        </p:spPr>
      </p:pic>
      <p:sp>
        <p:nvSpPr>
          <p:cNvPr id="464" name="Google Shape;464;p41"/>
          <p:cNvSpPr txBox="1"/>
          <p:nvPr/>
        </p:nvSpPr>
        <p:spPr>
          <a:xfrm>
            <a:off x="4866450" y="24994"/>
            <a:ext cx="1959300" cy="346500"/>
          </a:xfrm>
          <a:prstGeom prst="rect">
            <a:avLst/>
          </a:prstGeom>
          <a:noFill/>
          <a:ln>
            <a:noFill/>
          </a:ln>
        </p:spPr>
        <p:txBody>
          <a:bodyPr spcFirstLastPara="1" wrap="square" lIns="68569" tIns="34275" rIns="68569" bIns="34275" anchor="t" anchorCtr="0">
            <a:noAutofit/>
          </a:bodyPr>
          <a:lstStyle/>
          <a:p>
            <a:pPr>
              <a:buClr>
                <a:schemeClr val="dk1"/>
              </a:buClr>
              <a:buSzPts val="2400"/>
            </a:pPr>
            <a:r>
              <a:rPr lang="en-US" sz="1800" b="1" dirty="0">
                <a:solidFill>
                  <a:srgbClr val="FF0000"/>
                </a:solidFill>
                <a:latin typeface="Times New Roman"/>
                <a:ea typeface="Times New Roman"/>
                <a:cs typeface="Times New Roman"/>
                <a:sym typeface="Times New Roman"/>
              </a:rPr>
              <a:t>2008 Audit Exam</a:t>
            </a:r>
            <a:endParaRPr sz="1050" dirty="0">
              <a:solidFill>
                <a:srgbClr val="FF0000"/>
              </a:solidFill>
            </a:endParaRPr>
          </a:p>
        </p:txBody>
      </p:sp>
      <p:sp>
        <p:nvSpPr>
          <p:cNvPr id="465" name="Google Shape;465;p41"/>
          <p:cNvSpPr/>
          <p:nvPr/>
        </p:nvSpPr>
        <p:spPr>
          <a:xfrm>
            <a:off x="748922" y="3381788"/>
            <a:ext cx="400050" cy="342900"/>
          </a:xfrm>
          <a:prstGeom prst="ellipse">
            <a:avLst/>
          </a:prstGeom>
          <a:noFill/>
          <a:ln w="76200" cap="flat" cmpd="sng">
            <a:solidFill>
              <a:srgbClr val="C00000"/>
            </a:solidFill>
            <a:prstDash val="solid"/>
            <a:miter lim="800000"/>
            <a:headEnd type="none" w="sm" len="sm"/>
            <a:tailEnd type="none" w="sm" len="sm"/>
          </a:ln>
        </p:spPr>
        <p:txBody>
          <a:bodyPr spcFirstLastPara="1" wrap="square" lIns="68569" tIns="34275" rIns="68569" bIns="34275" anchor="ctr" anchorCtr="0">
            <a:noAutofit/>
          </a:bodyPr>
          <a:lstStyle/>
          <a:p>
            <a:endParaRPr sz="18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4658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5"/>
                                        </p:tgtEl>
                                        <p:attrNameLst>
                                          <p:attrName>style.visibility</p:attrName>
                                        </p:attrNameLst>
                                      </p:cBhvr>
                                      <p:to>
                                        <p:strVal val="visible"/>
                                      </p:to>
                                    </p:set>
                                    <p:animEffect transition="in" filter="fade">
                                      <p:cBhvr>
                                        <p:cTn id="7" dur="500"/>
                                        <p:tgtEl>
                                          <p:spTgt spid="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470"/>
        <p:cNvGrpSpPr/>
        <p:nvPr/>
      </p:nvGrpSpPr>
      <p:grpSpPr>
        <a:xfrm>
          <a:off x="0" y="0"/>
          <a:ext cx="0" cy="0"/>
          <a:chOff x="0" y="0"/>
          <a:chExt cx="0" cy="0"/>
        </a:xfrm>
      </p:grpSpPr>
      <p:pic>
        <p:nvPicPr>
          <p:cNvPr id="471" name="Google Shape;471;p42"/>
          <p:cNvPicPr preferRelativeResize="0"/>
          <p:nvPr/>
        </p:nvPicPr>
        <p:blipFill>
          <a:blip r:embed="rId3">
            <a:alphaModFix/>
          </a:blip>
          <a:stretch>
            <a:fillRect/>
          </a:stretch>
        </p:blipFill>
        <p:spPr>
          <a:xfrm>
            <a:off x="114301" y="542944"/>
            <a:ext cx="6642188" cy="4399781"/>
          </a:xfrm>
          <a:prstGeom prst="rect">
            <a:avLst/>
          </a:prstGeom>
          <a:noFill/>
          <a:ln>
            <a:noFill/>
          </a:ln>
        </p:spPr>
      </p:pic>
      <p:sp>
        <p:nvSpPr>
          <p:cNvPr id="472" name="Google Shape;472;p42"/>
          <p:cNvSpPr txBox="1"/>
          <p:nvPr/>
        </p:nvSpPr>
        <p:spPr>
          <a:xfrm>
            <a:off x="4866450" y="24994"/>
            <a:ext cx="1959300" cy="346500"/>
          </a:xfrm>
          <a:prstGeom prst="rect">
            <a:avLst/>
          </a:prstGeom>
          <a:noFill/>
          <a:ln>
            <a:noFill/>
          </a:ln>
        </p:spPr>
        <p:txBody>
          <a:bodyPr spcFirstLastPara="1" wrap="square" lIns="68569" tIns="34275" rIns="68569" bIns="34275" anchor="t" anchorCtr="0">
            <a:noAutofit/>
          </a:bodyPr>
          <a:lstStyle/>
          <a:p>
            <a:pPr>
              <a:buClr>
                <a:schemeClr val="dk1"/>
              </a:buClr>
              <a:buSzPts val="2400"/>
            </a:pPr>
            <a:r>
              <a:rPr lang="en-US" sz="1800" b="1" dirty="0">
                <a:solidFill>
                  <a:srgbClr val="FF0000"/>
                </a:solidFill>
                <a:latin typeface="Times New Roman"/>
                <a:ea typeface="Times New Roman"/>
                <a:cs typeface="Times New Roman"/>
                <a:sym typeface="Times New Roman"/>
              </a:rPr>
              <a:t>2008 Audit Exam</a:t>
            </a:r>
            <a:endParaRPr sz="1050" dirty="0">
              <a:solidFill>
                <a:srgbClr val="FF0000"/>
              </a:solidFill>
            </a:endParaRPr>
          </a:p>
        </p:txBody>
      </p:sp>
      <p:sp>
        <p:nvSpPr>
          <p:cNvPr id="473" name="Google Shape;473;p42"/>
          <p:cNvSpPr/>
          <p:nvPr/>
        </p:nvSpPr>
        <p:spPr>
          <a:xfrm>
            <a:off x="748922" y="3753469"/>
            <a:ext cx="400050" cy="342900"/>
          </a:xfrm>
          <a:prstGeom prst="ellipse">
            <a:avLst/>
          </a:prstGeom>
          <a:noFill/>
          <a:ln w="76200" cap="flat" cmpd="sng">
            <a:solidFill>
              <a:srgbClr val="C00000"/>
            </a:solidFill>
            <a:prstDash val="solid"/>
            <a:miter lim="800000"/>
            <a:headEnd type="none" w="sm" len="sm"/>
            <a:tailEnd type="none" w="sm" len="sm"/>
          </a:ln>
        </p:spPr>
        <p:txBody>
          <a:bodyPr spcFirstLastPara="1" wrap="square" lIns="68569" tIns="34275" rIns="68569" bIns="34275" anchor="ctr" anchorCtr="0">
            <a:noAutofit/>
          </a:bodyPr>
          <a:lstStyle/>
          <a:p>
            <a:endParaRPr sz="18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84175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3"/>
                                        </p:tgtEl>
                                        <p:attrNameLst>
                                          <p:attrName>style.visibility</p:attrName>
                                        </p:attrNameLst>
                                      </p:cBhvr>
                                      <p:to>
                                        <p:strVal val="visible"/>
                                      </p:to>
                                    </p:set>
                                    <p:animEffect transition="in" filter="fade">
                                      <p:cBhvr>
                                        <p:cTn id="7" dur="500"/>
                                        <p:tgtEl>
                                          <p:spTgt spid="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478"/>
        <p:cNvGrpSpPr/>
        <p:nvPr/>
      </p:nvGrpSpPr>
      <p:grpSpPr>
        <a:xfrm>
          <a:off x="0" y="0"/>
          <a:ext cx="0" cy="0"/>
          <a:chOff x="0" y="0"/>
          <a:chExt cx="0" cy="0"/>
        </a:xfrm>
      </p:grpSpPr>
      <p:pic>
        <p:nvPicPr>
          <p:cNvPr id="479" name="Google Shape;479;p43"/>
          <p:cNvPicPr preferRelativeResize="0"/>
          <p:nvPr/>
        </p:nvPicPr>
        <p:blipFill>
          <a:blip r:embed="rId3">
            <a:alphaModFix/>
          </a:blip>
          <a:stretch>
            <a:fillRect/>
          </a:stretch>
        </p:blipFill>
        <p:spPr>
          <a:xfrm>
            <a:off x="92345" y="600094"/>
            <a:ext cx="6676256" cy="3657136"/>
          </a:xfrm>
          <a:prstGeom prst="rect">
            <a:avLst/>
          </a:prstGeom>
          <a:noFill/>
          <a:ln>
            <a:noFill/>
          </a:ln>
        </p:spPr>
      </p:pic>
      <p:sp>
        <p:nvSpPr>
          <p:cNvPr id="480" name="Google Shape;480;p43"/>
          <p:cNvSpPr txBox="1"/>
          <p:nvPr/>
        </p:nvSpPr>
        <p:spPr>
          <a:xfrm>
            <a:off x="4866450" y="24994"/>
            <a:ext cx="1959300" cy="346500"/>
          </a:xfrm>
          <a:prstGeom prst="rect">
            <a:avLst/>
          </a:prstGeom>
          <a:noFill/>
          <a:ln>
            <a:noFill/>
          </a:ln>
        </p:spPr>
        <p:txBody>
          <a:bodyPr spcFirstLastPara="1" wrap="square" lIns="68569" tIns="34275" rIns="68569" bIns="34275" anchor="t" anchorCtr="0">
            <a:noAutofit/>
          </a:bodyPr>
          <a:lstStyle/>
          <a:p>
            <a:pPr>
              <a:buClr>
                <a:schemeClr val="dk1"/>
              </a:buClr>
              <a:buSzPts val="2400"/>
            </a:pPr>
            <a:r>
              <a:rPr lang="en-US" sz="1800" b="1" dirty="0">
                <a:solidFill>
                  <a:srgbClr val="FF0000"/>
                </a:solidFill>
                <a:latin typeface="Times New Roman"/>
                <a:ea typeface="Times New Roman"/>
                <a:cs typeface="Times New Roman"/>
                <a:sym typeface="Times New Roman"/>
              </a:rPr>
              <a:t>2012 Audit Exam</a:t>
            </a:r>
            <a:endParaRPr sz="1050" dirty="0">
              <a:solidFill>
                <a:srgbClr val="FF0000"/>
              </a:solidFill>
            </a:endParaRPr>
          </a:p>
        </p:txBody>
      </p:sp>
      <p:sp>
        <p:nvSpPr>
          <p:cNvPr id="481" name="Google Shape;481;p43"/>
          <p:cNvSpPr/>
          <p:nvPr/>
        </p:nvSpPr>
        <p:spPr>
          <a:xfrm>
            <a:off x="755315" y="2998144"/>
            <a:ext cx="400050" cy="342900"/>
          </a:xfrm>
          <a:prstGeom prst="ellipse">
            <a:avLst/>
          </a:prstGeom>
          <a:noFill/>
          <a:ln w="76200" cap="flat" cmpd="sng">
            <a:solidFill>
              <a:srgbClr val="C00000"/>
            </a:solidFill>
            <a:prstDash val="solid"/>
            <a:miter lim="800000"/>
            <a:headEnd type="none" w="sm" len="sm"/>
            <a:tailEnd type="none" w="sm" len="sm"/>
          </a:ln>
        </p:spPr>
        <p:txBody>
          <a:bodyPr spcFirstLastPara="1" wrap="square" lIns="68569" tIns="34275" rIns="68569" bIns="34275" anchor="ctr" anchorCtr="0">
            <a:noAutofit/>
          </a:bodyPr>
          <a:lstStyle/>
          <a:p>
            <a:endParaRPr sz="18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05712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1"/>
                                        </p:tgtEl>
                                        <p:attrNameLst>
                                          <p:attrName>style.visibility</p:attrName>
                                        </p:attrNameLst>
                                      </p:cBhvr>
                                      <p:to>
                                        <p:strVal val="visible"/>
                                      </p:to>
                                    </p:set>
                                    <p:animEffect transition="in" filter="fade">
                                      <p:cBhvr>
                                        <p:cTn id="7" dur="500"/>
                                        <p:tgtEl>
                                          <p:spTgt spid="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486"/>
        <p:cNvGrpSpPr/>
        <p:nvPr/>
      </p:nvGrpSpPr>
      <p:grpSpPr>
        <a:xfrm>
          <a:off x="0" y="0"/>
          <a:ext cx="0" cy="0"/>
          <a:chOff x="0" y="0"/>
          <a:chExt cx="0" cy="0"/>
        </a:xfrm>
      </p:grpSpPr>
      <p:pic>
        <p:nvPicPr>
          <p:cNvPr id="487" name="Google Shape;487;p44"/>
          <p:cNvPicPr preferRelativeResize="0"/>
          <p:nvPr/>
        </p:nvPicPr>
        <p:blipFill>
          <a:blip r:embed="rId3">
            <a:alphaModFix/>
          </a:blip>
          <a:stretch>
            <a:fillRect/>
          </a:stretch>
        </p:blipFill>
        <p:spPr>
          <a:xfrm>
            <a:off x="161026" y="485794"/>
            <a:ext cx="6525788" cy="3730519"/>
          </a:xfrm>
          <a:prstGeom prst="rect">
            <a:avLst/>
          </a:prstGeom>
          <a:noFill/>
          <a:ln>
            <a:noFill/>
          </a:ln>
        </p:spPr>
      </p:pic>
      <p:sp>
        <p:nvSpPr>
          <p:cNvPr id="488" name="Google Shape;488;p44"/>
          <p:cNvSpPr txBox="1"/>
          <p:nvPr/>
        </p:nvSpPr>
        <p:spPr>
          <a:xfrm>
            <a:off x="4903706" y="24994"/>
            <a:ext cx="1921950" cy="346500"/>
          </a:xfrm>
          <a:prstGeom prst="rect">
            <a:avLst/>
          </a:prstGeom>
          <a:noFill/>
          <a:ln>
            <a:noFill/>
          </a:ln>
        </p:spPr>
        <p:txBody>
          <a:bodyPr spcFirstLastPara="1" wrap="square" lIns="68569" tIns="34275" rIns="68569" bIns="34275" anchor="t" anchorCtr="0">
            <a:noAutofit/>
          </a:bodyPr>
          <a:lstStyle/>
          <a:p>
            <a:pPr>
              <a:buClr>
                <a:schemeClr val="dk1"/>
              </a:buClr>
              <a:buSzPts val="2400"/>
            </a:pPr>
            <a:r>
              <a:rPr lang="en-US" sz="1800" b="1" dirty="0">
                <a:solidFill>
                  <a:schemeClr val="dk1"/>
                </a:solidFill>
                <a:latin typeface="Times New Roman"/>
                <a:ea typeface="Times New Roman"/>
                <a:cs typeface="Times New Roman"/>
                <a:sym typeface="Times New Roman"/>
              </a:rPr>
              <a:t>2012 Audit Exam</a:t>
            </a:r>
            <a:endParaRPr sz="1050" dirty="0"/>
          </a:p>
        </p:txBody>
      </p:sp>
      <p:sp>
        <p:nvSpPr>
          <p:cNvPr id="489" name="Google Shape;489;p44"/>
          <p:cNvSpPr/>
          <p:nvPr/>
        </p:nvSpPr>
        <p:spPr>
          <a:xfrm>
            <a:off x="733490" y="3742725"/>
            <a:ext cx="400050" cy="342900"/>
          </a:xfrm>
          <a:prstGeom prst="ellipse">
            <a:avLst/>
          </a:prstGeom>
          <a:noFill/>
          <a:ln w="76200" cap="flat" cmpd="sng">
            <a:solidFill>
              <a:srgbClr val="C00000"/>
            </a:solidFill>
            <a:prstDash val="solid"/>
            <a:miter lim="800000"/>
            <a:headEnd type="none" w="sm" len="sm"/>
            <a:tailEnd type="none" w="sm" len="sm"/>
          </a:ln>
        </p:spPr>
        <p:txBody>
          <a:bodyPr spcFirstLastPara="1" wrap="square" lIns="68569" tIns="34275" rIns="68569" bIns="34275" anchor="ctr" anchorCtr="0">
            <a:noAutofit/>
          </a:bodyPr>
          <a:lstStyle/>
          <a:p>
            <a:endParaRPr sz="18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58036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9"/>
                                        </p:tgtEl>
                                        <p:attrNameLst>
                                          <p:attrName>style.visibility</p:attrName>
                                        </p:attrNameLst>
                                      </p:cBhvr>
                                      <p:to>
                                        <p:strVal val="visible"/>
                                      </p:to>
                                    </p:set>
                                    <p:animEffect transition="in" filter="fade">
                                      <p:cBhvr>
                                        <p:cTn id="7" dur="500"/>
                                        <p:tgtEl>
                                          <p:spTgt spid="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494"/>
        <p:cNvGrpSpPr/>
        <p:nvPr/>
      </p:nvGrpSpPr>
      <p:grpSpPr>
        <a:xfrm>
          <a:off x="0" y="0"/>
          <a:ext cx="0" cy="0"/>
          <a:chOff x="0" y="0"/>
          <a:chExt cx="0" cy="0"/>
        </a:xfrm>
      </p:grpSpPr>
      <p:pic>
        <p:nvPicPr>
          <p:cNvPr id="495" name="Google Shape;495;p45"/>
          <p:cNvPicPr preferRelativeResize="0"/>
          <p:nvPr/>
        </p:nvPicPr>
        <p:blipFill>
          <a:blip r:embed="rId3">
            <a:alphaModFix/>
          </a:blip>
          <a:stretch>
            <a:fillRect/>
          </a:stretch>
        </p:blipFill>
        <p:spPr>
          <a:xfrm>
            <a:off x="183439" y="24994"/>
            <a:ext cx="4732080" cy="5004206"/>
          </a:xfrm>
          <a:prstGeom prst="rect">
            <a:avLst/>
          </a:prstGeom>
          <a:noFill/>
          <a:ln>
            <a:noFill/>
          </a:ln>
        </p:spPr>
      </p:pic>
      <p:sp>
        <p:nvSpPr>
          <p:cNvPr id="496" name="Google Shape;496;p45"/>
          <p:cNvSpPr txBox="1"/>
          <p:nvPr/>
        </p:nvSpPr>
        <p:spPr>
          <a:xfrm>
            <a:off x="4903706" y="24994"/>
            <a:ext cx="1921950" cy="346500"/>
          </a:xfrm>
          <a:prstGeom prst="rect">
            <a:avLst/>
          </a:prstGeom>
          <a:noFill/>
          <a:ln>
            <a:noFill/>
          </a:ln>
        </p:spPr>
        <p:txBody>
          <a:bodyPr spcFirstLastPara="1" wrap="square" lIns="68569" tIns="34275" rIns="68569" bIns="34275" anchor="t" anchorCtr="0">
            <a:noAutofit/>
          </a:bodyPr>
          <a:lstStyle/>
          <a:p>
            <a:pPr>
              <a:buClr>
                <a:schemeClr val="dk1"/>
              </a:buClr>
              <a:buSzPts val="2400"/>
            </a:pPr>
            <a:r>
              <a:rPr lang="en-US" sz="1800" b="1" dirty="0">
                <a:solidFill>
                  <a:srgbClr val="FF0000"/>
                </a:solidFill>
                <a:latin typeface="Times New Roman"/>
                <a:ea typeface="Times New Roman"/>
                <a:cs typeface="Times New Roman"/>
                <a:sym typeface="Times New Roman"/>
              </a:rPr>
              <a:t>2012 Audit Exam</a:t>
            </a:r>
            <a:endParaRPr sz="1050" dirty="0">
              <a:solidFill>
                <a:srgbClr val="FF0000"/>
              </a:solidFill>
            </a:endParaRPr>
          </a:p>
        </p:txBody>
      </p:sp>
      <p:sp>
        <p:nvSpPr>
          <p:cNvPr id="497" name="Google Shape;497;p45"/>
          <p:cNvSpPr/>
          <p:nvPr/>
        </p:nvSpPr>
        <p:spPr>
          <a:xfrm>
            <a:off x="565622" y="2759588"/>
            <a:ext cx="400050" cy="342900"/>
          </a:xfrm>
          <a:prstGeom prst="ellipse">
            <a:avLst/>
          </a:prstGeom>
          <a:noFill/>
          <a:ln w="76200" cap="flat" cmpd="sng">
            <a:solidFill>
              <a:srgbClr val="C00000"/>
            </a:solidFill>
            <a:prstDash val="solid"/>
            <a:miter lim="800000"/>
            <a:headEnd type="none" w="sm" len="sm"/>
            <a:tailEnd type="none" w="sm" len="sm"/>
          </a:ln>
        </p:spPr>
        <p:txBody>
          <a:bodyPr spcFirstLastPara="1" wrap="square" lIns="68569" tIns="34275" rIns="68569" bIns="34275" anchor="ctr" anchorCtr="0">
            <a:noAutofit/>
          </a:bodyPr>
          <a:lstStyle/>
          <a:p>
            <a:endParaRPr sz="18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28631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7"/>
                                        </p:tgtEl>
                                        <p:attrNameLst>
                                          <p:attrName>style.visibility</p:attrName>
                                        </p:attrNameLst>
                                      </p:cBhvr>
                                      <p:to>
                                        <p:strVal val="visible"/>
                                      </p:to>
                                    </p:set>
                                    <p:animEffect transition="in" filter="fade">
                                      <p:cBhvr>
                                        <p:cTn id="7" dur="500"/>
                                        <p:tgtEl>
                                          <p:spTgt spid="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Shape 502"/>
        <p:cNvGrpSpPr/>
        <p:nvPr/>
      </p:nvGrpSpPr>
      <p:grpSpPr>
        <a:xfrm>
          <a:off x="0" y="0"/>
          <a:ext cx="0" cy="0"/>
          <a:chOff x="0" y="0"/>
          <a:chExt cx="0" cy="0"/>
        </a:xfrm>
      </p:grpSpPr>
      <p:pic>
        <p:nvPicPr>
          <p:cNvPr id="503" name="Google Shape;503;p46"/>
          <p:cNvPicPr preferRelativeResize="0"/>
          <p:nvPr/>
        </p:nvPicPr>
        <p:blipFill rotWithShape="1">
          <a:blip r:embed="rId3">
            <a:alphaModFix/>
          </a:blip>
          <a:srcRect l="32418" t="26814" r="12604" b="15725"/>
          <a:stretch/>
        </p:blipFill>
        <p:spPr>
          <a:xfrm>
            <a:off x="4763" y="371475"/>
            <a:ext cx="6856809" cy="4029075"/>
          </a:xfrm>
          <a:prstGeom prst="rect">
            <a:avLst/>
          </a:prstGeom>
          <a:noFill/>
          <a:ln>
            <a:noFill/>
          </a:ln>
        </p:spPr>
      </p:pic>
      <p:sp>
        <p:nvSpPr>
          <p:cNvPr id="504" name="Google Shape;504;p46"/>
          <p:cNvSpPr txBox="1"/>
          <p:nvPr/>
        </p:nvSpPr>
        <p:spPr>
          <a:xfrm>
            <a:off x="4831776" y="24994"/>
            <a:ext cx="1993950" cy="346500"/>
          </a:xfrm>
          <a:prstGeom prst="rect">
            <a:avLst/>
          </a:prstGeom>
          <a:noFill/>
          <a:ln>
            <a:noFill/>
          </a:ln>
        </p:spPr>
        <p:txBody>
          <a:bodyPr spcFirstLastPara="1" wrap="square" lIns="68569" tIns="34275" rIns="68569" bIns="34275" anchor="t" anchorCtr="0">
            <a:noAutofit/>
          </a:bodyPr>
          <a:lstStyle/>
          <a:p>
            <a:pPr>
              <a:buClr>
                <a:schemeClr val="dk1"/>
              </a:buClr>
              <a:buSzPts val="2400"/>
            </a:pPr>
            <a:r>
              <a:rPr lang="en-US" sz="1800" b="1" dirty="0">
                <a:solidFill>
                  <a:srgbClr val="FF0000"/>
                </a:solidFill>
                <a:latin typeface="Times New Roman"/>
                <a:ea typeface="Times New Roman"/>
                <a:cs typeface="Times New Roman"/>
                <a:sym typeface="Times New Roman"/>
              </a:rPr>
              <a:t>2012 Audit Exam</a:t>
            </a:r>
            <a:endParaRPr sz="1050" dirty="0">
              <a:solidFill>
                <a:srgbClr val="FF0000"/>
              </a:solidFill>
            </a:endParaRPr>
          </a:p>
        </p:txBody>
      </p:sp>
      <p:sp>
        <p:nvSpPr>
          <p:cNvPr id="505" name="Google Shape;505;p46"/>
          <p:cNvSpPr/>
          <p:nvPr/>
        </p:nvSpPr>
        <p:spPr>
          <a:xfrm>
            <a:off x="589622" y="3179213"/>
            <a:ext cx="400050" cy="342900"/>
          </a:xfrm>
          <a:prstGeom prst="ellipse">
            <a:avLst/>
          </a:prstGeom>
          <a:noFill/>
          <a:ln w="76200" cap="flat" cmpd="sng">
            <a:solidFill>
              <a:srgbClr val="C00000"/>
            </a:solidFill>
            <a:prstDash val="solid"/>
            <a:miter lim="800000"/>
            <a:headEnd type="none" w="sm" len="sm"/>
            <a:tailEnd type="none" w="sm" len="sm"/>
          </a:ln>
        </p:spPr>
        <p:txBody>
          <a:bodyPr spcFirstLastPara="1" wrap="square" lIns="68569" tIns="34275" rIns="68569" bIns="34275" anchor="ctr" anchorCtr="0">
            <a:noAutofit/>
          </a:bodyPr>
          <a:lstStyle/>
          <a:p>
            <a:endParaRPr sz="18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33115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5"/>
                                        </p:tgtEl>
                                        <p:attrNameLst>
                                          <p:attrName>style.visibility</p:attrName>
                                        </p:attrNameLst>
                                      </p:cBhvr>
                                      <p:to>
                                        <p:strVal val="visible"/>
                                      </p:to>
                                    </p:set>
                                    <p:animEffect transition="in" filter="fade">
                                      <p:cBhvr>
                                        <p:cTn id="7" dur="500"/>
                                        <p:tgtEl>
                                          <p:spTgt spid="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1"/>
          <p:cNvSpPr txBox="1">
            <a:spLocks noGrp="1"/>
          </p:cNvSpPr>
          <p:nvPr>
            <p:ph type="title"/>
          </p:nvPr>
        </p:nvSpPr>
        <p:spPr>
          <a:prstGeom prst="rect">
            <a:avLst/>
          </a:prstGeom>
        </p:spPr>
        <p:txBody>
          <a:bodyPr spcFirstLastPara="1" wrap="square" lIns="68569" tIns="68569" rIns="68569" bIns="68569" anchor="b" anchorCtr="0">
            <a:noAutofit/>
          </a:bodyPr>
          <a:lstStyle/>
          <a:p>
            <a:r>
              <a:rPr lang="en"/>
              <a:t>Webinar Objectives</a:t>
            </a:r>
            <a:endParaRPr/>
          </a:p>
        </p:txBody>
      </p:sp>
      <p:sp>
        <p:nvSpPr>
          <p:cNvPr id="215" name="Google Shape;215;p41"/>
          <p:cNvSpPr txBox="1">
            <a:spLocks noGrp="1"/>
          </p:cNvSpPr>
          <p:nvPr>
            <p:ph type="body" idx="1"/>
          </p:nvPr>
        </p:nvSpPr>
        <p:spPr>
          <a:xfrm>
            <a:off x="959663" y="1853213"/>
            <a:ext cx="2999925" cy="2220075"/>
          </a:xfrm>
          <a:prstGeom prst="rect">
            <a:avLst/>
          </a:prstGeom>
        </p:spPr>
        <p:txBody>
          <a:bodyPr spcFirstLastPara="1" wrap="square" lIns="68569" tIns="68569" rIns="68569" bIns="68569" anchor="t" anchorCtr="0">
            <a:noAutofit/>
          </a:bodyPr>
          <a:lstStyle/>
          <a:p>
            <a:pPr marL="0" indent="0">
              <a:buNone/>
            </a:pPr>
            <a:endParaRPr sz="1350"/>
          </a:p>
          <a:p>
            <a:pPr indent="0">
              <a:spcBef>
                <a:spcPts val="1200"/>
              </a:spcBef>
              <a:spcAft>
                <a:spcPts val="1200"/>
              </a:spcAft>
              <a:buNone/>
            </a:pPr>
            <a:endParaRPr sz="1350"/>
          </a:p>
        </p:txBody>
      </p:sp>
      <p:sp>
        <p:nvSpPr>
          <p:cNvPr id="216" name="Google Shape;216;p41"/>
          <p:cNvSpPr txBox="1">
            <a:spLocks noGrp="1"/>
          </p:cNvSpPr>
          <p:nvPr>
            <p:ph type="body" idx="2"/>
          </p:nvPr>
        </p:nvSpPr>
        <p:spPr>
          <a:xfrm>
            <a:off x="233775" y="1502102"/>
            <a:ext cx="6390450" cy="2324925"/>
          </a:xfrm>
          <a:prstGeom prst="rect">
            <a:avLst/>
          </a:prstGeom>
        </p:spPr>
        <p:txBody>
          <a:bodyPr spcFirstLastPara="1" wrap="square" lIns="68569" tIns="68569" rIns="68569" bIns="68569" anchor="t" anchorCtr="0">
            <a:noAutofit/>
          </a:bodyPr>
          <a:lstStyle/>
          <a:p>
            <a:pPr algn="l" fontAlgn="base" latinLnBrk="0"/>
            <a:r>
              <a:rPr lang="en-US" sz="1600" dirty="0">
                <a:solidFill>
                  <a:srgbClr val="474747"/>
                </a:solidFill>
                <a:latin typeface="effra"/>
              </a:rPr>
              <a:t>In this webinar teachers will be able to:</a:t>
            </a:r>
          </a:p>
          <a:p>
            <a:pPr lvl="1" fontAlgn="base">
              <a:buFont typeface="Arial" panose="020B0604020202020204" pitchFamily="34" charset="0"/>
              <a:buChar char="•"/>
            </a:pPr>
            <a:r>
              <a:rPr lang="en-US" sz="1450" dirty="0">
                <a:solidFill>
                  <a:srgbClr val="545454"/>
                </a:solidFill>
                <a:latin typeface="effra"/>
              </a:rPr>
              <a:t>Describe how Monetary Policy is implemented to achieve goals such as price stability and full-employment</a:t>
            </a:r>
          </a:p>
          <a:p>
            <a:pPr lvl="1" fontAlgn="base">
              <a:buFont typeface="Arial" panose="020B0604020202020204" pitchFamily="34" charset="0"/>
              <a:buChar char="•"/>
            </a:pPr>
            <a:r>
              <a:rPr lang="en-US" sz="1450" dirty="0">
                <a:solidFill>
                  <a:srgbClr val="545454"/>
                </a:solidFill>
                <a:latin typeface="effra"/>
              </a:rPr>
              <a:t>Explain the specific tools of Monetary Policy, and review practice AP Exam questions with their students.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Shape 510"/>
        <p:cNvGrpSpPr/>
        <p:nvPr/>
      </p:nvGrpSpPr>
      <p:grpSpPr>
        <a:xfrm>
          <a:off x="0" y="0"/>
          <a:ext cx="0" cy="0"/>
          <a:chOff x="0" y="0"/>
          <a:chExt cx="0" cy="0"/>
        </a:xfrm>
      </p:grpSpPr>
      <p:pic>
        <p:nvPicPr>
          <p:cNvPr id="511" name="Google Shape;511;p47"/>
          <p:cNvPicPr preferRelativeResize="0"/>
          <p:nvPr/>
        </p:nvPicPr>
        <p:blipFill>
          <a:blip r:embed="rId3">
            <a:alphaModFix/>
          </a:blip>
          <a:stretch>
            <a:fillRect/>
          </a:stretch>
        </p:blipFill>
        <p:spPr>
          <a:xfrm>
            <a:off x="131888" y="653269"/>
            <a:ext cx="6693844" cy="4272000"/>
          </a:xfrm>
          <a:prstGeom prst="rect">
            <a:avLst/>
          </a:prstGeom>
          <a:noFill/>
          <a:ln>
            <a:noFill/>
          </a:ln>
        </p:spPr>
      </p:pic>
      <p:sp>
        <p:nvSpPr>
          <p:cNvPr id="512" name="Google Shape;512;p47"/>
          <p:cNvSpPr txBox="1"/>
          <p:nvPr/>
        </p:nvSpPr>
        <p:spPr>
          <a:xfrm>
            <a:off x="4831776" y="24994"/>
            <a:ext cx="1993950" cy="346500"/>
          </a:xfrm>
          <a:prstGeom prst="rect">
            <a:avLst/>
          </a:prstGeom>
          <a:noFill/>
          <a:ln>
            <a:noFill/>
          </a:ln>
        </p:spPr>
        <p:txBody>
          <a:bodyPr spcFirstLastPara="1" wrap="square" lIns="68569" tIns="34275" rIns="68569" bIns="34275" anchor="t" anchorCtr="0">
            <a:noAutofit/>
          </a:bodyPr>
          <a:lstStyle/>
          <a:p>
            <a:pPr>
              <a:buClr>
                <a:schemeClr val="dk1"/>
              </a:buClr>
              <a:buSzPts val="2400"/>
            </a:pPr>
            <a:r>
              <a:rPr lang="en-US" sz="1800" b="1" dirty="0">
                <a:solidFill>
                  <a:srgbClr val="FF0000"/>
                </a:solidFill>
                <a:latin typeface="Times New Roman"/>
                <a:ea typeface="Times New Roman"/>
                <a:cs typeface="Times New Roman"/>
                <a:sym typeface="Times New Roman"/>
              </a:rPr>
              <a:t>2012 Audit Exam</a:t>
            </a:r>
            <a:endParaRPr sz="1050" dirty="0">
              <a:solidFill>
                <a:srgbClr val="FF0000"/>
              </a:solidFill>
            </a:endParaRPr>
          </a:p>
        </p:txBody>
      </p:sp>
      <p:sp>
        <p:nvSpPr>
          <p:cNvPr id="513" name="Google Shape;513;p47"/>
          <p:cNvSpPr/>
          <p:nvPr/>
        </p:nvSpPr>
        <p:spPr>
          <a:xfrm>
            <a:off x="829415" y="3538913"/>
            <a:ext cx="400050" cy="342900"/>
          </a:xfrm>
          <a:prstGeom prst="ellipse">
            <a:avLst/>
          </a:prstGeom>
          <a:noFill/>
          <a:ln w="76200" cap="flat" cmpd="sng">
            <a:solidFill>
              <a:srgbClr val="C00000"/>
            </a:solidFill>
            <a:prstDash val="solid"/>
            <a:miter lim="800000"/>
            <a:headEnd type="none" w="sm" len="sm"/>
            <a:tailEnd type="none" w="sm" len="sm"/>
          </a:ln>
        </p:spPr>
        <p:txBody>
          <a:bodyPr spcFirstLastPara="1" wrap="square" lIns="68569" tIns="34275" rIns="68569" bIns="34275" anchor="ctr" anchorCtr="0">
            <a:noAutofit/>
          </a:bodyPr>
          <a:lstStyle/>
          <a:p>
            <a:endParaRPr sz="18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29251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3"/>
                                        </p:tgtEl>
                                        <p:attrNameLst>
                                          <p:attrName>style.visibility</p:attrName>
                                        </p:attrNameLst>
                                      </p:cBhvr>
                                      <p:to>
                                        <p:strVal val="visible"/>
                                      </p:to>
                                    </p:set>
                                    <p:animEffect transition="in" filter="fade">
                                      <p:cBhvr>
                                        <p:cTn id="7" dur="500"/>
                                        <p:tgtEl>
                                          <p:spTgt spid="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Shape 518"/>
        <p:cNvGrpSpPr/>
        <p:nvPr/>
      </p:nvGrpSpPr>
      <p:grpSpPr>
        <a:xfrm>
          <a:off x="0" y="0"/>
          <a:ext cx="0" cy="0"/>
          <a:chOff x="0" y="0"/>
          <a:chExt cx="0" cy="0"/>
        </a:xfrm>
      </p:grpSpPr>
      <p:pic>
        <p:nvPicPr>
          <p:cNvPr id="519" name="Google Shape;519;p48"/>
          <p:cNvPicPr preferRelativeResize="0"/>
          <p:nvPr/>
        </p:nvPicPr>
        <p:blipFill>
          <a:blip r:embed="rId3">
            <a:alphaModFix/>
          </a:blip>
          <a:stretch>
            <a:fillRect/>
          </a:stretch>
        </p:blipFill>
        <p:spPr>
          <a:xfrm>
            <a:off x="69094" y="485794"/>
            <a:ext cx="6699487" cy="3929161"/>
          </a:xfrm>
          <a:prstGeom prst="rect">
            <a:avLst/>
          </a:prstGeom>
          <a:noFill/>
          <a:ln>
            <a:noFill/>
          </a:ln>
        </p:spPr>
      </p:pic>
      <p:sp>
        <p:nvSpPr>
          <p:cNvPr id="520" name="Google Shape;520;p48"/>
          <p:cNvSpPr txBox="1"/>
          <p:nvPr/>
        </p:nvSpPr>
        <p:spPr>
          <a:xfrm>
            <a:off x="4831776" y="24994"/>
            <a:ext cx="1993950" cy="346500"/>
          </a:xfrm>
          <a:prstGeom prst="rect">
            <a:avLst/>
          </a:prstGeom>
          <a:noFill/>
          <a:ln>
            <a:noFill/>
          </a:ln>
        </p:spPr>
        <p:txBody>
          <a:bodyPr spcFirstLastPara="1" wrap="square" lIns="68569" tIns="34275" rIns="68569" bIns="34275" anchor="t" anchorCtr="0">
            <a:noAutofit/>
          </a:bodyPr>
          <a:lstStyle/>
          <a:p>
            <a:pPr>
              <a:buClr>
                <a:schemeClr val="dk1"/>
              </a:buClr>
              <a:buSzPts val="2400"/>
            </a:pPr>
            <a:r>
              <a:rPr lang="en-US" sz="1800" b="1" dirty="0">
                <a:solidFill>
                  <a:srgbClr val="FF0000"/>
                </a:solidFill>
                <a:latin typeface="Times New Roman"/>
                <a:ea typeface="Times New Roman"/>
                <a:cs typeface="Times New Roman"/>
                <a:sym typeface="Times New Roman"/>
              </a:rPr>
              <a:t>2012 Audit Exam</a:t>
            </a:r>
            <a:endParaRPr sz="1050" dirty="0">
              <a:solidFill>
                <a:srgbClr val="FF0000"/>
              </a:solidFill>
            </a:endParaRPr>
          </a:p>
        </p:txBody>
      </p:sp>
      <p:sp>
        <p:nvSpPr>
          <p:cNvPr id="521" name="Google Shape;521;p48"/>
          <p:cNvSpPr/>
          <p:nvPr/>
        </p:nvSpPr>
        <p:spPr>
          <a:xfrm>
            <a:off x="685547" y="3934556"/>
            <a:ext cx="400050" cy="342900"/>
          </a:xfrm>
          <a:prstGeom prst="ellipse">
            <a:avLst/>
          </a:prstGeom>
          <a:noFill/>
          <a:ln w="76200" cap="flat" cmpd="sng">
            <a:solidFill>
              <a:srgbClr val="C00000"/>
            </a:solidFill>
            <a:prstDash val="solid"/>
            <a:miter lim="800000"/>
            <a:headEnd type="none" w="sm" len="sm"/>
            <a:tailEnd type="none" w="sm" len="sm"/>
          </a:ln>
        </p:spPr>
        <p:txBody>
          <a:bodyPr spcFirstLastPara="1" wrap="square" lIns="68569" tIns="34275" rIns="68569" bIns="34275" anchor="ctr" anchorCtr="0">
            <a:noAutofit/>
          </a:bodyPr>
          <a:lstStyle/>
          <a:p>
            <a:endParaRPr sz="18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79715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1"/>
                                        </p:tgtEl>
                                        <p:attrNameLst>
                                          <p:attrName>style.visibility</p:attrName>
                                        </p:attrNameLst>
                                      </p:cBhvr>
                                      <p:to>
                                        <p:strVal val="visible"/>
                                      </p:to>
                                    </p:set>
                                    <p:animEffect transition="in" filter="fade">
                                      <p:cBhvr>
                                        <p:cTn id="7" dur="500"/>
                                        <p:tgtEl>
                                          <p:spTgt spid="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Shape 526"/>
        <p:cNvGrpSpPr/>
        <p:nvPr/>
      </p:nvGrpSpPr>
      <p:grpSpPr>
        <a:xfrm>
          <a:off x="0" y="0"/>
          <a:ext cx="0" cy="0"/>
          <a:chOff x="0" y="0"/>
          <a:chExt cx="0" cy="0"/>
        </a:xfrm>
      </p:grpSpPr>
      <p:pic>
        <p:nvPicPr>
          <p:cNvPr id="527" name="Google Shape;527;p49"/>
          <p:cNvPicPr preferRelativeResize="0"/>
          <p:nvPr/>
        </p:nvPicPr>
        <p:blipFill rotWithShape="1">
          <a:blip r:embed="rId3">
            <a:alphaModFix/>
          </a:blip>
          <a:srcRect l="29725" t="18000" r="27525" b="62951"/>
          <a:stretch/>
        </p:blipFill>
        <p:spPr>
          <a:xfrm>
            <a:off x="60722" y="171450"/>
            <a:ext cx="6797278" cy="2270522"/>
          </a:xfrm>
          <a:prstGeom prst="rect">
            <a:avLst/>
          </a:prstGeom>
          <a:noFill/>
          <a:ln>
            <a:noFill/>
          </a:ln>
        </p:spPr>
      </p:pic>
      <p:pic>
        <p:nvPicPr>
          <p:cNvPr id="528" name="Google Shape;528;p49"/>
          <p:cNvPicPr preferRelativeResize="0"/>
          <p:nvPr/>
        </p:nvPicPr>
        <p:blipFill rotWithShape="1">
          <a:blip r:embed="rId4">
            <a:alphaModFix/>
          </a:blip>
          <a:srcRect l="29747" t="48291" r="26856" b="37047"/>
          <a:stretch/>
        </p:blipFill>
        <p:spPr>
          <a:xfrm>
            <a:off x="108347" y="2800350"/>
            <a:ext cx="6762750" cy="1714500"/>
          </a:xfrm>
          <a:prstGeom prst="rect">
            <a:avLst/>
          </a:prstGeom>
          <a:noFill/>
          <a:ln>
            <a:noFill/>
          </a:ln>
        </p:spPr>
      </p:pic>
      <p:sp>
        <p:nvSpPr>
          <p:cNvPr id="529" name="Google Shape;529;p49"/>
          <p:cNvSpPr/>
          <p:nvPr/>
        </p:nvSpPr>
        <p:spPr>
          <a:xfrm>
            <a:off x="151209" y="4264819"/>
            <a:ext cx="285750" cy="250031"/>
          </a:xfrm>
          <a:prstGeom prst="ellipse">
            <a:avLst/>
          </a:prstGeom>
          <a:noFill/>
          <a:ln w="76200" cap="flat" cmpd="sng">
            <a:solidFill>
              <a:srgbClr val="C00000"/>
            </a:solidFill>
            <a:prstDash val="solid"/>
            <a:miter lim="800000"/>
            <a:headEnd type="none" w="sm" len="sm"/>
            <a:tailEnd type="none" w="sm" len="sm"/>
          </a:ln>
        </p:spPr>
        <p:txBody>
          <a:bodyPr spcFirstLastPara="1" wrap="square" lIns="68569" tIns="34275" rIns="68569" bIns="34275" anchor="ctr" anchorCtr="0">
            <a:noAutofit/>
          </a:bodyPr>
          <a:lstStyle/>
          <a:p>
            <a:endParaRPr sz="1800">
              <a:solidFill>
                <a:schemeClr val="dk1"/>
              </a:solidFill>
              <a:latin typeface="Times New Roman"/>
              <a:ea typeface="Times New Roman"/>
              <a:cs typeface="Times New Roman"/>
              <a:sym typeface="Times New Roman"/>
            </a:endParaRPr>
          </a:p>
        </p:txBody>
      </p:sp>
      <p:sp>
        <p:nvSpPr>
          <p:cNvPr id="530" name="Google Shape;530;p49"/>
          <p:cNvSpPr/>
          <p:nvPr/>
        </p:nvSpPr>
        <p:spPr>
          <a:xfrm>
            <a:off x="108347" y="1313260"/>
            <a:ext cx="285750" cy="250031"/>
          </a:xfrm>
          <a:prstGeom prst="ellipse">
            <a:avLst/>
          </a:prstGeom>
          <a:noFill/>
          <a:ln w="76200" cap="flat" cmpd="sng">
            <a:solidFill>
              <a:srgbClr val="C00000"/>
            </a:solidFill>
            <a:prstDash val="solid"/>
            <a:miter lim="800000"/>
            <a:headEnd type="none" w="sm" len="sm"/>
            <a:tailEnd type="none" w="sm" len="sm"/>
          </a:ln>
        </p:spPr>
        <p:txBody>
          <a:bodyPr spcFirstLastPara="1" wrap="square" lIns="68569" tIns="34275" rIns="68569" bIns="34275" anchor="ctr" anchorCtr="0">
            <a:noAutofit/>
          </a:bodyPr>
          <a:lstStyle/>
          <a:p>
            <a:endParaRPr sz="18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6692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0"/>
                                        </p:tgtEl>
                                        <p:attrNameLst>
                                          <p:attrName>style.visibility</p:attrName>
                                        </p:attrNameLst>
                                      </p:cBhvr>
                                      <p:to>
                                        <p:strVal val="visible"/>
                                      </p:to>
                                    </p:set>
                                    <p:animEffect transition="in" filter="fade">
                                      <p:cBhvr>
                                        <p:cTn id="7" dur="1000"/>
                                        <p:tgtEl>
                                          <p:spTgt spid="5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9"/>
                                        </p:tgtEl>
                                        <p:attrNameLst>
                                          <p:attrName>style.visibility</p:attrName>
                                        </p:attrNameLst>
                                      </p:cBhvr>
                                      <p:to>
                                        <p:strVal val="visible"/>
                                      </p:to>
                                    </p:set>
                                    <p:animEffect transition="in" filter="fade">
                                      <p:cBhvr>
                                        <p:cTn id="12" dur="1000"/>
                                        <p:tgtEl>
                                          <p:spTgt spid="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Shape 535"/>
        <p:cNvGrpSpPr/>
        <p:nvPr/>
      </p:nvGrpSpPr>
      <p:grpSpPr>
        <a:xfrm>
          <a:off x="0" y="0"/>
          <a:ext cx="0" cy="0"/>
          <a:chOff x="0" y="0"/>
          <a:chExt cx="0" cy="0"/>
        </a:xfrm>
      </p:grpSpPr>
      <p:pic>
        <p:nvPicPr>
          <p:cNvPr id="536" name="Google Shape;536;p50"/>
          <p:cNvPicPr preferRelativeResize="0"/>
          <p:nvPr/>
        </p:nvPicPr>
        <p:blipFill rotWithShape="1">
          <a:blip r:embed="rId3">
            <a:alphaModFix/>
          </a:blip>
          <a:srcRect l="29537" t="17999" r="25141" b="52289"/>
          <a:stretch/>
        </p:blipFill>
        <p:spPr>
          <a:xfrm>
            <a:off x="0" y="171450"/>
            <a:ext cx="6775847" cy="3332559"/>
          </a:xfrm>
          <a:prstGeom prst="rect">
            <a:avLst/>
          </a:prstGeom>
          <a:noFill/>
          <a:ln>
            <a:noFill/>
          </a:ln>
        </p:spPr>
      </p:pic>
      <p:sp>
        <p:nvSpPr>
          <p:cNvPr id="537" name="Google Shape;537;p50"/>
          <p:cNvSpPr/>
          <p:nvPr/>
        </p:nvSpPr>
        <p:spPr>
          <a:xfrm>
            <a:off x="108347" y="2000251"/>
            <a:ext cx="285750" cy="250031"/>
          </a:xfrm>
          <a:prstGeom prst="ellipse">
            <a:avLst/>
          </a:prstGeom>
          <a:noFill/>
          <a:ln w="76200" cap="flat" cmpd="sng">
            <a:solidFill>
              <a:srgbClr val="C00000"/>
            </a:solidFill>
            <a:prstDash val="solid"/>
            <a:miter lim="800000"/>
            <a:headEnd type="none" w="sm" len="sm"/>
            <a:tailEnd type="none" w="sm" len="sm"/>
          </a:ln>
        </p:spPr>
        <p:txBody>
          <a:bodyPr spcFirstLastPara="1" wrap="square" lIns="68569" tIns="34275" rIns="68569" bIns="34275" anchor="ctr" anchorCtr="0">
            <a:noAutofit/>
          </a:bodyPr>
          <a:lstStyle/>
          <a:p>
            <a:endParaRPr sz="18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94431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7"/>
                                        </p:tgtEl>
                                        <p:attrNameLst>
                                          <p:attrName>style.visibility</p:attrName>
                                        </p:attrNameLst>
                                      </p:cBhvr>
                                      <p:to>
                                        <p:strVal val="visible"/>
                                      </p:to>
                                    </p:set>
                                    <p:animEffect transition="in" filter="fade">
                                      <p:cBhvr>
                                        <p:cTn id="7" dur="500"/>
                                        <p:tgtEl>
                                          <p:spTgt spid="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Shape 413"/>
        <p:cNvGrpSpPr/>
        <p:nvPr/>
      </p:nvGrpSpPr>
      <p:grpSpPr>
        <a:xfrm>
          <a:off x="0" y="0"/>
          <a:ext cx="0" cy="0"/>
          <a:chOff x="0" y="0"/>
          <a:chExt cx="0" cy="0"/>
        </a:xfrm>
      </p:grpSpPr>
      <p:pic>
        <p:nvPicPr>
          <p:cNvPr id="414" name="Google Shape;414;p35" descr="http://www.youtube.com/yt/brand/media/image/YouTube-icon-full_color.png">
            <a:hlinkClick r:id="rId3"/>
          </p:cNvPr>
          <p:cNvPicPr preferRelativeResize="0"/>
          <p:nvPr/>
        </p:nvPicPr>
        <p:blipFill rotWithShape="1">
          <a:blip r:embed="rId4">
            <a:alphaModFix/>
          </a:blip>
          <a:srcRect/>
          <a:stretch/>
        </p:blipFill>
        <p:spPr>
          <a:xfrm>
            <a:off x="127397" y="4601765"/>
            <a:ext cx="615553" cy="433388"/>
          </a:xfrm>
          <a:prstGeom prst="rect">
            <a:avLst/>
          </a:prstGeom>
          <a:noFill/>
          <a:ln>
            <a:noFill/>
          </a:ln>
        </p:spPr>
      </p:pic>
      <p:pic>
        <p:nvPicPr>
          <p:cNvPr id="415" name="Google Shape;415;p35"/>
          <p:cNvPicPr preferRelativeResize="0"/>
          <p:nvPr/>
        </p:nvPicPr>
        <p:blipFill>
          <a:blip r:embed="rId5">
            <a:alphaModFix/>
          </a:blip>
          <a:stretch>
            <a:fillRect/>
          </a:stretch>
        </p:blipFill>
        <p:spPr>
          <a:xfrm>
            <a:off x="0" y="0"/>
            <a:ext cx="734513" cy="737288"/>
          </a:xfrm>
          <a:prstGeom prst="rect">
            <a:avLst/>
          </a:prstGeom>
          <a:noFill/>
          <a:ln>
            <a:noFill/>
          </a:ln>
        </p:spPr>
      </p:pic>
      <p:pic>
        <p:nvPicPr>
          <p:cNvPr id="416" name="Google Shape;416;p35"/>
          <p:cNvPicPr preferRelativeResize="0"/>
          <p:nvPr/>
        </p:nvPicPr>
        <p:blipFill rotWithShape="1">
          <a:blip r:embed="rId6">
            <a:alphaModFix/>
          </a:blip>
          <a:srcRect t="357" b="347"/>
          <a:stretch/>
        </p:blipFill>
        <p:spPr>
          <a:xfrm>
            <a:off x="284344" y="737288"/>
            <a:ext cx="6289313" cy="3512626"/>
          </a:xfrm>
          <a:prstGeom prst="rect">
            <a:avLst/>
          </a:prstGeom>
          <a:noFill/>
          <a:ln>
            <a:solidFill>
              <a:srgbClr val="000000"/>
            </a:solidFill>
          </a:ln>
        </p:spPr>
      </p:pic>
    </p:spTree>
    <p:extLst>
      <p:ext uri="{BB962C8B-B14F-4D97-AF65-F5344CB8AC3E}">
        <p14:creationId xmlns:p14="http://schemas.microsoft.com/office/powerpoint/2010/main" val="3847867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Shape 77"/>
        <p:cNvGrpSpPr/>
        <p:nvPr/>
      </p:nvGrpSpPr>
      <p:grpSpPr>
        <a:xfrm>
          <a:off x="0" y="0"/>
          <a:ext cx="0" cy="0"/>
          <a:chOff x="0" y="0"/>
          <a:chExt cx="0" cy="0"/>
        </a:xfrm>
      </p:grpSpPr>
      <p:sp>
        <p:nvSpPr>
          <p:cNvPr id="7" name="Google Shape;187;p29"/>
          <p:cNvSpPr txBox="1">
            <a:spLocks noChangeArrowheads="1"/>
          </p:cNvSpPr>
          <p:nvPr/>
        </p:nvSpPr>
        <p:spPr bwMode="auto">
          <a:xfrm>
            <a:off x="200025" y="2033088"/>
            <a:ext cx="6457950" cy="2016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69" tIns="34275" rIns="68569" bIns="34275"/>
          <a:lstStyle>
            <a:lvl1pPr marL="342900" indent="-342900"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marL="0" indent="0" algn="ctr" eaLnBrk="1" hangingPunct="1"/>
            <a:r>
              <a:rPr lang="en-US" sz="4500" b="1" dirty="0">
                <a:latin typeface="Times New Roman" charset="0"/>
                <a:cs typeface="Times New Roman" charset="0"/>
              </a:rPr>
              <a:t>Practice FRQs</a:t>
            </a:r>
            <a:endParaRPr lang="en-US" sz="600" dirty="0">
              <a:latin typeface="Times New Roman" charset="0"/>
              <a:cs typeface="Times New Roman" charset="0"/>
            </a:endParaRPr>
          </a:p>
        </p:txBody>
      </p:sp>
    </p:spTree>
    <p:extLst>
      <p:ext uri="{BB962C8B-B14F-4D97-AF65-F5344CB8AC3E}">
        <p14:creationId xmlns:p14="http://schemas.microsoft.com/office/powerpoint/2010/main" val="31250600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Shape 551"/>
        <p:cNvGrpSpPr/>
        <p:nvPr/>
      </p:nvGrpSpPr>
      <p:grpSpPr>
        <a:xfrm>
          <a:off x="0" y="0"/>
          <a:ext cx="0" cy="0"/>
          <a:chOff x="0" y="0"/>
          <a:chExt cx="0" cy="0"/>
        </a:xfrm>
      </p:grpSpPr>
      <p:sp>
        <p:nvSpPr>
          <p:cNvPr id="552" name="Google Shape;552;p52"/>
          <p:cNvSpPr txBox="1"/>
          <p:nvPr/>
        </p:nvSpPr>
        <p:spPr>
          <a:xfrm>
            <a:off x="0" y="0"/>
            <a:ext cx="6858000" cy="457200"/>
          </a:xfrm>
          <a:prstGeom prst="rect">
            <a:avLst/>
          </a:prstGeom>
          <a:noFill/>
          <a:ln>
            <a:noFill/>
          </a:ln>
        </p:spPr>
        <p:txBody>
          <a:bodyPr spcFirstLastPara="1" wrap="square" lIns="68569" tIns="34275" rIns="68569" bIns="34275" anchor="ctr" anchorCtr="0">
            <a:noAutofit/>
          </a:bodyPr>
          <a:lstStyle/>
          <a:p>
            <a:pPr algn="ctr">
              <a:buClr>
                <a:schemeClr val="dk2"/>
              </a:buClr>
              <a:buSzPts val="3600"/>
            </a:pPr>
            <a:r>
              <a:rPr lang="en-US" sz="2700" b="1" dirty="0">
                <a:solidFill>
                  <a:schemeClr val="dk2"/>
                </a:solidFill>
                <a:latin typeface="Times New Roman"/>
                <a:ea typeface="Times New Roman"/>
                <a:cs typeface="Times New Roman"/>
                <a:sym typeface="Times New Roman"/>
              </a:rPr>
              <a:t>Practice FRQ</a:t>
            </a:r>
            <a:endParaRPr sz="1050" dirty="0"/>
          </a:p>
        </p:txBody>
      </p:sp>
      <p:pic>
        <p:nvPicPr>
          <p:cNvPr id="554" name="Google Shape;554;p52"/>
          <p:cNvPicPr preferRelativeResize="0"/>
          <p:nvPr/>
        </p:nvPicPr>
        <p:blipFill rotWithShape="1">
          <a:blip r:embed="rId3">
            <a:alphaModFix/>
          </a:blip>
          <a:srcRect l="14718" t="29953" r="13278" b="53622"/>
          <a:stretch/>
        </p:blipFill>
        <p:spPr>
          <a:xfrm>
            <a:off x="25003" y="457201"/>
            <a:ext cx="6807994" cy="872836"/>
          </a:xfrm>
          <a:prstGeom prst="rect">
            <a:avLst/>
          </a:prstGeom>
          <a:noFill/>
          <a:ln>
            <a:noFill/>
          </a:ln>
        </p:spPr>
      </p:pic>
      <p:pic>
        <p:nvPicPr>
          <p:cNvPr id="2" name="Google Shape;564;p53">
            <a:extLst>
              <a:ext uri="{FF2B5EF4-FFF2-40B4-BE49-F238E27FC236}">
                <a16:creationId xmlns:a16="http://schemas.microsoft.com/office/drawing/2014/main" id="{18B947F8-1342-1256-32F2-B16003CCB36F}"/>
              </a:ext>
            </a:extLst>
          </p:cNvPr>
          <p:cNvPicPr preferRelativeResize="0"/>
          <p:nvPr/>
        </p:nvPicPr>
        <p:blipFill rotWithShape="1">
          <a:blip r:embed="rId4">
            <a:alphaModFix/>
          </a:blip>
          <a:srcRect l="28641" t="14859" r="27334" b="32498"/>
          <a:stretch/>
        </p:blipFill>
        <p:spPr>
          <a:xfrm>
            <a:off x="839933" y="1261035"/>
            <a:ext cx="5450681" cy="3664527"/>
          </a:xfrm>
          <a:prstGeom prst="rect">
            <a:avLst/>
          </a:prstGeom>
          <a:noFill/>
          <a:ln>
            <a:noFill/>
          </a:ln>
        </p:spPr>
      </p:pic>
    </p:spTree>
    <p:extLst>
      <p:ext uri="{BB962C8B-B14F-4D97-AF65-F5344CB8AC3E}">
        <p14:creationId xmlns:p14="http://schemas.microsoft.com/office/powerpoint/2010/main" val="363887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Shape 551"/>
        <p:cNvGrpSpPr/>
        <p:nvPr/>
      </p:nvGrpSpPr>
      <p:grpSpPr>
        <a:xfrm>
          <a:off x="0" y="0"/>
          <a:ext cx="0" cy="0"/>
          <a:chOff x="0" y="0"/>
          <a:chExt cx="0" cy="0"/>
        </a:xfrm>
      </p:grpSpPr>
      <p:sp>
        <p:nvSpPr>
          <p:cNvPr id="552" name="Google Shape;552;p52"/>
          <p:cNvSpPr txBox="1"/>
          <p:nvPr/>
        </p:nvSpPr>
        <p:spPr>
          <a:xfrm>
            <a:off x="0" y="0"/>
            <a:ext cx="6858000" cy="457200"/>
          </a:xfrm>
          <a:prstGeom prst="rect">
            <a:avLst/>
          </a:prstGeom>
          <a:noFill/>
          <a:ln>
            <a:noFill/>
          </a:ln>
        </p:spPr>
        <p:txBody>
          <a:bodyPr spcFirstLastPara="1" wrap="square" lIns="68569" tIns="34275" rIns="68569" bIns="34275" anchor="ctr" anchorCtr="0">
            <a:noAutofit/>
          </a:bodyPr>
          <a:lstStyle/>
          <a:p>
            <a:pPr algn="ctr">
              <a:buClr>
                <a:schemeClr val="dk2"/>
              </a:buClr>
              <a:buSzPts val="3600"/>
            </a:pPr>
            <a:r>
              <a:rPr lang="en-US" sz="2700" b="1" dirty="0">
                <a:solidFill>
                  <a:schemeClr val="dk2"/>
                </a:solidFill>
                <a:latin typeface="Times New Roman"/>
                <a:ea typeface="Times New Roman"/>
                <a:cs typeface="Times New Roman"/>
                <a:sym typeface="Times New Roman"/>
              </a:rPr>
              <a:t>Practice FRQ</a:t>
            </a:r>
            <a:endParaRPr sz="1050" dirty="0"/>
          </a:p>
        </p:txBody>
      </p:sp>
      <p:pic>
        <p:nvPicPr>
          <p:cNvPr id="554" name="Google Shape;554;p52"/>
          <p:cNvPicPr preferRelativeResize="0"/>
          <p:nvPr/>
        </p:nvPicPr>
        <p:blipFill rotWithShape="1">
          <a:blip r:embed="rId3">
            <a:alphaModFix/>
          </a:blip>
          <a:srcRect l="14718" t="29953" r="13278" b="49190"/>
          <a:stretch/>
        </p:blipFill>
        <p:spPr>
          <a:xfrm>
            <a:off x="25003" y="457201"/>
            <a:ext cx="6807994" cy="1108364"/>
          </a:xfrm>
          <a:prstGeom prst="rect">
            <a:avLst/>
          </a:prstGeom>
          <a:noFill/>
          <a:ln>
            <a:noFill/>
          </a:ln>
        </p:spPr>
      </p:pic>
      <p:sp>
        <p:nvSpPr>
          <p:cNvPr id="3" name="TextBox 2">
            <a:extLst>
              <a:ext uri="{FF2B5EF4-FFF2-40B4-BE49-F238E27FC236}">
                <a16:creationId xmlns:a16="http://schemas.microsoft.com/office/drawing/2014/main" id="{C007D7D5-C5A8-2F4E-89F8-731FA2D087E2}"/>
              </a:ext>
            </a:extLst>
          </p:cNvPr>
          <p:cNvSpPr txBox="1"/>
          <p:nvPr/>
        </p:nvSpPr>
        <p:spPr>
          <a:xfrm>
            <a:off x="1073727" y="1641031"/>
            <a:ext cx="5486400" cy="461665"/>
          </a:xfrm>
          <a:prstGeom prst="rect">
            <a:avLst/>
          </a:prstGeom>
          <a:noFill/>
        </p:spPr>
        <p:txBody>
          <a:bodyPr wrap="square" rtlCol="0">
            <a:spAutoFit/>
          </a:bodyPr>
          <a:lstStyle/>
          <a:p>
            <a:r>
              <a:rPr lang="en-US" sz="2400" dirty="0"/>
              <a:t>(b) 1 </a:t>
            </a:r>
            <a:r>
              <a:rPr lang="en-US" sz="2400" dirty="0" err="1"/>
              <a:t>pt</a:t>
            </a:r>
            <a:r>
              <a:rPr lang="en-US" sz="2400" dirty="0"/>
              <a:t>: 8%-6% = 2%</a:t>
            </a:r>
          </a:p>
        </p:txBody>
      </p:sp>
    </p:spTree>
    <p:extLst>
      <p:ext uri="{BB962C8B-B14F-4D97-AF65-F5344CB8AC3E}">
        <p14:creationId xmlns:p14="http://schemas.microsoft.com/office/powerpoint/2010/main" val="193077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Shape 551"/>
        <p:cNvGrpSpPr/>
        <p:nvPr/>
      </p:nvGrpSpPr>
      <p:grpSpPr>
        <a:xfrm>
          <a:off x="0" y="0"/>
          <a:ext cx="0" cy="0"/>
          <a:chOff x="0" y="0"/>
          <a:chExt cx="0" cy="0"/>
        </a:xfrm>
      </p:grpSpPr>
      <p:sp>
        <p:nvSpPr>
          <p:cNvPr id="552" name="Google Shape;552;p52"/>
          <p:cNvSpPr txBox="1"/>
          <p:nvPr/>
        </p:nvSpPr>
        <p:spPr>
          <a:xfrm>
            <a:off x="0" y="0"/>
            <a:ext cx="6858000" cy="457200"/>
          </a:xfrm>
          <a:prstGeom prst="rect">
            <a:avLst/>
          </a:prstGeom>
          <a:noFill/>
          <a:ln>
            <a:noFill/>
          </a:ln>
        </p:spPr>
        <p:txBody>
          <a:bodyPr spcFirstLastPara="1" wrap="square" lIns="68569" tIns="34275" rIns="68569" bIns="34275" anchor="ctr" anchorCtr="0">
            <a:noAutofit/>
          </a:bodyPr>
          <a:lstStyle/>
          <a:p>
            <a:pPr algn="ctr">
              <a:buClr>
                <a:schemeClr val="dk2"/>
              </a:buClr>
              <a:buSzPts val="3600"/>
            </a:pPr>
            <a:r>
              <a:rPr lang="en-US" sz="2700" b="1" dirty="0">
                <a:solidFill>
                  <a:schemeClr val="dk2"/>
                </a:solidFill>
                <a:latin typeface="Times New Roman"/>
                <a:ea typeface="Times New Roman"/>
                <a:cs typeface="Times New Roman"/>
                <a:sym typeface="Times New Roman"/>
              </a:rPr>
              <a:t>Practice FRQ</a:t>
            </a:r>
            <a:endParaRPr sz="1050" dirty="0"/>
          </a:p>
        </p:txBody>
      </p:sp>
      <p:pic>
        <p:nvPicPr>
          <p:cNvPr id="554" name="Google Shape;554;p52"/>
          <p:cNvPicPr preferRelativeResize="0"/>
          <p:nvPr/>
        </p:nvPicPr>
        <p:blipFill rotWithShape="1">
          <a:blip r:embed="rId3">
            <a:alphaModFix/>
          </a:blip>
          <a:srcRect l="14718" t="29953" r="13278" b="41499"/>
          <a:stretch/>
        </p:blipFill>
        <p:spPr>
          <a:xfrm>
            <a:off x="25003" y="457200"/>
            <a:ext cx="6807994" cy="1517073"/>
          </a:xfrm>
          <a:prstGeom prst="rect">
            <a:avLst/>
          </a:prstGeom>
          <a:noFill/>
          <a:ln>
            <a:noFill/>
          </a:ln>
        </p:spPr>
      </p:pic>
      <p:sp>
        <p:nvSpPr>
          <p:cNvPr id="7" name="TextBox 6">
            <a:extLst>
              <a:ext uri="{FF2B5EF4-FFF2-40B4-BE49-F238E27FC236}">
                <a16:creationId xmlns:a16="http://schemas.microsoft.com/office/drawing/2014/main" id="{81BA5292-1A66-B39D-7748-10A9D2C9848E}"/>
              </a:ext>
            </a:extLst>
          </p:cNvPr>
          <p:cNvSpPr txBox="1"/>
          <p:nvPr/>
        </p:nvSpPr>
        <p:spPr>
          <a:xfrm>
            <a:off x="1503219" y="2006500"/>
            <a:ext cx="5486400" cy="461665"/>
          </a:xfrm>
          <a:prstGeom prst="rect">
            <a:avLst/>
          </a:prstGeom>
          <a:noFill/>
        </p:spPr>
        <p:txBody>
          <a:bodyPr wrap="square" rtlCol="0">
            <a:spAutoFit/>
          </a:bodyPr>
          <a:lstStyle/>
          <a:p>
            <a:r>
              <a:rPr lang="en-US" sz="2400" dirty="0"/>
              <a:t>(c) 1 </a:t>
            </a:r>
            <a:r>
              <a:rPr lang="en-US" sz="2400" dirty="0" err="1"/>
              <a:t>pt</a:t>
            </a:r>
            <a:r>
              <a:rPr lang="en-US" sz="2400" dirty="0"/>
              <a:t>: Sell bonds</a:t>
            </a:r>
          </a:p>
        </p:txBody>
      </p:sp>
    </p:spTree>
    <p:extLst>
      <p:ext uri="{BB962C8B-B14F-4D97-AF65-F5344CB8AC3E}">
        <p14:creationId xmlns:p14="http://schemas.microsoft.com/office/powerpoint/2010/main" val="293326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Shape 551"/>
        <p:cNvGrpSpPr/>
        <p:nvPr/>
      </p:nvGrpSpPr>
      <p:grpSpPr>
        <a:xfrm>
          <a:off x="0" y="0"/>
          <a:ext cx="0" cy="0"/>
          <a:chOff x="0" y="0"/>
          <a:chExt cx="0" cy="0"/>
        </a:xfrm>
      </p:grpSpPr>
      <p:sp>
        <p:nvSpPr>
          <p:cNvPr id="552" name="Google Shape;552;p52"/>
          <p:cNvSpPr txBox="1"/>
          <p:nvPr/>
        </p:nvSpPr>
        <p:spPr>
          <a:xfrm>
            <a:off x="0" y="0"/>
            <a:ext cx="6858000" cy="457200"/>
          </a:xfrm>
          <a:prstGeom prst="rect">
            <a:avLst/>
          </a:prstGeom>
          <a:noFill/>
          <a:ln>
            <a:noFill/>
          </a:ln>
        </p:spPr>
        <p:txBody>
          <a:bodyPr spcFirstLastPara="1" wrap="square" lIns="68569" tIns="34275" rIns="68569" bIns="34275" anchor="ctr" anchorCtr="0">
            <a:noAutofit/>
          </a:bodyPr>
          <a:lstStyle/>
          <a:p>
            <a:pPr algn="ctr">
              <a:buClr>
                <a:schemeClr val="dk2"/>
              </a:buClr>
              <a:buSzPts val="3600"/>
            </a:pPr>
            <a:r>
              <a:rPr lang="en-US" sz="2700" b="1" dirty="0">
                <a:solidFill>
                  <a:schemeClr val="dk2"/>
                </a:solidFill>
                <a:latin typeface="Times New Roman"/>
                <a:ea typeface="Times New Roman"/>
                <a:cs typeface="Times New Roman"/>
                <a:sym typeface="Times New Roman"/>
              </a:rPr>
              <a:t>Practice FRQ</a:t>
            </a:r>
            <a:endParaRPr sz="1050" dirty="0"/>
          </a:p>
        </p:txBody>
      </p:sp>
      <p:pic>
        <p:nvPicPr>
          <p:cNvPr id="554" name="Google Shape;554;p52"/>
          <p:cNvPicPr preferRelativeResize="0"/>
          <p:nvPr/>
        </p:nvPicPr>
        <p:blipFill rotWithShape="1">
          <a:blip r:embed="rId3">
            <a:alphaModFix/>
          </a:blip>
          <a:srcRect l="14718" t="29953" r="13278" b="34329"/>
          <a:stretch/>
        </p:blipFill>
        <p:spPr>
          <a:xfrm>
            <a:off x="25003" y="457200"/>
            <a:ext cx="6807994" cy="1898073"/>
          </a:xfrm>
          <a:prstGeom prst="rect">
            <a:avLst/>
          </a:prstGeom>
          <a:noFill/>
          <a:ln>
            <a:noFill/>
          </a:ln>
        </p:spPr>
      </p:pic>
      <p:pic>
        <p:nvPicPr>
          <p:cNvPr id="2" name="Google Shape;569;p54">
            <a:extLst>
              <a:ext uri="{FF2B5EF4-FFF2-40B4-BE49-F238E27FC236}">
                <a16:creationId xmlns:a16="http://schemas.microsoft.com/office/drawing/2014/main" id="{688DB622-37E5-7334-69DE-83A601D67A97}"/>
              </a:ext>
            </a:extLst>
          </p:cNvPr>
          <p:cNvPicPr preferRelativeResize="0"/>
          <p:nvPr/>
        </p:nvPicPr>
        <p:blipFill rotWithShape="1">
          <a:blip r:embed="rId4">
            <a:alphaModFix/>
          </a:blip>
          <a:srcRect l="20831" t="11085" r="21632" b="35504"/>
          <a:stretch/>
        </p:blipFill>
        <p:spPr>
          <a:xfrm>
            <a:off x="839255" y="2263757"/>
            <a:ext cx="5179489" cy="2628359"/>
          </a:xfrm>
          <a:prstGeom prst="rect">
            <a:avLst/>
          </a:prstGeom>
          <a:noFill/>
          <a:ln>
            <a:noFill/>
          </a:ln>
        </p:spPr>
      </p:pic>
    </p:spTree>
    <p:extLst>
      <p:ext uri="{BB962C8B-B14F-4D97-AF65-F5344CB8AC3E}">
        <p14:creationId xmlns:p14="http://schemas.microsoft.com/office/powerpoint/2010/main" val="205116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246"/>
        <p:cNvGrpSpPr/>
        <p:nvPr/>
      </p:nvGrpSpPr>
      <p:grpSpPr>
        <a:xfrm>
          <a:off x="0" y="0"/>
          <a:ext cx="0" cy="0"/>
          <a:chOff x="0" y="0"/>
          <a:chExt cx="0" cy="0"/>
        </a:xfrm>
      </p:grpSpPr>
      <p:pic>
        <p:nvPicPr>
          <p:cNvPr id="248" name="Google Shape;248;p18" descr="C:\Documents and Settings\msalazar\Desktop\AP Economics\Macroeconomics\Monetary and Fiscaal Policies.tif"/>
          <p:cNvPicPr preferRelativeResize="0"/>
          <p:nvPr/>
        </p:nvPicPr>
        <p:blipFill rotWithShape="1">
          <a:blip r:embed="rId3">
            <a:alphaModFix/>
          </a:blip>
          <a:srcRect l="8824" t="6518" r="8824" b="22212"/>
          <a:stretch/>
        </p:blipFill>
        <p:spPr>
          <a:xfrm>
            <a:off x="1227535" y="86587"/>
            <a:ext cx="4201715" cy="4942613"/>
          </a:xfrm>
          <a:prstGeom prst="rect">
            <a:avLst/>
          </a:prstGeom>
          <a:noFill/>
          <a:ln>
            <a:noFill/>
          </a:ln>
        </p:spPr>
      </p:pic>
    </p:spTree>
    <p:extLst>
      <p:ext uri="{BB962C8B-B14F-4D97-AF65-F5344CB8AC3E}">
        <p14:creationId xmlns:p14="http://schemas.microsoft.com/office/powerpoint/2010/main" val="30681545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Shape 551"/>
        <p:cNvGrpSpPr/>
        <p:nvPr/>
      </p:nvGrpSpPr>
      <p:grpSpPr>
        <a:xfrm>
          <a:off x="0" y="0"/>
          <a:ext cx="0" cy="0"/>
          <a:chOff x="0" y="0"/>
          <a:chExt cx="0" cy="0"/>
        </a:xfrm>
      </p:grpSpPr>
      <p:sp>
        <p:nvSpPr>
          <p:cNvPr id="552" name="Google Shape;552;p52"/>
          <p:cNvSpPr txBox="1"/>
          <p:nvPr/>
        </p:nvSpPr>
        <p:spPr>
          <a:xfrm>
            <a:off x="0" y="0"/>
            <a:ext cx="6858000" cy="457200"/>
          </a:xfrm>
          <a:prstGeom prst="rect">
            <a:avLst/>
          </a:prstGeom>
          <a:noFill/>
          <a:ln>
            <a:noFill/>
          </a:ln>
        </p:spPr>
        <p:txBody>
          <a:bodyPr spcFirstLastPara="1" wrap="square" lIns="68569" tIns="34275" rIns="68569" bIns="34275" anchor="ctr" anchorCtr="0">
            <a:noAutofit/>
          </a:bodyPr>
          <a:lstStyle/>
          <a:p>
            <a:pPr algn="ctr">
              <a:buClr>
                <a:schemeClr val="dk2"/>
              </a:buClr>
              <a:buSzPts val="3600"/>
            </a:pPr>
            <a:r>
              <a:rPr lang="en-US" sz="2700" b="1" dirty="0">
                <a:solidFill>
                  <a:schemeClr val="dk2"/>
                </a:solidFill>
                <a:latin typeface="Times New Roman"/>
                <a:ea typeface="Times New Roman"/>
                <a:cs typeface="Times New Roman"/>
                <a:sym typeface="Times New Roman"/>
              </a:rPr>
              <a:t>Practice FRQ</a:t>
            </a:r>
            <a:endParaRPr sz="1050" dirty="0"/>
          </a:p>
        </p:txBody>
      </p:sp>
      <p:pic>
        <p:nvPicPr>
          <p:cNvPr id="554" name="Google Shape;554;p52"/>
          <p:cNvPicPr preferRelativeResize="0"/>
          <p:nvPr/>
        </p:nvPicPr>
        <p:blipFill rotWithShape="1">
          <a:blip r:embed="rId3">
            <a:alphaModFix/>
          </a:blip>
          <a:srcRect l="14454" t="29953" r="13542" b="26769"/>
          <a:stretch/>
        </p:blipFill>
        <p:spPr>
          <a:xfrm>
            <a:off x="0" y="457200"/>
            <a:ext cx="6807994" cy="2299855"/>
          </a:xfrm>
          <a:prstGeom prst="rect">
            <a:avLst/>
          </a:prstGeom>
          <a:noFill/>
          <a:ln>
            <a:noFill/>
          </a:ln>
        </p:spPr>
      </p:pic>
      <p:sp>
        <p:nvSpPr>
          <p:cNvPr id="7" name="TextBox 6">
            <a:extLst>
              <a:ext uri="{FF2B5EF4-FFF2-40B4-BE49-F238E27FC236}">
                <a16:creationId xmlns:a16="http://schemas.microsoft.com/office/drawing/2014/main" id="{151F7F9F-4BFC-570C-A57D-CEBB5C486236}"/>
              </a:ext>
            </a:extLst>
          </p:cNvPr>
          <p:cNvSpPr txBox="1"/>
          <p:nvPr/>
        </p:nvSpPr>
        <p:spPr>
          <a:xfrm>
            <a:off x="159327" y="2917790"/>
            <a:ext cx="6698673" cy="1969770"/>
          </a:xfrm>
          <a:prstGeom prst="rect">
            <a:avLst/>
          </a:prstGeom>
          <a:noFill/>
        </p:spPr>
        <p:txBody>
          <a:bodyPr wrap="square" rtlCol="0">
            <a:spAutoFit/>
          </a:bodyPr>
          <a:lstStyle/>
          <a:p>
            <a:r>
              <a:rPr lang="en-US" sz="2400" dirty="0"/>
              <a:t>(e) 2 pts: </a:t>
            </a:r>
          </a:p>
          <a:p>
            <a:pPr marL="342900" indent="-342900">
              <a:buFont typeface="Arial" panose="020B0604020202020204" pitchFamily="34" charset="0"/>
              <a:buChar char="•"/>
            </a:pPr>
            <a:r>
              <a:rPr lang="en-US" sz="1800" dirty="0"/>
              <a:t>Aggregate demand decreases</a:t>
            </a:r>
          </a:p>
          <a:p>
            <a:pPr marL="342900" indent="-342900">
              <a:buFont typeface="Arial" panose="020B0604020202020204" pitchFamily="34" charset="0"/>
              <a:buChar char="•"/>
            </a:pPr>
            <a:r>
              <a:rPr lang="en-US" sz="1800" dirty="0"/>
              <a:t>Higher interest rates decrease investment and interest sensitive consumption.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178805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Shape 584"/>
        <p:cNvGrpSpPr/>
        <p:nvPr/>
      </p:nvGrpSpPr>
      <p:grpSpPr>
        <a:xfrm>
          <a:off x="0" y="0"/>
          <a:ext cx="0" cy="0"/>
          <a:chOff x="0" y="0"/>
          <a:chExt cx="0" cy="0"/>
        </a:xfrm>
      </p:grpSpPr>
      <p:sp>
        <p:nvSpPr>
          <p:cNvPr id="585" name="Google Shape;585;p56"/>
          <p:cNvSpPr txBox="1"/>
          <p:nvPr/>
        </p:nvSpPr>
        <p:spPr>
          <a:xfrm>
            <a:off x="5429250" y="4800600"/>
            <a:ext cx="1428750" cy="342900"/>
          </a:xfrm>
          <a:prstGeom prst="rect">
            <a:avLst/>
          </a:prstGeom>
          <a:noFill/>
          <a:ln>
            <a:noFill/>
          </a:ln>
        </p:spPr>
        <p:txBody>
          <a:bodyPr spcFirstLastPara="1" wrap="square" lIns="68569" tIns="34275" rIns="68569" bIns="34275" anchor="t" anchorCtr="0">
            <a:noAutofit/>
          </a:bodyPr>
          <a:lstStyle/>
          <a:p>
            <a:pPr algn="r">
              <a:buClr>
                <a:schemeClr val="dk1"/>
              </a:buClr>
              <a:buSzPts val="1400"/>
            </a:pPr>
            <a:fld id="{00000000-1234-1234-1234-123412341234}" type="slidenum">
              <a:rPr lang="en-US" sz="1050">
                <a:solidFill>
                  <a:schemeClr val="dk1"/>
                </a:solidFill>
                <a:latin typeface="Times New Roman"/>
                <a:ea typeface="Times New Roman"/>
                <a:cs typeface="Times New Roman"/>
                <a:sym typeface="Times New Roman"/>
              </a:rPr>
              <a:pPr algn="r">
                <a:buClr>
                  <a:schemeClr val="dk1"/>
                </a:buClr>
                <a:buSzPts val="1400"/>
              </a:pPr>
              <a:t>51</a:t>
            </a:fld>
            <a:endParaRPr sz="1050"/>
          </a:p>
        </p:txBody>
      </p:sp>
      <p:pic>
        <p:nvPicPr>
          <p:cNvPr id="586" name="Google Shape;586;p56"/>
          <p:cNvPicPr preferRelativeResize="0"/>
          <p:nvPr/>
        </p:nvPicPr>
        <p:blipFill rotWithShape="1">
          <a:blip r:embed="rId3">
            <a:alphaModFix/>
          </a:blip>
          <a:srcRect l="13124" t="30999" r="12621" b="27999"/>
          <a:stretch/>
        </p:blipFill>
        <p:spPr>
          <a:xfrm>
            <a:off x="285750" y="2876550"/>
            <a:ext cx="6572250" cy="2266950"/>
          </a:xfrm>
          <a:prstGeom prst="rect">
            <a:avLst/>
          </a:prstGeom>
          <a:noFill/>
          <a:ln>
            <a:noFill/>
          </a:ln>
        </p:spPr>
      </p:pic>
      <p:pic>
        <p:nvPicPr>
          <p:cNvPr id="587" name="Google Shape;587;p56"/>
          <p:cNvPicPr preferRelativeResize="0"/>
          <p:nvPr/>
        </p:nvPicPr>
        <p:blipFill rotWithShape="1">
          <a:blip r:embed="rId4">
            <a:alphaModFix/>
          </a:blip>
          <a:srcRect l="11873" t="24940" r="19375" b="58320"/>
          <a:stretch/>
        </p:blipFill>
        <p:spPr>
          <a:xfrm>
            <a:off x="0" y="114300"/>
            <a:ext cx="6686550" cy="1017984"/>
          </a:xfrm>
          <a:prstGeom prst="rect">
            <a:avLst/>
          </a:prstGeom>
          <a:noFill/>
          <a:ln>
            <a:noFill/>
          </a:ln>
        </p:spPr>
      </p:pic>
      <p:pic>
        <p:nvPicPr>
          <p:cNvPr id="588" name="Google Shape;588;p56"/>
          <p:cNvPicPr preferRelativeResize="0"/>
          <p:nvPr/>
        </p:nvPicPr>
        <p:blipFill rotWithShape="1">
          <a:blip r:embed="rId4">
            <a:alphaModFix/>
          </a:blip>
          <a:srcRect l="39523" t="42875" r="31332" b="8999"/>
          <a:stretch/>
        </p:blipFill>
        <p:spPr>
          <a:xfrm>
            <a:off x="2343150" y="800100"/>
            <a:ext cx="2228850" cy="2300288"/>
          </a:xfrm>
          <a:prstGeom prst="rect">
            <a:avLst/>
          </a:prstGeom>
          <a:noFill/>
          <a:ln>
            <a:noFill/>
          </a:ln>
        </p:spPr>
      </p:pic>
    </p:spTree>
    <p:extLst>
      <p:ext uri="{BB962C8B-B14F-4D97-AF65-F5344CB8AC3E}">
        <p14:creationId xmlns:p14="http://schemas.microsoft.com/office/powerpoint/2010/main" val="34976522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Shape 593"/>
        <p:cNvGrpSpPr/>
        <p:nvPr/>
      </p:nvGrpSpPr>
      <p:grpSpPr>
        <a:xfrm>
          <a:off x="0" y="0"/>
          <a:ext cx="0" cy="0"/>
          <a:chOff x="0" y="0"/>
          <a:chExt cx="0" cy="0"/>
        </a:xfrm>
      </p:grpSpPr>
      <p:pic>
        <p:nvPicPr>
          <p:cNvPr id="595" name="Google Shape;595;p57"/>
          <p:cNvPicPr preferRelativeResize="0"/>
          <p:nvPr/>
        </p:nvPicPr>
        <p:blipFill rotWithShape="1">
          <a:blip r:embed="rId3">
            <a:alphaModFix/>
          </a:blip>
          <a:srcRect l="12500" t="15625" r="11718" b="42707"/>
          <a:stretch/>
        </p:blipFill>
        <p:spPr>
          <a:xfrm>
            <a:off x="216910" y="-474518"/>
            <a:ext cx="6424180" cy="2571750"/>
          </a:xfrm>
          <a:prstGeom prst="rect">
            <a:avLst/>
          </a:prstGeom>
          <a:noFill/>
          <a:ln>
            <a:noFill/>
          </a:ln>
        </p:spPr>
      </p:pic>
      <p:pic>
        <p:nvPicPr>
          <p:cNvPr id="2" name="Google Shape;603;p58">
            <a:extLst>
              <a:ext uri="{FF2B5EF4-FFF2-40B4-BE49-F238E27FC236}">
                <a16:creationId xmlns:a16="http://schemas.microsoft.com/office/drawing/2014/main" id="{293D9B66-9487-4095-E3BB-6DD9EDB640A8}"/>
              </a:ext>
            </a:extLst>
          </p:cNvPr>
          <p:cNvPicPr preferRelativeResize="0"/>
          <p:nvPr/>
        </p:nvPicPr>
        <p:blipFill>
          <a:blip r:embed="rId4">
            <a:alphaModFix/>
          </a:blip>
          <a:stretch>
            <a:fillRect/>
          </a:stretch>
        </p:blipFill>
        <p:spPr>
          <a:xfrm>
            <a:off x="0" y="2097232"/>
            <a:ext cx="6743701" cy="2742661"/>
          </a:xfrm>
          <a:prstGeom prst="rect">
            <a:avLst/>
          </a:prstGeom>
          <a:noFill/>
          <a:ln>
            <a:noFill/>
          </a:ln>
        </p:spPr>
      </p:pic>
    </p:spTree>
    <p:extLst>
      <p:ext uri="{BB962C8B-B14F-4D97-AF65-F5344CB8AC3E}">
        <p14:creationId xmlns:p14="http://schemas.microsoft.com/office/powerpoint/2010/main" val="634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Shape 77"/>
        <p:cNvGrpSpPr/>
        <p:nvPr/>
      </p:nvGrpSpPr>
      <p:grpSpPr>
        <a:xfrm>
          <a:off x="0" y="0"/>
          <a:ext cx="0" cy="0"/>
          <a:chOff x="0" y="0"/>
          <a:chExt cx="0" cy="0"/>
        </a:xfrm>
      </p:grpSpPr>
      <p:sp>
        <p:nvSpPr>
          <p:cNvPr id="7" name="Google Shape;187;p29"/>
          <p:cNvSpPr txBox="1">
            <a:spLocks noChangeArrowheads="1"/>
          </p:cNvSpPr>
          <p:nvPr/>
        </p:nvSpPr>
        <p:spPr bwMode="auto">
          <a:xfrm>
            <a:off x="131445" y="2505528"/>
            <a:ext cx="6457950" cy="20165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69" tIns="34275" rIns="68569" bIns="34275"/>
          <a:lstStyle>
            <a:lvl1pPr marL="342900" indent="-342900"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marL="0" indent="0" algn="ctr" eaLnBrk="1" hangingPunct="1"/>
            <a:r>
              <a:rPr lang="en-US" sz="4500" b="1" dirty="0">
                <a:latin typeface="Times New Roman" charset="0"/>
                <a:cs typeface="Times New Roman" charset="0"/>
              </a:rPr>
              <a:t>AP Economics 3</a:t>
            </a:r>
            <a:r>
              <a:rPr lang="en-US" sz="4500" b="1" baseline="30000" dirty="0">
                <a:latin typeface="Times New Roman" charset="0"/>
                <a:cs typeface="Times New Roman" charset="0"/>
              </a:rPr>
              <a:t>rd</a:t>
            </a:r>
            <a:r>
              <a:rPr lang="en-US" sz="4500" b="1" dirty="0">
                <a:latin typeface="Times New Roman" charset="0"/>
                <a:cs typeface="Times New Roman" charset="0"/>
              </a:rPr>
              <a:t> Edition</a:t>
            </a:r>
          </a:p>
          <a:p>
            <a:pPr marL="0" indent="0" algn="ctr" eaLnBrk="1" hangingPunct="1"/>
            <a:r>
              <a:rPr lang="en-US" sz="4500" b="1" dirty="0">
                <a:latin typeface="Times New Roman" charset="0"/>
                <a:cs typeface="Times New Roman" charset="0"/>
              </a:rPr>
              <a:t>Lesson 42</a:t>
            </a:r>
            <a:endParaRPr lang="en-US" sz="600" dirty="0">
              <a:latin typeface="Times New Roman" charset="0"/>
              <a:cs typeface="Times New Roman" charset="0"/>
            </a:endParaRPr>
          </a:p>
        </p:txBody>
      </p:sp>
      <p:pic>
        <p:nvPicPr>
          <p:cNvPr id="3" name="Picture 2">
            <a:extLst>
              <a:ext uri="{FF2B5EF4-FFF2-40B4-BE49-F238E27FC236}">
                <a16:creationId xmlns:a16="http://schemas.microsoft.com/office/drawing/2014/main" id="{BE794AB1-A915-ACB0-2246-AE5FAF60EE83}"/>
              </a:ext>
            </a:extLst>
          </p:cNvPr>
          <p:cNvPicPr>
            <a:picLocks noChangeAspect="1"/>
          </p:cNvPicPr>
          <p:nvPr/>
        </p:nvPicPr>
        <p:blipFill>
          <a:blip r:embed="rId3"/>
          <a:stretch>
            <a:fillRect/>
          </a:stretch>
        </p:blipFill>
        <p:spPr>
          <a:xfrm>
            <a:off x="2602366" y="119102"/>
            <a:ext cx="1653268" cy="2112105"/>
          </a:xfrm>
          <a:prstGeom prst="rect">
            <a:avLst/>
          </a:prstGeom>
        </p:spPr>
      </p:pic>
    </p:spTree>
    <p:extLst>
      <p:ext uri="{BB962C8B-B14F-4D97-AF65-F5344CB8AC3E}">
        <p14:creationId xmlns:p14="http://schemas.microsoft.com/office/powerpoint/2010/main" val="14513338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426932-534B-4C66-245E-C52D2E0F1B26}"/>
              </a:ext>
            </a:extLst>
          </p:cNvPr>
          <p:cNvPicPr>
            <a:picLocks noGrp="1" noRot="1" noChangeAspect="1" noMove="1" noResize="1" noEditPoints="1" noAdjustHandles="1" noChangeArrowheads="1" noChangeShapeType="1" noCrop="1"/>
          </p:cNvPicPr>
          <p:nvPr/>
        </p:nvPicPr>
        <p:blipFill>
          <a:blip r:embed="rId2"/>
          <a:stretch>
            <a:fillRect/>
          </a:stretch>
        </p:blipFill>
        <p:spPr>
          <a:xfrm>
            <a:off x="90574" y="0"/>
            <a:ext cx="5969307" cy="4743695"/>
          </a:xfrm>
          <a:prstGeom prst="rect">
            <a:avLst/>
          </a:prstGeom>
        </p:spPr>
      </p:pic>
      <p:sp>
        <p:nvSpPr>
          <p:cNvPr id="4" name="TextBox 3">
            <a:extLst>
              <a:ext uri="{FF2B5EF4-FFF2-40B4-BE49-F238E27FC236}">
                <a16:creationId xmlns:a16="http://schemas.microsoft.com/office/drawing/2014/main" id="{2F2FB3BF-DEC5-AE1D-9D09-75351B0E881D}"/>
              </a:ext>
            </a:extLst>
          </p:cNvPr>
          <p:cNvSpPr txBox="1"/>
          <p:nvPr/>
        </p:nvSpPr>
        <p:spPr>
          <a:xfrm>
            <a:off x="1544782" y="3470563"/>
            <a:ext cx="2643712" cy="307777"/>
          </a:xfrm>
          <a:prstGeom prst="rect">
            <a:avLst/>
          </a:prstGeom>
          <a:noFill/>
        </p:spPr>
        <p:txBody>
          <a:bodyPr wrap="square" rtlCol="0">
            <a:spAutoFit/>
          </a:bodyPr>
          <a:lstStyle/>
          <a:p>
            <a:r>
              <a:rPr lang="en-US" dirty="0">
                <a:solidFill>
                  <a:srgbClr val="FF0000"/>
                </a:solidFill>
              </a:rPr>
              <a:t>Expansionary Monetary Policy</a:t>
            </a:r>
          </a:p>
        </p:txBody>
      </p:sp>
      <p:sp>
        <p:nvSpPr>
          <p:cNvPr id="5" name="Oval 4">
            <a:extLst>
              <a:ext uri="{FF2B5EF4-FFF2-40B4-BE49-F238E27FC236}">
                <a16:creationId xmlns:a16="http://schemas.microsoft.com/office/drawing/2014/main" id="{34DC1D60-0707-5999-870B-8AF52CC4E9F0}"/>
              </a:ext>
            </a:extLst>
          </p:cNvPr>
          <p:cNvSpPr/>
          <p:nvPr/>
        </p:nvSpPr>
        <p:spPr>
          <a:xfrm>
            <a:off x="4023989" y="3753537"/>
            <a:ext cx="329010" cy="3077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71E9A40-B1DF-CC77-3921-77D180076377}"/>
              </a:ext>
            </a:extLst>
          </p:cNvPr>
          <p:cNvSpPr txBox="1"/>
          <p:nvPr/>
        </p:nvSpPr>
        <p:spPr>
          <a:xfrm>
            <a:off x="686801" y="4248740"/>
            <a:ext cx="5749636" cy="261610"/>
          </a:xfrm>
          <a:prstGeom prst="rect">
            <a:avLst/>
          </a:prstGeom>
          <a:noFill/>
        </p:spPr>
        <p:txBody>
          <a:bodyPr wrap="square" rtlCol="0">
            <a:spAutoFit/>
          </a:bodyPr>
          <a:lstStyle/>
          <a:p>
            <a:r>
              <a:rPr lang="en-US" sz="1100" dirty="0">
                <a:solidFill>
                  <a:srgbClr val="FF0000"/>
                </a:solidFill>
              </a:rPr>
              <a:t>Increase:  interest rates and the price of previously existing bonds are inversely related</a:t>
            </a:r>
          </a:p>
        </p:txBody>
      </p:sp>
      <p:sp>
        <p:nvSpPr>
          <p:cNvPr id="9" name="TextBox 8">
            <a:extLst>
              <a:ext uri="{FF2B5EF4-FFF2-40B4-BE49-F238E27FC236}">
                <a16:creationId xmlns:a16="http://schemas.microsoft.com/office/drawing/2014/main" id="{4194AF37-B797-AF16-1A97-6FF7BAEC2FF5}"/>
              </a:ext>
            </a:extLst>
          </p:cNvPr>
          <p:cNvSpPr txBox="1"/>
          <p:nvPr/>
        </p:nvSpPr>
        <p:spPr>
          <a:xfrm>
            <a:off x="658572" y="4640341"/>
            <a:ext cx="6108854" cy="677108"/>
          </a:xfrm>
          <a:prstGeom prst="rect">
            <a:avLst/>
          </a:prstGeom>
          <a:noFill/>
        </p:spPr>
        <p:txBody>
          <a:bodyPr wrap="square" rtlCol="0">
            <a:spAutoFit/>
          </a:bodyPr>
          <a:lstStyle/>
          <a:p>
            <a:r>
              <a:rPr lang="en-US" sz="1200" dirty="0">
                <a:solidFill>
                  <a:srgbClr val="FF0000"/>
                </a:solidFill>
              </a:rPr>
              <a:t>Decrease: financial institutions have more money to lend, increasing the supply of money and decreasing the price of money (interest rate) </a:t>
            </a:r>
          </a:p>
          <a:p>
            <a:endParaRPr lang="en-US" dirty="0">
              <a:solidFill>
                <a:srgbClr val="FF0000"/>
              </a:solidFill>
            </a:endParaRPr>
          </a:p>
        </p:txBody>
      </p:sp>
    </p:spTree>
    <p:extLst>
      <p:ext uri="{BB962C8B-B14F-4D97-AF65-F5344CB8AC3E}">
        <p14:creationId xmlns:p14="http://schemas.microsoft.com/office/powerpoint/2010/main" val="77709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9" grpId="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BC5A12-1876-16B2-B3C8-DCB068846203}"/>
              </a:ext>
            </a:extLst>
          </p:cNvPr>
          <p:cNvPicPr>
            <a:picLocks noChangeAspect="1"/>
          </p:cNvPicPr>
          <p:nvPr/>
        </p:nvPicPr>
        <p:blipFill rotWithShape="1">
          <a:blip r:embed="rId2"/>
          <a:srcRect b="7499"/>
          <a:stretch/>
        </p:blipFill>
        <p:spPr>
          <a:xfrm>
            <a:off x="729979" y="0"/>
            <a:ext cx="5440233" cy="4544291"/>
          </a:xfrm>
          <a:prstGeom prst="rect">
            <a:avLst/>
          </a:prstGeom>
        </p:spPr>
      </p:pic>
      <p:sp>
        <p:nvSpPr>
          <p:cNvPr id="4" name="TextBox 3">
            <a:extLst>
              <a:ext uri="{FF2B5EF4-FFF2-40B4-BE49-F238E27FC236}">
                <a16:creationId xmlns:a16="http://schemas.microsoft.com/office/drawing/2014/main" id="{A8A1D9D2-E73B-B7AA-25F9-C7B7BFB1395F}"/>
              </a:ext>
            </a:extLst>
          </p:cNvPr>
          <p:cNvSpPr txBox="1"/>
          <p:nvPr/>
        </p:nvSpPr>
        <p:spPr>
          <a:xfrm>
            <a:off x="1773381" y="3013363"/>
            <a:ext cx="3013364" cy="276999"/>
          </a:xfrm>
          <a:prstGeom prst="rect">
            <a:avLst/>
          </a:prstGeom>
          <a:noFill/>
        </p:spPr>
        <p:txBody>
          <a:bodyPr wrap="square" rtlCol="0">
            <a:spAutoFit/>
          </a:bodyPr>
          <a:lstStyle/>
          <a:p>
            <a:r>
              <a:rPr lang="en-US" sz="1200" dirty="0">
                <a:solidFill>
                  <a:srgbClr val="FF0000"/>
                </a:solidFill>
              </a:rPr>
              <a:t>Contractionary Monetary Policy</a:t>
            </a:r>
          </a:p>
        </p:txBody>
      </p:sp>
      <p:sp>
        <p:nvSpPr>
          <p:cNvPr id="5" name="Oval 4">
            <a:extLst>
              <a:ext uri="{FF2B5EF4-FFF2-40B4-BE49-F238E27FC236}">
                <a16:creationId xmlns:a16="http://schemas.microsoft.com/office/drawing/2014/main" id="{6B569BA5-266B-AD59-4CC3-86AC8EE1DA51}"/>
              </a:ext>
            </a:extLst>
          </p:cNvPr>
          <p:cNvSpPr/>
          <p:nvPr/>
        </p:nvSpPr>
        <p:spPr>
          <a:xfrm>
            <a:off x="4571244" y="3290362"/>
            <a:ext cx="329010" cy="3077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4779A9-1E78-6582-B5DF-2F6C55139BD0}"/>
              </a:ext>
            </a:extLst>
          </p:cNvPr>
          <p:cNvSpPr txBox="1"/>
          <p:nvPr/>
        </p:nvSpPr>
        <p:spPr>
          <a:xfrm>
            <a:off x="811492" y="3709113"/>
            <a:ext cx="5749636" cy="261610"/>
          </a:xfrm>
          <a:prstGeom prst="rect">
            <a:avLst/>
          </a:prstGeom>
          <a:noFill/>
        </p:spPr>
        <p:txBody>
          <a:bodyPr wrap="square" rtlCol="0">
            <a:spAutoFit/>
          </a:bodyPr>
          <a:lstStyle/>
          <a:p>
            <a:r>
              <a:rPr lang="en-US" sz="1100" dirty="0">
                <a:solidFill>
                  <a:srgbClr val="FF0000"/>
                </a:solidFill>
              </a:rPr>
              <a:t>Decrease:  interest rates and the price of previously existing bonds are inversely related</a:t>
            </a:r>
          </a:p>
        </p:txBody>
      </p:sp>
      <p:sp>
        <p:nvSpPr>
          <p:cNvPr id="7" name="TextBox 6">
            <a:extLst>
              <a:ext uri="{FF2B5EF4-FFF2-40B4-BE49-F238E27FC236}">
                <a16:creationId xmlns:a16="http://schemas.microsoft.com/office/drawing/2014/main" id="{6D6BEB71-FF8B-6D93-1BD4-9B99E5E6186A}"/>
              </a:ext>
            </a:extLst>
          </p:cNvPr>
          <p:cNvSpPr txBox="1"/>
          <p:nvPr/>
        </p:nvSpPr>
        <p:spPr>
          <a:xfrm>
            <a:off x="811492" y="4205737"/>
            <a:ext cx="6108854" cy="677108"/>
          </a:xfrm>
          <a:prstGeom prst="rect">
            <a:avLst/>
          </a:prstGeom>
          <a:noFill/>
        </p:spPr>
        <p:txBody>
          <a:bodyPr wrap="square" rtlCol="0">
            <a:spAutoFit/>
          </a:bodyPr>
          <a:lstStyle/>
          <a:p>
            <a:r>
              <a:rPr lang="en-US" sz="1200" dirty="0">
                <a:solidFill>
                  <a:srgbClr val="FF0000"/>
                </a:solidFill>
              </a:rPr>
              <a:t>Increase: financial institutions have less money to lend, decreasing the supply of money and decreasing the price of money (interest rate) </a:t>
            </a:r>
          </a:p>
          <a:p>
            <a:endParaRPr lang="en-US" dirty="0">
              <a:solidFill>
                <a:srgbClr val="FF0000"/>
              </a:solidFill>
            </a:endParaRPr>
          </a:p>
        </p:txBody>
      </p:sp>
    </p:spTree>
    <p:extLst>
      <p:ext uri="{BB962C8B-B14F-4D97-AF65-F5344CB8AC3E}">
        <p14:creationId xmlns:p14="http://schemas.microsoft.com/office/powerpoint/2010/main" val="323025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C065B6-6B5E-A7FE-4469-BD7A161BBA21}"/>
              </a:ext>
            </a:extLst>
          </p:cNvPr>
          <p:cNvPicPr>
            <a:picLocks noChangeAspect="1"/>
          </p:cNvPicPr>
          <p:nvPr/>
        </p:nvPicPr>
        <p:blipFill>
          <a:blip r:embed="rId2"/>
          <a:stretch>
            <a:fillRect/>
          </a:stretch>
        </p:blipFill>
        <p:spPr>
          <a:xfrm>
            <a:off x="968251" y="1"/>
            <a:ext cx="4921503" cy="4559535"/>
          </a:xfrm>
          <a:prstGeom prst="rect">
            <a:avLst/>
          </a:prstGeom>
        </p:spPr>
      </p:pic>
    </p:spTree>
    <p:extLst>
      <p:ext uri="{BB962C8B-B14F-4D97-AF65-F5344CB8AC3E}">
        <p14:creationId xmlns:p14="http://schemas.microsoft.com/office/powerpoint/2010/main" val="7740021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49860D-4A04-BBB7-A0BF-6164F56784C0}"/>
              </a:ext>
            </a:extLst>
          </p:cNvPr>
          <p:cNvPicPr>
            <a:picLocks noChangeAspect="1"/>
          </p:cNvPicPr>
          <p:nvPr/>
        </p:nvPicPr>
        <p:blipFill>
          <a:blip r:embed="rId2"/>
          <a:stretch>
            <a:fillRect/>
          </a:stretch>
        </p:blipFill>
        <p:spPr>
          <a:xfrm>
            <a:off x="907992" y="127346"/>
            <a:ext cx="5042019" cy="4888808"/>
          </a:xfrm>
          <a:prstGeom prst="rect">
            <a:avLst/>
          </a:prstGeom>
        </p:spPr>
      </p:pic>
      <p:sp>
        <p:nvSpPr>
          <p:cNvPr id="4" name="Oval 3">
            <a:extLst>
              <a:ext uri="{FF2B5EF4-FFF2-40B4-BE49-F238E27FC236}">
                <a16:creationId xmlns:a16="http://schemas.microsoft.com/office/drawing/2014/main" id="{C052BE4B-FF07-32AC-A14A-FCBDE2B80FD4}"/>
              </a:ext>
            </a:extLst>
          </p:cNvPr>
          <p:cNvSpPr/>
          <p:nvPr/>
        </p:nvSpPr>
        <p:spPr>
          <a:xfrm>
            <a:off x="2237508" y="1461655"/>
            <a:ext cx="124691" cy="1316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2B5BB8B-D905-9980-E5E2-28E928C23188}"/>
              </a:ext>
            </a:extLst>
          </p:cNvPr>
          <p:cNvSpPr/>
          <p:nvPr/>
        </p:nvSpPr>
        <p:spPr>
          <a:xfrm>
            <a:off x="2431470" y="1305793"/>
            <a:ext cx="124691" cy="1316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4E32982-2460-3C71-E9E6-9212375B1EE3}"/>
              </a:ext>
            </a:extLst>
          </p:cNvPr>
          <p:cNvSpPr/>
          <p:nvPr/>
        </p:nvSpPr>
        <p:spPr>
          <a:xfrm>
            <a:off x="2237507" y="1149928"/>
            <a:ext cx="124691" cy="1316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48C46A4-FEE0-2B1C-E151-6C5164872F0E}"/>
              </a:ext>
            </a:extLst>
          </p:cNvPr>
          <p:cNvSpPr/>
          <p:nvPr/>
        </p:nvSpPr>
        <p:spPr>
          <a:xfrm>
            <a:off x="2431469" y="962892"/>
            <a:ext cx="124691" cy="1316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187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Shape 175"/>
        <p:cNvGrpSpPr/>
        <p:nvPr/>
      </p:nvGrpSpPr>
      <p:grpSpPr>
        <a:xfrm>
          <a:off x="0" y="0"/>
          <a:ext cx="0" cy="0"/>
          <a:chOff x="0" y="0"/>
          <a:chExt cx="0" cy="0"/>
        </a:xfrm>
      </p:grpSpPr>
      <p:sp>
        <p:nvSpPr>
          <p:cNvPr id="176" name="Google Shape;176;p22"/>
          <p:cNvSpPr txBox="1"/>
          <p:nvPr/>
        </p:nvSpPr>
        <p:spPr>
          <a:xfrm>
            <a:off x="5429250" y="4800600"/>
            <a:ext cx="1428750" cy="342900"/>
          </a:xfrm>
          <a:prstGeom prst="rect">
            <a:avLst/>
          </a:prstGeom>
          <a:noFill/>
          <a:ln>
            <a:noFill/>
          </a:ln>
        </p:spPr>
        <p:txBody>
          <a:bodyPr spcFirstLastPara="1" wrap="square" lIns="68569" tIns="34275" rIns="68569" bIns="34275" anchor="t" anchorCtr="0">
            <a:noAutofit/>
          </a:bodyPr>
          <a:lstStyle/>
          <a:p>
            <a:pPr algn="r">
              <a:buClr>
                <a:schemeClr val="dk1"/>
              </a:buClr>
              <a:buSzPts val="1400"/>
            </a:pPr>
            <a:fld id="{00000000-1234-1234-1234-123412341234}" type="slidenum">
              <a:rPr lang="en-US" sz="1050">
                <a:solidFill>
                  <a:schemeClr val="dk1"/>
                </a:solidFill>
                <a:latin typeface="Times New Roman"/>
                <a:ea typeface="Times New Roman"/>
                <a:cs typeface="Times New Roman"/>
                <a:sym typeface="Times New Roman"/>
              </a:rPr>
              <a:pPr algn="r">
                <a:buClr>
                  <a:schemeClr val="dk1"/>
                </a:buClr>
                <a:buSzPts val="1400"/>
              </a:pPr>
              <a:t>58</a:t>
            </a:fld>
            <a:endParaRPr sz="1050"/>
          </a:p>
        </p:txBody>
      </p:sp>
      <p:pic>
        <p:nvPicPr>
          <p:cNvPr id="177" name="Google Shape;177;p22"/>
          <p:cNvPicPr preferRelativeResize="0"/>
          <p:nvPr/>
        </p:nvPicPr>
        <p:blipFill rotWithShape="1">
          <a:blip r:embed="rId3">
            <a:alphaModFix/>
          </a:blip>
          <a:srcRect l="19476" t="12298" r="18709" b="52308"/>
          <a:stretch/>
        </p:blipFill>
        <p:spPr>
          <a:xfrm>
            <a:off x="0" y="114300"/>
            <a:ext cx="6875859" cy="2362200"/>
          </a:xfrm>
          <a:prstGeom prst="rect">
            <a:avLst/>
          </a:prstGeom>
          <a:noFill/>
          <a:ln>
            <a:noFill/>
          </a:ln>
        </p:spPr>
      </p:pic>
      <p:pic>
        <p:nvPicPr>
          <p:cNvPr id="2" name="Google Shape;184;p23">
            <a:extLst>
              <a:ext uri="{FF2B5EF4-FFF2-40B4-BE49-F238E27FC236}">
                <a16:creationId xmlns:a16="http://schemas.microsoft.com/office/drawing/2014/main" id="{D3B662E2-9039-A8E5-E55B-9ECB3BA698B1}"/>
              </a:ext>
            </a:extLst>
          </p:cNvPr>
          <p:cNvPicPr preferRelativeResize="0"/>
          <p:nvPr/>
        </p:nvPicPr>
        <p:blipFill rotWithShape="1">
          <a:blip r:embed="rId4">
            <a:alphaModFix/>
          </a:blip>
          <a:srcRect l="20202" t="27621" r="18861" b="58750"/>
          <a:stretch/>
        </p:blipFill>
        <p:spPr>
          <a:xfrm>
            <a:off x="336232" y="2476500"/>
            <a:ext cx="6757988" cy="906780"/>
          </a:xfrm>
          <a:prstGeom prst="rect">
            <a:avLst/>
          </a:prstGeom>
          <a:noFill/>
          <a:ln>
            <a:noFill/>
          </a:ln>
        </p:spPr>
      </p:pic>
    </p:spTree>
    <p:extLst>
      <p:ext uri="{BB962C8B-B14F-4D97-AF65-F5344CB8AC3E}">
        <p14:creationId xmlns:p14="http://schemas.microsoft.com/office/powerpoint/2010/main" val="286022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Shape 175"/>
        <p:cNvGrpSpPr/>
        <p:nvPr/>
      </p:nvGrpSpPr>
      <p:grpSpPr>
        <a:xfrm>
          <a:off x="0" y="0"/>
          <a:ext cx="0" cy="0"/>
          <a:chOff x="0" y="0"/>
          <a:chExt cx="0" cy="0"/>
        </a:xfrm>
      </p:grpSpPr>
      <p:pic>
        <p:nvPicPr>
          <p:cNvPr id="177" name="Google Shape;177;p22"/>
          <p:cNvPicPr preferRelativeResize="0"/>
          <p:nvPr/>
        </p:nvPicPr>
        <p:blipFill rotWithShape="1">
          <a:blip r:embed="rId3">
            <a:alphaModFix/>
          </a:blip>
          <a:srcRect l="19476" t="12298" r="18709" b="38608"/>
          <a:stretch/>
        </p:blipFill>
        <p:spPr>
          <a:xfrm>
            <a:off x="0" y="114300"/>
            <a:ext cx="6875859" cy="3276600"/>
          </a:xfrm>
          <a:prstGeom prst="rect">
            <a:avLst/>
          </a:prstGeom>
          <a:noFill/>
          <a:ln>
            <a:noFill/>
          </a:ln>
        </p:spPr>
      </p:pic>
      <p:pic>
        <p:nvPicPr>
          <p:cNvPr id="2" name="Google Shape;184;p23">
            <a:extLst>
              <a:ext uri="{FF2B5EF4-FFF2-40B4-BE49-F238E27FC236}">
                <a16:creationId xmlns:a16="http://schemas.microsoft.com/office/drawing/2014/main" id="{4EDAB269-C795-0BEA-AFF4-39E27BD6C829}"/>
              </a:ext>
            </a:extLst>
          </p:cNvPr>
          <p:cNvPicPr preferRelativeResize="0"/>
          <p:nvPr/>
        </p:nvPicPr>
        <p:blipFill rotWithShape="1">
          <a:blip r:embed="rId4">
            <a:alphaModFix/>
          </a:blip>
          <a:srcRect l="19879" t="39646" r="19184" b="49016"/>
          <a:stretch/>
        </p:blipFill>
        <p:spPr>
          <a:xfrm>
            <a:off x="202406" y="3444240"/>
            <a:ext cx="6757988" cy="754380"/>
          </a:xfrm>
          <a:prstGeom prst="rect">
            <a:avLst/>
          </a:prstGeom>
          <a:noFill/>
          <a:ln>
            <a:noFill/>
          </a:ln>
        </p:spPr>
      </p:pic>
    </p:spTree>
    <p:extLst>
      <p:ext uri="{BB962C8B-B14F-4D97-AF65-F5344CB8AC3E}">
        <p14:creationId xmlns:p14="http://schemas.microsoft.com/office/powerpoint/2010/main" val="61326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7" name="Picture 3" descr="C:\Documents and Settings\msalazar\Desktop\AP Economics\Macroeconomics\Monetary and Fiscaal Policies.tif"/>
          <p:cNvPicPr>
            <a:picLocks noChangeAspect="1" noChangeArrowheads="1"/>
          </p:cNvPicPr>
          <p:nvPr/>
        </p:nvPicPr>
        <p:blipFill>
          <a:blip r:embed="rId2">
            <a:extLst>
              <a:ext uri="{28A0092B-C50C-407E-A947-70E740481C1C}">
                <a14:useLocalDpi xmlns:a14="http://schemas.microsoft.com/office/drawing/2010/main" val="0"/>
              </a:ext>
            </a:extLst>
          </a:blip>
          <a:srcRect l="8824" t="6519" r="8824" b="22212"/>
          <a:stretch>
            <a:fillRect/>
          </a:stretch>
        </p:blipFill>
        <p:spPr bwMode="auto">
          <a:xfrm>
            <a:off x="3012282" y="685800"/>
            <a:ext cx="3745706"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ChangeArrowheads="1"/>
          </p:cNvSpPr>
          <p:nvPr/>
        </p:nvSpPr>
        <p:spPr bwMode="auto">
          <a:xfrm>
            <a:off x="0" y="0"/>
            <a:ext cx="67437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700" b="1" dirty="0">
                <a:solidFill>
                  <a:srgbClr val="FF0000"/>
                </a:solidFill>
              </a:rPr>
              <a:t>How can the Government try to Stabilize the Economy?</a:t>
            </a:r>
          </a:p>
        </p:txBody>
      </p:sp>
      <p:sp>
        <p:nvSpPr>
          <p:cNvPr id="149508" name="Rectangle 4"/>
          <p:cNvSpPr>
            <a:spLocks noChangeArrowheads="1"/>
          </p:cNvSpPr>
          <p:nvPr/>
        </p:nvSpPr>
        <p:spPr bwMode="auto">
          <a:xfrm>
            <a:off x="-14288" y="828675"/>
            <a:ext cx="291465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spcBef>
                <a:spcPct val="20000"/>
              </a:spcBef>
            </a:pPr>
            <a:r>
              <a:rPr lang="en-US" altLang="en-US" sz="1800" b="1" dirty="0">
                <a:solidFill>
                  <a:srgbClr val="990000"/>
                </a:solidFill>
              </a:rPr>
              <a:t>The Government has two different tool boxes it can use:</a:t>
            </a:r>
          </a:p>
          <a:p>
            <a:pPr algn="ctr" eaLnBrk="1" hangingPunct="1">
              <a:lnSpc>
                <a:spcPct val="90000"/>
              </a:lnSpc>
              <a:spcBef>
                <a:spcPct val="20000"/>
              </a:spcBef>
            </a:pPr>
            <a:r>
              <a:rPr lang="en-US" altLang="en-US" sz="1800" b="1" dirty="0">
                <a:solidFill>
                  <a:schemeClr val="accent2"/>
                </a:solidFill>
              </a:rPr>
              <a:t>1. </a:t>
            </a:r>
            <a:r>
              <a:rPr lang="en-US" altLang="en-US" sz="1800" b="1" u="sng" dirty="0">
                <a:solidFill>
                  <a:schemeClr val="accent2"/>
                </a:solidFill>
              </a:rPr>
              <a:t>Fiscal Policy-</a:t>
            </a:r>
          </a:p>
          <a:p>
            <a:pPr algn="ctr" eaLnBrk="1" hangingPunct="1">
              <a:lnSpc>
                <a:spcPct val="90000"/>
              </a:lnSpc>
              <a:spcBef>
                <a:spcPct val="20000"/>
              </a:spcBef>
            </a:pPr>
            <a:r>
              <a:rPr lang="en-US" altLang="en-US" sz="1800" b="1" dirty="0">
                <a:solidFill>
                  <a:schemeClr val="accent2"/>
                </a:solidFill>
              </a:rPr>
              <a:t>Actions by Congress to stabilize the economy.</a:t>
            </a:r>
          </a:p>
          <a:p>
            <a:pPr algn="ctr" eaLnBrk="1" hangingPunct="1">
              <a:lnSpc>
                <a:spcPct val="90000"/>
              </a:lnSpc>
              <a:spcBef>
                <a:spcPct val="20000"/>
              </a:spcBef>
            </a:pPr>
            <a:r>
              <a:rPr lang="en-US" altLang="en-US" sz="1800" b="1" dirty="0">
                <a:solidFill>
                  <a:schemeClr val="accent2"/>
                </a:solidFill>
              </a:rPr>
              <a:t>OR</a:t>
            </a:r>
          </a:p>
          <a:p>
            <a:pPr algn="ctr" eaLnBrk="1" hangingPunct="1">
              <a:lnSpc>
                <a:spcPct val="90000"/>
              </a:lnSpc>
              <a:spcBef>
                <a:spcPct val="20000"/>
              </a:spcBef>
            </a:pPr>
            <a:r>
              <a:rPr lang="en-US" altLang="en-US" sz="1800" b="1" dirty="0">
                <a:solidFill>
                  <a:schemeClr val="accent2"/>
                </a:solidFill>
                <a:highlight>
                  <a:srgbClr val="FFFF00"/>
                </a:highlight>
              </a:rPr>
              <a:t>2. </a:t>
            </a:r>
            <a:r>
              <a:rPr lang="en-US" altLang="en-US" sz="1800" b="1" u="sng" dirty="0">
                <a:solidFill>
                  <a:schemeClr val="accent2"/>
                </a:solidFill>
                <a:highlight>
                  <a:srgbClr val="FFFF00"/>
                </a:highlight>
              </a:rPr>
              <a:t>Monetary Policy-</a:t>
            </a:r>
            <a:r>
              <a:rPr lang="en-US" altLang="en-US" sz="1800" b="1" dirty="0">
                <a:solidFill>
                  <a:schemeClr val="accent2"/>
                </a:solidFill>
                <a:highlight>
                  <a:srgbClr val="FFFF00"/>
                </a:highlight>
              </a:rPr>
              <a:t>Actions by the Fed to stabilize the economy.</a:t>
            </a:r>
          </a:p>
        </p:txBody>
      </p:sp>
      <p:sp>
        <p:nvSpPr>
          <p:cNvPr id="512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9345C49-C1D4-4B86-AE3D-08C51F5E9B28}" type="slidenum">
              <a:rPr lang="en-US" altLang="en-US">
                <a:latin typeface="Times New Roman" panose="02020603050405020304" pitchFamily="18" charset="0"/>
              </a:rPr>
              <a:pPr eaLnBrk="1" hangingPunct="1"/>
              <a:t>6</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296090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49507"/>
                                        </p:tgtEl>
                                        <p:attrNameLst>
                                          <p:attrName>style.visibility</p:attrName>
                                        </p:attrNameLst>
                                      </p:cBhvr>
                                      <p:to>
                                        <p:strVal val="visible"/>
                                      </p:to>
                                    </p:set>
                                    <p:animEffect transition="in" filter="dissolve">
                                      <p:cBhvr>
                                        <p:cTn id="7" dur="500"/>
                                        <p:tgtEl>
                                          <p:spTgt spid="1495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9508">
                                            <p:txEl>
                                              <p:pRg st="0" end="0"/>
                                            </p:txEl>
                                          </p:spTgt>
                                        </p:tgtEl>
                                        <p:attrNameLst>
                                          <p:attrName>style.visibility</p:attrName>
                                        </p:attrNameLst>
                                      </p:cBhvr>
                                      <p:to>
                                        <p:strVal val="visible"/>
                                      </p:to>
                                    </p:set>
                                    <p:animEffect transition="in" filter="dissolve">
                                      <p:cBhvr>
                                        <p:cTn id="12" dur="500"/>
                                        <p:tgtEl>
                                          <p:spTgt spid="14950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9508">
                                            <p:txEl>
                                              <p:pRg st="1" end="1"/>
                                            </p:txEl>
                                          </p:spTgt>
                                        </p:tgtEl>
                                        <p:attrNameLst>
                                          <p:attrName>style.visibility</p:attrName>
                                        </p:attrNameLst>
                                      </p:cBhvr>
                                      <p:to>
                                        <p:strVal val="visible"/>
                                      </p:to>
                                    </p:set>
                                    <p:animEffect transition="in" filter="dissolve">
                                      <p:cBhvr>
                                        <p:cTn id="17" dur="500"/>
                                        <p:tgtEl>
                                          <p:spTgt spid="14950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9508">
                                            <p:txEl>
                                              <p:pRg st="2" end="2"/>
                                            </p:txEl>
                                          </p:spTgt>
                                        </p:tgtEl>
                                        <p:attrNameLst>
                                          <p:attrName>style.visibility</p:attrName>
                                        </p:attrNameLst>
                                      </p:cBhvr>
                                      <p:to>
                                        <p:strVal val="visible"/>
                                      </p:to>
                                    </p:set>
                                    <p:animEffect transition="in" filter="dissolve">
                                      <p:cBhvr>
                                        <p:cTn id="22" dur="500"/>
                                        <p:tgtEl>
                                          <p:spTgt spid="14950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9508">
                                            <p:txEl>
                                              <p:pRg st="3" end="3"/>
                                            </p:txEl>
                                          </p:spTgt>
                                        </p:tgtEl>
                                        <p:attrNameLst>
                                          <p:attrName>style.visibility</p:attrName>
                                        </p:attrNameLst>
                                      </p:cBhvr>
                                      <p:to>
                                        <p:strVal val="visible"/>
                                      </p:to>
                                    </p:set>
                                    <p:animEffect transition="in" filter="dissolve">
                                      <p:cBhvr>
                                        <p:cTn id="27" dur="500"/>
                                        <p:tgtEl>
                                          <p:spTgt spid="149508">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9508">
                                            <p:txEl>
                                              <p:pRg st="4" end="4"/>
                                            </p:txEl>
                                          </p:spTgt>
                                        </p:tgtEl>
                                        <p:attrNameLst>
                                          <p:attrName>style.visibility</p:attrName>
                                        </p:attrNameLst>
                                      </p:cBhvr>
                                      <p:to>
                                        <p:strVal val="visible"/>
                                      </p:to>
                                    </p:set>
                                    <p:animEffect transition="in" filter="dissolve">
                                      <p:cBhvr>
                                        <p:cTn id="32" dur="500"/>
                                        <p:tgtEl>
                                          <p:spTgt spid="14950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8"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Shape 175"/>
        <p:cNvGrpSpPr/>
        <p:nvPr/>
      </p:nvGrpSpPr>
      <p:grpSpPr>
        <a:xfrm>
          <a:off x="0" y="0"/>
          <a:ext cx="0" cy="0"/>
          <a:chOff x="0" y="0"/>
          <a:chExt cx="0" cy="0"/>
        </a:xfrm>
      </p:grpSpPr>
      <p:pic>
        <p:nvPicPr>
          <p:cNvPr id="177" name="Google Shape;177;p22"/>
          <p:cNvPicPr preferRelativeResize="0"/>
          <p:nvPr/>
        </p:nvPicPr>
        <p:blipFill rotWithShape="1">
          <a:blip r:embed="rId3">
            <a:alphaModFix/>
          </a:blip>
          <a:srcRect l="19476" t="12299" r="18709" b="32327"/>
          <a:stretch/>
        </p:blipFill>
        <p:spPr>
          <a:xfrm>
            <a:off x="0" y="114300"/>
            <a:ext cx="6875859" cy="3695700"/>
          </a:xfrm>
          <a:prstGeom prst="rect">
            <a:avLst/>
          </a:prstGeom>
          <a:noFill/>
          <a:ln>
            <a:noFill/>
          </a:ln>
        </p:spPr>
      </p:pic>
      <p:pic>
        <p:nvPicPr>
          <p:cNvPr id="2" name="Google Shape;184;p23">
            <a:extLst>
              <a:ext uri="{FF2B5EF4-FFF2-40B4-BE49-F238E27FC236}">
                <a16:creationId xmlns:a16="http://schemas.microsoft.com/office/drawing/2014/main" id="{2D67133F-1B92-13BD-4549-3EBDBA417489}"/>
              </a:ext>
            </a:extLst>
          </p:cNvPr>
          <p:cNvPicPr preferRelativeResize="0"/>
          <p:nvPr/>
        </p:nvPicPr>
        <p:blipFill rotWithShape="1">
          <a:blip r:embed="rId4">
            <a:alphaModFix/>
          </a:blip>
          <a:srcRect l="20202" t="50641" r="18861" b="38879"/>
          <a:stretch/>
        </p:blipFill>
        <p:spPr>
          <a:xfrm>
            <a:off x="58935" y="3956685"/>
            <a:ext cx="6757988" cy="697230"/>
          </a:xfrm>
          <a:prstGeom prst="rect">
            <a:avLst/>
          </a:prstGeom>
          <a:noFill/>
          <a:ln>
            <a:noFill/>
          </a:ln>
        </p:spPr>
      </p:pic>
    </p:spTree>
    <p:extLst>
      <p:ext uri="{BB962C8B-B14F-4D97-AF65-F5344CB8AC3E}">
        <p14:creationId xmlns:p14="http://schemas.microsoft.com/office/powerpoint/2010/main" val="12669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Shape 175"/>
        <p:cNvGrpSpPr/>
        <p:nvPr/>
      </p:nvGrpSpPr>
      <p:grpSpPr>
        <a:xfrm>
          <a:off x="0" y="0"/>
          <a:ext cx="0" cy="0"/>
          <a:chOff x="0" y="0"/>
          <a:chExt cx="0" cy="0"/>
        </a:xfrm>
      </p:grpSpPr>
      <p:pic>
        <p:nvPicPr>
          <p:cNvPr id="177" name="Google Shape;177;p22"/>
          <p:cNvPicPr preferRelativeResize="0"/>
          <p:nvPr/>
        </p:nvPicPr>
        <p:blipFill rotWithShape="1">
          <a:blip r:embed="rId3">
            <a:alphaModFix/>
          </a:blip>
          <a:srcRect l="19476" t="12298" r="18709" b="25592"/>
          <a:stretch/>
        </p:blipFill>
        <p:spPr>
          <a:xfrm>
            <a:off x="1" y="0"/>
            <a:ext cx="6629400" cy="3909060"/>
          </a:xfrm>
          <a:prstGeom prst="rect">
            <a:avLst/>
          </a:prstGeom>
          <a:noFill/>
          <a:ln>
            <a:noFill/>
          </a:ln>
        </p:spPr>
      </p:pic>
      <p:pic>
        <p:nvPicPr>
          <p:cNvPr id="3" name="Picture 2">
            <a:extLst>
              <a:ext uri="{FF2B5EF4-FFF2-40B4-BE49-F238E27FC236}">
                <a16:creationId xmlns:a16="http://schemas.microsoft.com/office/drawing/2014/main" id="{66FF7AD1-0209-BF6E-F9C9-D2E38572D047}"/>
              </a:ext>
            </a:extLst>
          </p:cNvPr>
          <p:cNvPicPr>
            <a:picLocks noChangeAspect="1"/>
          </p:cNvPicPr>
          <p:nvPr/>
        </p:nvPicPr>
        <p:blipFill>
          <a:blip r:embed="rId4"/>
          <a:stretch>
            <a:fillRect/>
          </a:stretch>
        </p:blipFill>
        <p:spPr>
          <a:xfrm>
            <a:off x="197974" y="3976353"/>
            <a:ext cx="6507323" cy="732807"/>
          </a:xfrm>
          <a:prstGeom prst="rect">
            <a:avLst/>
          </a:prstGeom>
        </p:spPr>
      </p:pic>
    </p:spTree>
    <p:extLst>
      <p:ext uri="{BB962C8B-B14F-4D97-AF65-F5344CB8AC3E}">
        <p14:creationId xmlns:p14="http://schemas.microsoft.com/office/powerpoint/2010/main" val="89628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Shape 175"/>
        <p:cNvGrpSpPr/>
        <p:nvPr/>
      </p:nvGrpSpPr>
      <p:grpSpPr>
        <a:xfrm>
          <a:off x="0" y="0"/>
          <a:ext cx="0" cy="0"/>
          <a:chOff x="0" y="0"/>
          <a:chExt cx="0" cy="0"/>
        </a:xfrm>
      </p:grpSpPr>
      <p:pic>
        <p:nvPicPr>
          <p:cNvPr id="177" name="Google Shape;177;p22"/>
          <p:cNvPicPr preferRelativeResize="0"/>
          <p:nvPr/>
        </p:nvPicPr>
        <p:blipFill rotWithShape="1">
          <a:blip r:embed="rId3">
            <a:alphaModFix/>
          </a:blip>
          <a:srcRect l="19476" t="12298" r="18709" b="14917"/>
          <a:stretch/>
        </p:blipFill>
        <p:spPr>
          <a:xfrm>
            <a:off x="169545" y="83820"/>
            <a:ext cx="6432589" cy="4373880"/>
          </a:xfrm>
          <a:prstGeom prst="rect">
            <a:avLst/>
          </a:prstGeom>
          <a:noFill/>
          <a:ln>
            <a:noFill/>
          </a:ln>
        </p:spPr>
      </p:pic>
      <p:pic>
        <p:nvPicPr>
          <p:cNvPr id="2" name="Google Shape;184;p23">
            <a:extLst>
              <a:ext uri="{FF2B5EF4-FFF2-40B4-BE49-F238E27FC236}">
                <a16:creationId xmlns:a16="http://schemas.microsoft.com/office/drawing/2014/main" id="{A600209F-41F1-49F8-2B93-CDB7443AC98A}"/>
              </a:ext>
            </a:extLst>
          </p:cNvPr>
          <p:cNvPicPr preferRelativeResize="0"/>
          <p:nvPr/>
        </p:nvPicPr>
        <p:blipFill rotWithShape="1">
          <a:blip r:embed="rId4">
            <a:alphaModFix/>
          </a:blip>
          <a:srcRect l="20202" t="70798" r="18861" b="19123"/>
          <a:stretch/>
        </p:blipFill>
        <p:spPr>
          <a:xfrm>
            <a:off x="169545" y="4389120"/>
            <a:ext cx="6757988" cy="670560"/>
          </a:xfrm>
          <a:prstGeom prst="rect">
            <a:avLst/>
          </a:prstGeom>
          <a:noFill/>
          <a:ln>
            <a:noFill/>
          </a:ln>
        </p:spPr>
      </p:pic>
    </p:spTree>
    <p:extLst>
      <p:ext uri="{BB962C8B-B14F-4D97-AF65-F5344CB8AC3E}">
        <p14:creationId xmlns:p14="http://schemas.microsoft.com/office/powerpoint/2010/main" val="181475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E6F1AB-0761-41C8-B27A-57ED20074126}"/>
              </a:ext>
            </a:extLst>
          </p:cNvPr>
          <p:cNvSpPr>
            <a:spLocks noGrp="1"/>
          </p:cNvSpPr>
          <p:nvPr>
            <p:ph type="sldNum" idx="12"/>
          </p:nvPr>
        </p:nvSpPr>
        <p:spPr/>
        <p:txBody>
          <a:bodyPr/>
          <a:lstStyle/>
          <a:p>
            <a:endParaRPr lang="en-US"/>
          </a:p>
          <a:p>
            <a:fld id="{00000000-1234-1234-1234-123412341234}" type="slidenum">
              <a:rPr lang="en-US" smtClean="0"/>
              <a:pPr/>
              <a:t>63</a:t>
            </a:fld>
            <a:endParaRPr/>
          </a:p>
        </p:txBody>
      </p:sp>
      <p:pic>
        <p:nvPicPr>
          <p:cNvPr id="4" name="Picture 3">
            <a:hlinkClick r:id="rId3"/>
            <a:extLst>
              <a:ext uri="{FF2B5EF4-FFF2-40B4-BE49-F238E27FC236}">
                <a16:creationId xmlns:a16="http://schemas.microsoft.com/office/drawing/2014/main" id="{D093BE97-987C-4210-8A69-BFADB47AE575}"/>
              </a:ext>
            </a:extLst>
          </p:cNvPr>
          <p:cNvPicPr>
            <a:picLocks noChangeAspect="1"/>
          </p:cNvPicPr>
          <p:nvPr/>
        </p:nvPicPr>
        <p:blipFill>
          <a:blip r:embed="rId4"/>
          <a:stretch>
            <a:fillRect/>
          </a:stretch>
        </p:blipFill>
        <p:spPr>
          <a:xfrm>
            <a:off x="0" y="440140"/>
            <a:ext cx="6858000" cy="3856838"/>
          </a:xfrm>
          <a:prstGeom prst="rect">
            <a:avLst/>
          </a:prstGeom>
        </p:spPr>
      </p:pic>
    </p:spTree>
    <p:extLst>
      <p:ext uri="{BB962C8B-B14F-4D97-AF65-F5344CB8AC3E}">
        <p14:creationId xmlns:p14="http://schemas.microsoft.com/office/powerpoint/2010/main" val="25464311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Shape 299"/>
        <p:cNvGrpSpPr/>
        <p:nvPr/>
      </p:nvGrpSpPr>
      <p:grpSpPr>
        <a:xfrm>
          <a:off x="0" y="0"/>
          <a:ext cx="0" cy="0"/>
          <a:chOff x="0" y="0"/>
          <a:chExt cx="0" cy="0"/>
        </a:xfrm>
      </p:grpSpPr>
      <p:pic>
        <p:nvPicPr>
          <p:cNvPr id="302" name="Google Shape;302;p27">
            <a:hlinkClick r:id="rId3"/>
          </p:cNvPr>
          <p:cNvPicPr preferRelativeResize="0"/>
          <p:nvPr/>
        </p:nvPicPr>
        <p:blipFill rotWithShape="1">
          <a:blip r:embed="rId4">
            <a:alphaModFix/>
          </a:blip>
          <a:srcRect t="12329" b="12808"/>
          <a:stretch/>
        </p:blipFill>
        <p:spPr>
          <a:xfrm>
            <a:off x="418162" y="737288"/>
            <a:ext cx="5948495" cy="3339881"/>
          </a:xfrm>
          <a:prstGeom prst="rect">
            <a:avLst/>
          </a:prstGeom>
          <a:noFill/>
          <a:ln>
            <a:noFill/>
          </a:ln>
        </p:spPr>
      </p:pic>
    </p:spTree>
    <p:extLst>
      <p:ext uri="{BB962C8B-B14F-4D97-AF65-F5344CB8AC3E}">
        <p14:creationId xmlns:p14="http://schemas.microsoft.com/office/powerpoint/2010/main" val="31833372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5"/>
          <p:cNvSpPr txBox="1">
            <a:spLocks noGrp="1"/>
          </p:cNvSpPr>
          <p:nvPr>
            <p:ph type="ctrTitle"/>
          </p:nvPr>
        </p:nvSpPr>
        <p:spPr>
          <a:xfrm>
            <a:off x="323100" y="840413"/>
            <a:ext cx="6211800" cy="1581750"/>
          </a:xfrm>
          <a:prstGeom prst="rect">
            <a:avLst/>
          </a:prstGeom>
        </p:spPr>
        <p:txBody>
          <a:bodyPr spcFirstLastPara="1" wrap="square" lIns="68569" tIns="68569" rIns="68569" bIns="68569" anchor="b" anchorCtr="0">
            <a:noAutofit/>
          </a:bodyPr>
          <a:lstStyle/>
          <a:p>
            <a:r>
              <a:rPr lang="en" dirty="0"/>
              <a:t>Any Questions?</a:t>
            </a:r>
            <a:endParaRPr dirty="0"/>
          </a:p>
        </p:txBody>
      </p:sp>
      <p:sp>
        <p:nvSpPr>
          <p:cNvPr id="240" name="Google Shape;240;p45"/>
          <p:cNvSpPr txBox="1">
            <a:spLocks noGrp="1"/>
          </p:cNvSpPr>
          <p:nvPr>
            <p:ph type="subTitle" idx="1"/>
          </p:nvPr>
        </p:nvSpPr>
        <p:spPr>
          <a:xfrm>
            <a:off x="308381" y="3024647"/>
            <a:ext cx="6211800" cy="945450"/>
          </a:xfrm>
          <a:prstGeom prst="rect">
            <a:avLst/>
          </a:prstGeom>
        </p:spPr>
        <p:txBody>
          <a:bodyPr spcFirstLastPara="1" wrap="square" lIns="68569" tIns="68569" rIns="68569" bIns="68569" anchor="ctr" anchorCtr="0">
            <a:noAutofit/>
          </a:bodyPr>
          <a:lstStyle/>
          <a:p>
            <a:pPr marL="0" indent="0"/>
            <a:r>
              <a:rPr lang="en-US" dirty="0"/>
              <a:t>James Redelsheimer | jred40@gmail.com</a:t>
            </a:r>
          </a:p>
        </p:txBody>
      </p:sp>
      <p:sp>
        <p:nvSpPr>
          <p:cNvPr id="241" name="Google Shape;241;p45"/>
          <p:cNvSpPr txBox="1">
            <a:spLocks noGrp="1"/>
          </p:cNvSpPr>
          <p:nvPr>
            <p:ph type="subTitle" idx="1"/>
          </p:nvPr>
        </p:nvSpPr>
        <p:spPr>
          <a:xfrm>
            <a:off x="3810863" y="4060144"/>
            <a:ext cx="3525300" cy="383850"/>
          </a:xfrm>
          <a:prstGeom prst="rect">
            <a:avLst/>
          </a:prstGeom>
        </p:spPr>
        <p:txBody>
          <a:bodyPr spcFirstLastPara="1" wrap="square" lIns="68569" tIns="68569" rIns="68569" bIns="68569" anchor="ctr" anchorCtr="0">
            <a:noAutofit/>
          </a:bodyPr>
          <a:lstStyle/>
          <a:p>
            <a:pPr marL="0" indent="0"/>
            <a:r>
              <a:rPr lang="en" sz="1050"/>
              <a:t>mcee.umn.edu |</a:t>
            </a:r>
            <a:r>
              <a:rPr lang="en"/>
              <a:t> </a:t>
            </a:r>
            <a:r>
              <a:rPr lang="en" sz="1050" u="sng">
                <a:solidFill>
                  <a:schemeClr val="hlink"/>
                </a:solidFill>
                <a:hlinkClick r:id="rId3"/>
              </a:rPr>
              <a:t>mcee@umn.edu</a:t>
            </a:r>
            <a:r>
              <a:rPr lang="en" sz="1050"/>
              <a:t> | 612.625.3727</a:t>
            </a:r>
            <a:endParaRPr sz="1050"/>
          </a:p>
        </p:txBody>
      </p:sp>
    </p:spTree>
    <p:extLst>
      <p:ext uri="{BB962C8B-B14F-4D97-AF65-F5344CB8AC3E}">
        <p14:creationId xmlns:p14="http://schemas.microsoft.com/office/powerpoint/2010/main" val="23798810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5"/>
          <p:cNvSpPr txBox="1">
            <a:spLocks noGrp="1"/>
          </p:cNvSpPr>
          <p:nvPr>
            <p:ph type="ctrTitle"/>
          </p:nvPr>
        </p:nvSpPr>
        <p:spPr>
          <a:xfrm>
            <a:off x="323100" y="892367"/>
            <a:ext cx="6211800" cy="1581750"/>
          </a:xfrm>
          <a:prstGeom prst="rect">
            <a:avLst/>
          </a:prstGeom>
        </p:spPr>
        <p:txBody>
          <a:bodyPr spcFirstLastPara="1" wrap="square" lIns="68569" tIns="68569" rIns="68569" bIns="68569" anchor="b" anchorCtr="0">
            <a:noAutofit/>
          </a:bodyPr>
          <a:lstStyle/>
          <a:p>
            <a:r>
              <a:rPr lang="en" dirty="0"/>
              <a:t>Thank You!</a:t>
            </a:r>
            <a:endParaRPr dirty="0"/>
          </a:p>
        </p:txBody>
      </p:sp>
      <p:sp>
        <p:nvSpPr>
          <p:cNvPr id="240" name="Google Shape;240;p45"/>
          <p:cNvSpPr txBox="1">
            <a:spLocks noGrp="1"/>
          </p:cNvSpPr>
          <p:nvPr>
            <p:ph type="subTitle" idx="1"/>
          </p:nvPr>
        </p:nvSpPr>
        <p:spPr>
          <a:xfrm>
            <a:off x="308381" y="3024647"/>
            <a:ext cx="6211800" cy="945450"/>
          </a:xfrm>
          <a:prstGeom prst="rect">
            <a:avLst/>
          </a:prstGeom>
        </p:spPr>
        <p:txBody>
          <a:bodyPr spcFirstLastPara="1" wrap="square" lIns="68569" tIns="68569" rIns="68569" bIns="68569" anchor="ctr" anchorCtr="0">
            <a:noAutofit/>
          </a:bodyPr>
          <a:lstStyle/>
          <a:p>
            <a:pPr marL="0" indent="0"/>
            <a:r>
              <a:rPr lang="en" dirty="0"/>
              <a:t>James Redelsheimer | jred40@gmail.com</a:t>
            </a:r>
            <a:endParaRPr dirty="0"/>
          </a:p>
        </p:txBody>
      </p:sp>
      <p:sp>
        <p:nvSpPr>
          <p:cNvPr id="241" name="Google Shape;241;p45"/>
          <p:cNvSpPr txBox="1">
            <a:spLocks noGrp="1"/>
          </p:cNvSpPr>
          <p:nvPr>
            <p:ph type="subTitle" idx="1"/>
          </p:nvPr>
        </p:nvSpPr>
        <p:spPr>
          <a:xfrm>
            <a:off x="3810863" y="4060144"/>
            <a:ext cx="3525300" cy="383850"/>
          </a:xfrm>
          <a:prstGeom prst="rect">
            <a:avLst/>
          </a:prstGeom>
        </p:spPr>
        <p:txBody>
          <a:bodyPr spcFirstLastPara="1" wrap="square" lIns="68569" tIns="68569" rIns="68569" bIns="68569" anchor="ctr" anchorCtr="0">
            <a:noAutofit/>
          </a:bodyPr>
          <a:lstStyle/>
          <a:p>
            <a:pPr marL="0" indent="0"/>
            <a:r>
              <a:rPr lang="en" sz="1050"/>
              <a:t>mcee.umn.edu |</a:t>
            </a:r>
            <a:r>
              <a:rPr lang="en"/>
              <a:t> </a:t>
            </a:r>
            <a:r>
              <a:rPr lang="en" sz="1050" u="sng">
                <a:solidFill>
                  <a:schemeClr val="hlink"/>
                </a:solidFill>
                <a:hlinkClick r:id="rId3"/>
              </a:rPr>
              <a:t>mcee@umn.edu</a:t>
            </a:r>
            <a:r>
              <a:rPr lang="en" sz="1050"/>
              <a:t> | 612.625.3727</a:t>
            </a:r>
            <a:endParaRPr sz="1050"/>
          </a:p>
        </p:txBody>
      </p:sp>
    </p:spTree>
    <p:extLst>
      <p:ext uri="{BB962C8B-B14F-4D97-AF65-F5344CB8AC3E}">
        <p14:creationId xmlns:p14="http://schemas.microsoft.com/office/powerpoint/2010/main" val="2345083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705AC36A-E34A-4705-9CA1-B1B0FCD740B3}"/>
              </a:ext>
            </a:extLst>
          </p:cNvPr>
          <p:cNvSpPr>
            <a:spLocks noGrp="1" noChangeArrowheads="1"/>
          </p:cNvSpPr>
          <p:nvPr>
            <p:ph type="title"/>
          </p:nvPr>
        </p:nvSpPr>
        <p:spPr>
          <a:xfrm>
            <a:off x="228600" y="-171450"/>
            <a:ext cx="6343650" cy="1073944"/>
          </a:xfrm>
        </p:spPr>
        <p:txBody>
          <a:bodyPr/>
          <a:lstStyle/>
          <a:p>
            <a:pPr>
              <a:defRPr/>
            </a:pPr>
            <a:r>
              <a:rPr lang="en-US" dirty="0"/>
              <a:t> 12 Federal Reserve Districts</a:t>
            </a:r>
          </a:p>
        </p:txBody>
      </p:sp>
      <p:sp>
        <p:nvSpPr>
          <p:cNvPr id="23555" name="Rectangle 3">
            <a:extLst>
              <a:ext uri="{FF2B5EF4-FFF2-40B4-BE49-F238E27FC236}">
                <a16:creationId xmlns:a16="http://schemas.microsoft.com/office/drawing/2014/main" id="{5F8D5860-7D6D-4BDD-8E87-153EBB3D6815}"/>
              </a:ext>
            </a:extLst>
          </p:cNvPr>
          <p:cNvSpPr>
            <a:spLocks noGrp="1" noChangeArrowheads="1"/>
          </p:cNvSpPr>
          <p:nvPr>
            <p:ph type="body" idx="1"/>
          </p:nvPr>
        </p:nvSpPr>
        <p:spPr/>
        <p:txBody>
          <a:bodyPr/>
          <a:lstStyle/>
          <a:p>
            <a:pPr>
              <a:defRPr/>
            </a:pPr>
            <a:endParaRPr lang="en-US"/>
          </a:p>
        </p:txBody>
      </p:sp>
      <p:pic>
        <p:nvPicPr>
          <p:cNvPr id="13316" name="Picture 5" descr="federal_reserve_chart2">
            <a:extLst>
              <a:ext uri="{FF2B5EF4-FFF2-40B4-BE49-F238E27FC236}">
                <a16:creationId xmlns:a16="http://schemas.microsoft.com/office/drawing/2014/main" id="{02C77C8F-BE57-4122-A871-F651F7ECF4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6858000" cy="455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4 Part Struc of Fed">
            <a:extLst>
              <a:ext uri="{FF2B5EF4-FFF2-40B4-BE49-F238E27FC236}">
                <a16:creationId xmlns:a16="http://schemas.microsoft.com/office/drawing/2014/main" id="{378D1B21-A3AA-4B39-B67A-8015018A3A8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9970" y="146880"/>
            <a:ext cx="6627000" cy="4064902"/>
          </a:xfr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3" name="Rectangle 3">
            <a:extLst>
              <a:ext uri="{FF2B5EF4-FFF2-40B4-BE49-F238E27FC236}">
                <a16:creationId xmlns:a16="http://schemas.microsoft.com/office/drawing/2014/main" id="{3E53F043-B6C9-48EF-A103-3023D10BFB3B}"/>
              </a:ext>
            </a:extLst>
          </p:cNvPr>
          <p:cNvSpPr>
            <a:spLocks noChangeArrowheads="1"/>
          </p:cNvSpPr>
          <p:nvPr/>
        </p:nvSpPr>
        <p:spPr bwMode="auto">
          <a:xfrm>
            <a:off x="3028950" y="857250"/>
            <a:ext cx="1371600" cy="742950"/>
          </a:xfrm>
          <a:prstGeom prst="rect">
            <a:avLst/>
          </a:prstGeom>
          <a:gradFill rotWithShape="1">
            <a:gsLst>
              <a:gs pos="0">
                <a:srgbClr val="879CA9"/>
              </a:gs>
              <a:gs pos="50000">
                <a:srgbClr val="CCECFF"/>
              </a:gs>
              <a:gs pos="100000">
                <a:srgbClr val="879CA9"/>
              </a:gs>
            </a:gsLst>
            <a:lin ang="5400000" scaled="1"/>
          </a:gradFill>
          <a:ln w="50800">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350"/>
          </a:p>
        </p:txBody>
      </p:sp>
      <p:sp>
        <p:nvSpPr>
          <p:cNvPr id="117764" name="Rectangle 4">
            <a:extLst>
              <a:ext uri="{FF2B5EF4-FFF2-40B4-BE49-F238E27FC236}">
                <a16:creationId xmlns:a16="http://schemas.microsoft.com/office/drawing/2014/main" id="{89EAE979-DA29-41B0-A2DC-6F191199F5D8}"/>
              </a:ext>
            </a:extLst>
          </p:cNvPr>
          <p:cNvSpPr>
            <a:spLocks noChangeArrowheads="1"/>
          </p:cNvSpPr>
          <p:nvPr/>
        </p:nvSpPr>
        <p:spPr bwMode="auto">
          <a:xfrm>
            <a:off x="685800" y="3200400"/>
            <a:ext cx="5257800" cy="971550"/>
          </a:xfrm>
          <a:prstGeom prst="rect">
            <a:avLst/>
          </a:prstGeom>
          <a:gradFill rotWithShape="1">
            <a:gsLst>
              <a:gs pos="0">
                <a:srgbClr val="C2C200"/>
              </a:gs>
              <a:gs pos="50000">
                <a:srgbClr val="FFFF00"/>
              </a:gs>
              <a:gs pos="100000">
                <a:srgbClr val="C2C200"/>
              </a:gs>
            </a:gsLst>
            <a:lin ang="5400000" scaled="1"/>
          </a:gradFill>
          <a:ln w="76200">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350"/>
          </a:p>
        </p:txBody>
      </p:sp>
      <p:sp>
        <p:nvSpPr>
          <p:cNvPr id="117765" name="Rectangle 5">
            <a:extLst>
              <a:ext uri="{FF2B5EF4-FFF2-40B4-BE49-F238E27FC236}">
                <a16:creationId xmlns:a16="http://schemas.microsoft.com/office/drawing/2014/main" id="{2FD9DF85-B3BF-4109-8BAB-EC42B65DFDC6}"/>
              </a:ext>
            </a:extLst>
          </p:cNvPr>
          <p:cNvSpPr>
            <a:spLocks noChangeArrowheads="1"/>
          </p:cNvSpPr>
          <p:nvPr/>
        </p:nvSpPr>
        <p:spPr bwMode="auto">
          <a:xfrm>
            <a:off x="2738332" y="457200"/>
            <a:ext cx="1868302" cy="390493"/>
          </a:xfrm>
          <a:prstGeom prst="rect">
            <a:avLst/>
          </a:prstGeom>
          <a:noFill/>
          <a:ln w="12700">
            <a:noFill/>
            <a:miter lim="800000"/>
            <a:headEnd/>
            <a:tailEnd/>
          </a:ln>
          <a:effectLst/>
        </p:spPr>
        <p:txBody>
          <a:bodyPr wrap="none" lIns="67866" tIns="33338" rIns="67866" bIns="33338">
            <a:spAutoFit/>
          </a:bodyPr>
          <a:lstStyle/>
          <a:p>
            <a:pPr algn="ctr">
              <a:defRPr/>
            </a:pPr>
            <a:r>
              <a:rPr lang="en-US" sz="2100" b="1" i="1" dirty="0">
                <a:effectLst>
                  <a:outerShdw blurRad="38100" dist="38100" dir="2700000" algn="tl">
                    <a:srgbClr val="C0C0C0"/>
                  </a:outerShdw>
                </a:effectLst>
                <a:latin typeface="Arial" charset="0"/>
              </a:rPr>
              <a:t>New reserves</a:t>
            </a:r>
          </a:p>
        </p:txBody>
      </p:sp>
      <p:sp>
        <p:nvSpPr>
          <p:cNvPr id="117766" name="Rectangle 6">
            <a:extLst>
              <a:ext uri="{FF2B5EF4-FFF2-40B4-BE49-F238E27FC236}">
                <a16:creationId xmlns:a16="http://schemas.microsoft.com/office/drawing/2014/main" id="{3AE97C57-408F-4616-82D2-9177833634D6}"/>
              </a:ext>
            </a:extLst>
          </p:cNvPr>
          <p:cNvSpPr>
            <a:spLocks noChangeArrowheads="1"/>
          </p:cNvSpPr>
          <p:nvPr/>
        </p:nvSpPr>
        <p:spPr bwMode="auto">
          <a:xfrm>
            <a:off x="3086100" y="800100"/>
            <a:ext cx="1257300" cy="805991"/>
          </a:xfrm>
          <a:prstGeom prst="rect">
            <a:avLst/>
          </a:prstGeom>
          <a:noFill/>
          <a:ln w="12700">
            <a:noFill/>
            <a:miter lim="800000"/>
            <a:headEnd/>
            <a:tailEnd/>
          </a:ln>
          <a:effectLst/>
        </p:spPr>
        <p:txBody>
          <a:bodyPr lIns="67866" tIns="33338" rIns="67866" bIns="33338">
            <a:spAutoFit/>
          </a:bodyPr>
          <a:lstStyle/>
          <a:p>
            <a:pPr algn="ctr">
              <a:defRPr/>
            </a:pPr>
            <a:r>
              <a:rPr lang="en-US" sz="1800" b="1" i="1" dirty="0">
                <a:solidFill>
                  <a:srgbClr val="008000"/>
                </a:solidFill>
                <a:effectLst>
                  <a:outerShdw blurRad="38100" dist="38100" dir="2700000" algn="tl">
                    <a:srgbClr val="C0C0C0"/>
                  </a:outerShdw>
                </a:effectLst>
                <a:latin typeface="Arial" charset="0"/>
              </a:rPr>
              <a:t>$1,000</a:t>
            </a:r>
          </a:p>
          <a:p>
            <a:pPr algn="ctr">
              <a:defRPr/>
            </a:pPr>
            <a:r>
              <a:rPr lang="en-US" sz="1500" b="1" dirty="0">
                <a:solidFill>
                  <a:schemeClr val="tx2">
                    <a:lumMod val="10000"/>
                  </a:schemeClr>
                </a:solidFill>
                <a:latin typeface="Arial" charset="0"/>
              </a:rPr>
              <a:t>Excess</a:t>
            </a:r>
          </a:p>
          <a:p>
            <a:pPr algn="ctr">
              <a:defRPr/>
            </a:pPr>
            <a:r>
              <a:rPr lang="en-US" sz="1500" b="1" dirty="0">
                <a:solidFill>
                  <a:schemeClr val="tx2">
                    <a:lumMod val="10000"/>
                  </a:schemeClr>
                </a:solidFill>
                <a:latin typeface="Arial" charset="0"/>
              </a:rPr>
              <a:t>Reserves</a:t>
            </a:r>
          </a:p>
        </p:txBody>
      </p:sp>
      <p:sp>
        <p:nvSpPr>
          <p:cNvPr id="117767" name="Rectangle 7">
            <a:extLst>
              <a:ext uri="{FF2B5EF4-FFF2-40B4-BE49-F238E27FC236}">
                <a16:creationId xmlns:a16="http://schemas.microsoft.com/office/drawing/2014/main" id="{21012CEF-3125-4EEA-81C6-1C80A0606EC1}"/>
              </a:ext>
            </a:extLst>
          </p:cNvPr>
          <p:cNvSpPr>
            <a:spLocks noChangeArrowheads="1"/>
          </p:cNvSpPr>
          <p:nvPr/>
        </p:nvSpPr>
        <p:spPr bwMode="auto">
          <a:xfrm>
            <a:off x="847725" y="3228975"/>
            <a:ext cx="4953000" cy="898324"/>
          </a:xfrm>
          <a:prstGeom prst="rect">
            <a:avLst/>
          </a:prstGeom>
          <a:noFill/>
          <a:ln w="12700">
            <a:noFill/>
            <a:miter lim="800000"/>
            <a:headEnd/>
            <a:tailEnd/>
          </a:ln>
          <a:effectLst/>
        </p:spPr>
        <p:txBody>
          <a:bodyPr lIns="67866" tIns="33338" rIns="67866" bIns="33338">
            <a:spAutoFit/>
          </a:bodyPr>
          <a:lstStyle/>
          <a:p>
            <a:pPr algn="ctr">
              <a:defRPr/>
            </a:pPr>
            <a:r>
              <a:rPr lang="en-US" sz="2700" b="1" i="1" dirty="0">
                <a:solidFill>
                  <a:srgbClr val="008000"/>
                </a:solidFill>
                <a:effectLst>
                  <a:outerShdw blurRad="38100" dist="38100" dir="2700000" algn="tl">
                    <a:srgbClr val="C0C0C0"/>
                  </a:outerShdw>
                </a:effectLst>
                <a:latin typeface="Arial" charset="0"/>
              </a:rPr>
              <a:t>$5,000</a:t>
            </a:r>
          </a:p>
          <a:p>
            <a:pPr algn="ctr">
              <a:defRPr/>
            </a:pPr>
            <a:r>
              <a:rPr lang="en-US" sz="2700" b="1" i="1" dirty="0">
                <a:solidFill>
                  <a:srgbClr val="C00000"/>
                </a:solidFill>
                <a:effectLst>
                  <a:outerShdw blurRad="38100" dist="38100" dir="2700000" algn="tl">
                    <a:srgbClr val="C0C0C0"/>
                  </a:outerShdw>
                </a:effectLst>
                <a:latin typeface="Arial" charset="0"/>
              </a:rPr>
              <a:t>PMC</a:t>
            </a:r>
            <a:r>
              <a:rPr lang="en-US" sz="2100" b="1" dirty="0">
                <a:solidFill>
                  <a:srgbClr val="C00000"/>
                </a:solidFill>
                <a:latin typeface="Arial" charset="0"/>
              </a:rPr>
              <a:t> thru Bank Lending</a:t>
            </a:r>
          </a:p>
        </p:txBody>
      </p:sp>
      <p:pic>
        <p:nvPicPr>
          <p:cNvPr id="117768" name="Picture 8">
            <a:extLst>
              <a:ext uri="{FF2B5EF4-FFF2-40B4-BE49-F238E27FC236}">
                <a16:creationId xmlns:a16="http://schemas.microsoft.com/office/drawing/2014/main" id="{EE4F2692-6847-4F90-A5C2-916301292184}"/>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171950"/>
            <a:ext cx="525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7769" name="Rectangle 9">
            <a:extLst>
              <a:ext uri="{FF2B5EF4-FFF2-40B4-BE49-F238E27FC236}">
                <a16:creationId xmlns:a16="http://schemas.microsoft.com/office/drawing/2014/main" id="{CC9264F4-0AB1-4ADB-9B16-E3F4E270B1B2}"/>
              </a:ext>
            </a:extLst>
          </p:cNvPr>
          <p:cNvSpPr>
            <a:spLocks noChangeArrowheads="1"/>
          </p:cNvSpPr>
          <p:nvPr/>
        </p:nvSpPr>
        <p:spPr bwMode="auto">
          <a:xfrm>
            <a:off x="0" y="0"/>
            <a:ext cx="6858000" cy="436659"/>
          </a:xfrm>
          <a:prstGeom prst="rect">
            <a:avLst/>
          </a:prstGeom>
          <a:noFill/>
          <a:ln w="12700">
            <a:noFill/>
            <a:miter lim="800000"/>
            <a:headEnd/>
            <a:tailEnd/>
          </a:ln>
          <a:effectLst/>
        </p:spPr>
        <p:txBody>
          <a:bodyPr lIns="67866" tIns="33338" rIns="67866" bIns="33338">
            <a:spAutoFit/>
          </a:bodyPr>
          <a:lstStyle/>
          <a:p>
            <a:pPr algn="ctr">
              <a:defRPr/>
            </a:pPr>
            <a:r>
              <a:rPr lang="en-US" sz="2400" b="1" i="1" dirty="0">
                <a:effectLst>
                  <a:outerShdw blurRad="38100" dist="38100" dir="2700000" algn="tl">
                    <a:srgbClr val="C0C0C0"/>
                  </a:outerShdw>
                </a:effectLst>
                <a:latin typeface="Arial" charset="0"/>
              </a:rPr>
              <a:t>Fed</a:t>
            </a:r>
            <a:r>
              <a:rPr lang="en-US" sz="2100" b="1" i="1" dirty="0">
                <a:effectLst>
                  <a:outerShdw blurRad="38100" dist="38100" dir="2700000" algn="tl">
                    <a:srgbClr val="C0C0C0"/>
                  </a:outerShdw>
                </a:effectLst>
                <a:latin typeface="Arial" charset="0"/>
              </a:rPr>
              <a:t> Buys A </a:t>
            </a:r>
            <a:r>
              <a:rPr lang="en-US" sz="2400" b="1" i="1" dirty="0">
                <a:effectLst>
                  <a:outerShdw blurRad="38100" dist="38100" dir="2700000" algn="tl">
                    <a:srgbClr val="C0C0C0"/>
                  </a:outerShdw>
                </a:effectLst>
                <a:latin typeface="Arial" charset="0"/>
              </a:rPr>
              <a:t>$1,000 Bond</a:t>
            </a:r>
            <a:r>
              <a:rPr lang="en-US" sz="2100" b="1" i="1" dirty="0">
                <a:effectLst>
                  <a:outerShdw blurRad="38100" dist="38100" dir="2700000" algn="tl">
                    <a:srgbClr val="C0C0C0"/>
                  </a:outerShdw>
                </a:effectLst>
                <a:latin typeface="Arial" charset="0"/>
              </a:rPr>
              <a:t> From a </a:t>
            </a:r>
            <a:r>
              <a:rPr lang="en-US" sz="2400" b="1" i="1" dirty="0">
                <a:effectLst>
                  <a:outerShdw blurRad="38100" dist="38100" dir="2700000" algn="tl">
                    <a:srgbClr val="C0C0C0"/>
                  </a:outerShdw>
                </a:effectLst>
                <a:latin typeface="Arial" charset="0"/>
              </a:rPr>
              <a:t>Bank</a:t>
            </a:r>
          </a:p>
        </p:txBody>
      </p:sp>
      <p:sp>
        <p:nvSpPr>
          <p:cNvPr id="117770" name="Rectangle 10">
            <a:extLst>
              <a:ext uri="{FF2B5EF4-FFF2-40B4-BE49-F238E27FC236}">
                <a16:creationId xmlns:a16="http://schemas.microsoft.com/office/drawing/2014/main" id="{731E3C5E-3978-4E5E-A77F-CE76B97DEA21}"/>
              </a:ext>
            </a:extLst>
          </p:cNvPr>
          <p:cNvSpPr>
            <a:spLocks noChangeArrowheads="1"/>
          </p:cNvSpPr>
          <p:nvPr/>
        </p:nvSpPr>
        <p:spPr bwMode="auto">
          <a:xfrm>
            <a:off x="1976438" y="4577954"/>
            <a:ext cx="2875360" cy="482825"/>
          </a:xfrm>
          <a:prstGeom prst="rect">
            <a:avLst/>
          </a:prstGeom>
          <a:noFill/>
          <a:ln w="12700">
            <a:noFill/>
            <a:miter lim="800000"/>
            <a:headEnd/>
            <a:tailEnd/>
          </a:ln>
          <a:effectLst/>
        </p:spPr>
        <p:txBody>
          <a:bodyPr lIns="67866" tIns="33338" rIns="67866" bIns="33338">
            <a:spAutoFit/>
          </a:bodyPr>
          <a:lstStyle/>
          <a:p>
            <a:pPr>
              <a:defRPr/>
            </a:pPr>
            <a:r>
              <a:rPr lang="en-US" sz="2700" b="1" dirty="0">
                <a:solidFill>
                  <a:srgbClr val="008000"/>
                </a:solidFill>
                <a:effectLst>
                  <a:outerShdw blurRad="38100" dist="38100" dir="2700000" algn="tl">
                    <a:srgbClr val="C0C0C0"/>
                  </a:outerShdw>
                </a:effectLst>
                <a:latin typeface="Arial" charset="0"/>
              </a:rPr>
              <a:t>TMS</a:t>
            </a:r>
            <a:r>
              <a:rPr lang="en-US" sz="2100" b="1" dirty="0">
                <a:latin typeface="Arial" charset="0"/>
              </a:rPr>
              <a:t> </a:t>
            </a:r>
            <a:r>
              <a:rPr lang="en-US" sz="2400" b="1" i="1" dirty="0">
                <a:effectLst>
                  <a:outerShdw blurRad="38100" dist="38100" dir="2700000" algn="tl">
                    <a:srgbClr val="C0C0C0"/>
                  </a:outerShdw>
                </a:effectLst>
                <a:latin typeface="Arial" charset="0"/>
              </a:rPr>
              <a:t> </a:t>
            </a:r>
            <a:r>
              <a:rPr lang="en-US" sz="2100" b="1" i="1" dirty="0">
                <a:effectLst>
                  <a:outerShdw blurRad="38100" dist="38100" dir="2700000" algn="tl">
                    <a:srgbClr val="C0C0C0"/>
                  </a:outerShdw>
                </a:effectLst>
                <a:latin typeface="Arial" charset="0"/>
              </a:rPr>
              <a:t>is</a:t>
            </a:r>
            <a:r>
              <a:rPr lang="en-US" sz="2400" b="1" i="1" dirty="0">
                <a:effectLst>
                  <a:outerShdw blurRad="38100" dist="38100" dir="2700000" algn="tl">
                    <a:srgbClr val="C0C0C0"/>
                  </a:outerShdw>
                </a:effectLst>
                <a:latin typeface="Arial" charset="0"/>
              </a:rPr>
              <a:t> </a:t>
            </a:r>
            <a:r>
              <a:rPr lang="en-US" sz="2700" b="1" i="1" dirty="0">
                <a:solidFill>
                  <a:srgbClr val="008000"/>
                </a:solidFill>
                <a:effectLst>
                  <a:outerShdw blurRad="38100" dist="38100" dir="2700000" algn="tl">
                    <a:srgbClr val="C0C0C0"/>
                  </a:outerShdw>
                </a:effectLst>
                <a:latin typeface="Arial" charset="0"/>
              </a:rPr>
              <a:t>$5000</a:t>
            </a:r>
            <a:endParaRPr lang="en-US" sz="2700" b="1" dirty="0">
              <a:solidFill>
                <a:srgbClr val="008000"/>
              </a:solidFill>
              <a:latin typeface="Arial" charset="0"/>
            </a:endParaRPr>
          </a:p>
        </p:txBody>
      </p:sp>
      <p:sp>
        <p:nvSpPr>
          <p:cNvPr id="117771" name="Freeform 11">
            <a:extLst>
              <a:ext uri="{FF2B5EF4-FFF2-40B4-BE49-F238E27FC236}">
                <a16:creationId xmlns:a16="http://schemas.microsoft.com/office/drawing/2014/main" id="{41B99CC1-C83D-49CA-B16D-CA166BCD7EF0}"/>
              </a:ext>
            </a:extLst>
          </p:cNvPr>
          <p:cNvSpPr>
            <a:spLocks/>
          </p:cNvSpPr>
          <p:nvPr/>
        </p:nvSpPr>
        <p:spPr bwMode="auto">
          <a:xfrm>
            <a:off x="685800" y="1600200"/>
            <a:ext cx="5257800" cy="1600200"/>
          </a:xfrm>
          <a:custGeom>
            <a:avLst/>
            <a:gdLst>
              <a:gd name="T0" fmla="*/ 2147483646 w 3275"/>
              <a:gd name="T1" fmla="*/ 0 h 1135"/>
              <a:gd name="T2" fmla="*/ 2147483646 w 3275"/>
              <a:gd name="T3" fmla="*/ 0 h 1135"/>
              <a:gd name="T4" fmla="*/ 2147483646 w 3275"/>
              <a:gd name="T5" fmla="*/ 2147483646 h 1135"/>
              <a:gd name="T6" fmla="*/ 0 w 3275"/>
              <a:gd name="T7" fmla="*/ 2147483646 h 1135"/>
              <a:gd name="T8" fmla="*/ 2147483646 w 3275"/>
              <a:gd name="T9" fmla="*/ 0 h 1135"/>
              <a:gd name="T10" fmla="*/ 0 60000 65536"/>
              <a:gd name="T11" fmla="*/ 0 60000 65536"/>
              <a:gd name="T12" fmla="*/ 0 60000 65536"/>
              <a:gd name="T13" fmla="*/ 0 60000 65536"/>
              <a:gd name="T14" fmla="*/ 0 60000 65536"/>
              <a:gd name="T15" fmla="*/ 0 w 3275"/>
              <a:gd name="T16" fmla="*/ 0 h 1135"/>
              <a:gd name="T17" fmla="*/ 3275 w 3275"/>
              <a:gd name="T18" fmla="*/ 1135 h 1135"/>
            </a:gdLst>
            <a:ahLst/>
            <a:cxnLst>
              <a:cxn ang="T10">
                <a:pos x="T0" y="T1"/>
              </a:cxn>
              <a:cxn ang="T11">
                <a:pos x="T2" y="T3"/>
              </a:cxn>
              <a:cxn ang="T12">
                <a:pos x="T4" y="T5"/>
              </a:cxn>
              <a:cxn ang="T13">
                <a:pos x="T6" y="T7"/>
              </a:cxn>
              <a:cxn ang="T14">
                <a:pos x="T8" y="T9"/>
              </a:cxn>
            </a:cxnLst>
            <a:rect l="T15" t="T16" r="T17" b="T18"/>
            <a:pathLst>
              <a:path w="3275" h="1135">
                <a:moveTo>
                  <a:pt x="1448" y="0"/>
                </a:moveTo>
                <a:lnTo>
                  <a:pt x="2328" y="0"/>
                </a:lnTo>
                <a:lnTo>
                  <a:pt x="3275" y="1135"/>
                </a:lnTo>
                <a:lnTo>
                  <a:pt x="0" y="1135"/>
                </a:lnTo>
                <a:lnTo>
                  <a:pt x="1448" y="0"/>
                </a:lnTo>
                <a:close/>
              </a:path>
            </a:pathLst>
          </a:custGeom>
          <a:gradFill rotWithShape="0">
            <a:gsLst>
              <a:gs pos="0">
                <a:srgbClr val="CCECFF"/>
              </a:gs>
              <a:gs pos="100000">
                <a:srgbClr val="FFFF00"/>
              </a:gs>
            </a:gsLst>
            <a:lin ang="5400000" scaled="1"/>
          </a:gradFill>
          <a:ln w="57150">
            <a:solidFill>
              <a:schemeClr val="tx1"/>
            </a:solidFill>
            <a:round/>
            <a:headEnd/>
            <a:tailEnd/>
          </a:ln>
        </p:spPr>
        <p:txBody>
          <a:bodyPr/>
          <a:lstStyle/>
          <a:p>
            <a:endParaRPr lang="en-US" sz="1050"/>
          </a:p>
        </p:txBody>
      </p:sp>
      <p:sp>
        <p:nvSpPr>
          <p:cNvPr id="117772" name="Rectangle 12">
            <a:extLst>
              <a:ext uri="{FF2B5EF4-FFF2-40B4-BE49-F238E27FC236}">
                <a16:creationId xmlns:a16="http://schemas.microsoft.com/office/drawing/2014/main" id="{18CB5991-61D6-4741-85B1-70B9F2921C03}"/>
              </a:ext>
            </a:extLst>
          </p:cNvPr>
          <p:cNvSpPr>
            <a:spLocks noChangeArrowheads="1"/>
          </p:cNvSpPr>
          <p:nvPr/>
        </p:nvSpPr>
        <p:spPr bwMode="auto">
          <a:xfrm>
            <a:off x="228600" y="971550"/>
            <a:ext cx="1714500" cy="400050"/>
          </a:xfrm>
          <a:prstGeom prst="rect">
            <a:avLst/>
          </a:prstGeom>
          <a:noFill/>
          <a:ln w="9525">
            <a:noFill/>
            <a:miter lim="800000"/>
            <a:headEnd/>
            <a:tailEnd/>
          </a:ln>
          <a:effectLst/>
        </p:spPr>
        <p:txBody>
          <a:bodyPr wrap="none" anchor="ctr"/>
          <a:lstStyle/>
          <a:p>
            <a:pPr algn="ctr" eaLnBrk="1" hangingPunct="1">
              <a:defRPr/>
            </a:pPr>
            <a:r>
              <a:rPr lang="en-US" sz="3600" b="1" i="1" dirty="0">
                <a:effectLst>
                  <a:outerShdw blurRad="38100" dist="38100" dir="2700000" algn="tl">
                    <a:srgbClr val="C0C0C0"/>
                  </a:outerShdw>
                </a:effectLst>
                <a:latin typeface="Arial" charset="0"/>
              </a:rPr>
              <a:t>20% RR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7769"/>
                                        </p:tgtEl>
                                        <p:attrNameLst>
                                          <p:attrName>style.visibility</p:attrName>
                                        </p:attrNameLst>
                                      </p:cBhvr>
                                      <p:to>
                                        <p:strVal val="visible"/>
                                      </p:to>
                                    </p:set>
                                    <p:animEffect transition="in" filter="wipe(left)">
                                      <p:cBhvr>
                                        <p:cTn id="7" dur="500"/>
                                        <p:tgtEl>
                                          <p:spTgt spid="117769"/>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7772"/>
                                        </p:tgtEl>
                                        <p:attrNameLst>
                                          <p:attrName>style.visibility</p:attrName>
                                        </p:attrNameLst>
                                      </p:cBhvr>
                                      <p:to>
                                        <p:strVal val="visible"/>
                                      </p:to>
                                    </p:set>
                                    <p:animEffect transition="in" filter="dissolve">
                                      <p:cBhvr>
                                        <p:cTn id="11" dur="500"/>
                                        <p:tgtEl>
                                          <p:spTgt spid="117772"/>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7765"/>
                                        </p:tgtEl>
                                        <p:attrNameLst>
                                          <p:attrName>style.visibility</p:attrName>
                                        </p:attrNameLst>
                                      </p:cBhvr>
                                      <p:to>
                                        <p:strVal val="visible"/>
                                      </p:to>
                                    </p:set>
                                    <p:animEffect transition="in" filter="wipe(left)">
                                      <p:cBhvr>
                                        <p:cTn id="15" dur="500"/>
                                        <p:tgtEl>
                                          <p:spTgt spid="117765"/>
                                        </p:tgtEl>
                                      </p:cBhvr>
                                    </p:animEffect>
                                  </p:childTnLst>
                                  <p:subTnLst>
                                    <p:audio>
                                      <p:cMediaNode>
                                        <p:cTn display="0" masterRel="sameClick">
                                          <p:stCondLst>
                                            <p:cond evt="begin" delay="0">
                                              <p:tn val="13"/>
                                            </p:cond>
                                          </p:stCondLst>
                                          <p:endCondLst>
                                            <p:cond evt="onStopAudio" delay="0">
                                              <p:tgtEl>
                                                <p:sldTgt/>
                                              </p:tgtEl>
                                            </p:cond>
                                          </p:endCondLst>
                                        </p:cTn>
                                        <p:tgtEl>
                                          <p:sndTgt r:embed="rId2" name="DING.WAV"/>
                                        </p:tgtEl>
                                      </p:cMediaNode>
                                    </p:audio>
                                  </p:sub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17763"/>
                                        </p:tgtEl>
                                        <p:attrNameLst>
                                          <p:attrName>style.visibility</p:attrName>
                                        </p:attrNameLst>
                                      </p:cBhvr>
                                      <p:to>
                                        <p:strVal val="visible"/>
                                      </p:to>
                                    </p:set>
                                    <p:animEffect transition="in" filter="dissolve">
                                      <p:cBhvr>
                                        <p:cTn id="19" dur="500"/>
                                        <p:tgtEl>
                                          <p:spTgt spid="117763"/>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17766"/>
                                        </p:tgtEl>
                                        <p:attrNameLst>
                                          <p:attrName>style.visibility</p:attrName>
                                        </p:attrNameLst>
                                      </p:cBhvr>
                                      <p:to>
                                        <p:strVal val="visible"/>
                                      </p:to>
                                    </p:set>
                                    <p:animEffect transition="in" filter="wipe(up)">
                                      <p:cBhvr>
                                        <p:cTn id="23" dur="500"/>
                                        <p:tgtEl>
                                          <p:spTgt spid="11776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nodeType="clickEffect">
                                  <p:stCondLst>
                                    <p:cond delay="0"/>
                                  </p:stCondLst>
                                  <p:childTnLst>
                                    <p:set>
                                      <p:cBhvr>
                                        <p:cTn id="27" dur="1" fill="hold">
                                          <p:stCondLst>
                                            <p:cond delay="0"/>
                                          </p:stCondLst>
                                        </p:cTn>
                                        <p:tgtEl>
                                          <p:spTgt spid="117771"/>
                                        </p:tgtEl>
                                        <p:attrNameLst>
                                          <p:attrName>style.visibility</p:attrName>
                                        </p:attrNameLst>
                                      </p:cBhvr>
                                      <p:to>
                                        <p:strVal val="visible"/>
                                      </p:to>
                                    </p:set>
                                    <p:animEffect transition="in" filter="wipe(up)">
                                      <p:cBhvr>
                                        <p:cTn id="28" dur="500"/>
                                        <p:tgtEl>
                                          <p:spTgt spid="11777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17764"/>
                                        </p:tgtEl>
                                        <p:attrNameLst>
                                          <p:attrName>style.visibility</p:attrName>
                                        </p:attrNameLst>
                                      </p:cBhvr>
                                      <p:to>
                                        <p:strVal val="visible"/>
                                      </p:to>
                                    </p:set>
                                    <p:animEffect transition="in" filter="wipe(up)">
                                      <p:cBhvr>
                                        <p:cTn id="33" dur="500"/>
                                        <p:tgtEl>
                                          <p:spTgt spid="117764"/>
                                        </p:tgtEl>
                                      </p:cBhvr>
                                    </p:animEffect>
                                  </p:childTnLst>
                                </p:cTn>
                              </p:par>
                            </p:childTnLst>
                          </p:cTn>
                        </p:par>
                        <p:par>
                          <p:cTn id="34" fill="hold" nodeType="afterGroup">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117767"/>
                                        </p:tgtEl>
                                        <p:attrNameLst>
                                          <p:attrName>style.visibility</p:attrName>
                                        </p:attrNameLst>
                                      </p:cBhvr>
                                      <p:to>
                                        <p:strVal val="visible"/>
                                      </p:to>
                                    </p:set>
                                    <p:animEffect transition="in" filter="wipe(up)">
                                      <p:cBhvr>
                                        <p:cTn id="37" dur="500"/>
                                        <p:tgtEl>
                                          <p:spTgt spid="117767"/>
                                        </p:tgtEl>
                                      </p:cBhvr>
                                    </p:animEffect>
                                  </p:childTnLst>
                                </p:cTn>
                              </p:par>
                            </p:childTnLst>
                          </p:cTn>
                        </p:par>
                        <p:par>
                          <p:cTn id="38" fill="hold" nodeType="afterGroup">
                            <p:stCondLst>
                              <p:cond delay="1000"/>
                            </p:stCondLst>
                            <p:childTnLst>
                              <p:par>
                                <p:cTn id="39" presetID="22" presetClass="entr" presetSubtype="1" fill="hold" nodeType="afterEffect">
                                  <p:stCondLst>
                                    <p:cond delay="0"/>
                                  </p:stCondLst>
                                  <p:childTnLst>
                                    <p:set>
                                      <p:cBhvr>
                                        <p:cTn id="40" dur="1" fill="hold">
                                          <p:stCondLst>
                                            <p:cond delay="0"/>
                                          </p:stCondLst>
                                        </p:cTn>
                                        <p:tgtEl>
                                          <p:spTgt spid="117768"/>
                                        </p:tgtEl>
                                        <p:attrNameLst>
                                          <p:attrName>style.visibility</p:attrName>
                                        </p:attrNameLst>
                                      </p:cBhvr>
                                      <p:to>
                                        <p:strVal val="visible"/>
                                      </p:to>
                                    </p:set>
                                    <p:animEffect transition="in" filter="wipe(up)">
                                      <p:cBhvr>
                                        <p:cTn id="41" dur="500"/>
                                        <p:tgtEl>
                                          <p:spTgt spid="117768"/>
                                        </p:tgtEl>
                                      </p:cBhvr>
                                    </p:animEffect>
                                  </p:childTnLst>
                                </p:cTn>
                              </p:par>
                            </p:childTnLst>
                          </p:cTn>
                        </p:par>
                        <p:par>
                          <p:cTn id="42" fill="hold" nodeType="afterGroup">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117770"/>
                                        </p:tgtEl>
                                        <p:attrNameLst>
                                          <p:attrName>style.visibility</p:attrName>
                                        </p:attrNameLst>
                                      </p:cBhvr>
                                      <p:to>
                                        <p:strVal val="visible"/>
                                      </p:to>
                                    </p:set>
                                    <p:animEffect transition="in" filter="wipe(left)">
                                      <p:cBhvr>
                                        <p:cTn id="45" dur="500"/>
                                        <p:tgtEl>
                                          <p:spTgt spid="117770"/>
                                        </p:tgtEl>
                                      </p:cBhvr>
                                    </p:animEffect>
                                  </p:childTnLst>
                                  <p:subTnLst>
                                    <p:audio>
                                      <p:cMediaNode>
                                        <p:cTn display="0" masterRel="sameClick">
                                          <p:stCondLst>
                                            <p:cond evt="begin" delay="0">
                                              <p:tn val="4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animBg="1"/>
      <p:bldP spid="117764" grpId="0" animBg="1"/>
      <p:bldP spid="117765" grpId="0" autoUpdateAnimBg="0"/>
      <p:bldP spid="117766" grpId="0" autoUpdateAnimBg="0"/>
      <p:bldP spid="117767" grpId="0" autoUpdateAnimBg="0"/>
      <p:bldP spid="117769" grpId="0" autoUpdateAnimBg="0"/>
      <p:bldP spid="117770" grpId="0" autoUpdateAnimBg="0"/>
      <p:bldP spid="117772" grpId="0" autoUpdateAnimBg="0"/>
    </p:bldLst>
  </p:timing>
</p:sld>
</file>

<file path=ppt/theme/theme1.xml><?xml version="1.0" encoding="utf-8"?>
<a:theme xmlns:a="http://schemas.openxmlformats.org/drawingml/2006/main" name="MCE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CEE" id="{57BE5F44-7D22-4909-9E3D-014E6925DE1D}" vid="{278DBA51-62D9-4B62-8EFA-20CAE66C61A8}"/>
    </a:ext>
  </a:extLst>
</a:theme>
</file>

<file path=ppt/theme/theme2.xml><?xml version="1.0" encoding="utf-8"?>
<a:theme xmlns:a="http://schemas.openxmlformats.org/drawingml/2006/main"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py of MCEE Webinar Slides Template" id="{67739DCE-F1A9-45A1-96E8-F1B0AD392E46}" vid="{922946F3-C44E-4247-BB00-A6834A8DC065}"/>
    </a:ext>
  </a:extLst>
</a:theme>
</file>

<file path=ppt/theme/theme3.xml><?xml version="1.0" encoding="utf-8"?>
<a:theme xmlns:a="http://schemas.openxmlformats.org/drawingml/2006/main" name="1_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py of MCEE Webinar Slides Template" id="{67739DCE-F1A9-45A1-96E8-F1B0AD392E46}" vid="{587BC0CC-98F1-44D3-8809-886414149EAD}"/>
    </a:ext>
  </a:extLst>
</a:theme>
</file>

<file path=ppt/theme/theme4.xml><?xml version="1.0" encoding="utf-8"?>
<a:theme xmlns:a="http://schemas.openxmlformats.org/drawingml/2006/main" name="MCEE 2">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CEE 2" id="{5B021008-E82A-4391-9D29-ECBF9FC32DD3}" vid="{9C1C1A12-4A6F-494C-AECB-749D5F9963A6}"/>
    </a:ext>
  </a:extLst>
</a:theme>
</file>

<file path=ppt/theme/theme5.xml><?xml version="1.0" encoding="utf-8"?>
<a:theme xmlns:a="http://schemas.openxmlformats.org/drawingml/2006/main" name="2_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py of MCEE Webinar Slides Template" id="{67739DCE-F1A9-45A1-96E8-F1B0AD392E46}" vid="{587BC0CC-98F1-44D3-8809-886414149EAD}"/>
    </a:ext>
  </a:extLst>
</a:theme>
</file>

<file path=ppt/theme/theme6.xml><?xml version="1.0" encoding="utf-8"?>
<a:theme xmlns:a="http://schemas.openxmlformats.org/drawingml/2006/main" name="3_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py of MCEE Webinar Slides Template" id="{67739DCE-F1A9-45A1-96E8-F1B0AD392E46}" vid="{587BC0CC-98F1-44D3-8809-886414149EAD}"/>
    </a:ext>
  </a:extLst>
</a:theme>
</file>

<file path=ppt/theme/theme7.xml><?xml version="1.0" encoding="utf-8"?>
<a:theme xmlns:a="http://schemas.openxmlformats.org/drawingml/2006/main" name="4_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py of MCEE Webinar Slides Template" id="{67739DCE-F1A9-45A1-96E8-F1B0AD392E46}" vid="{587BC0CC-98F1-44D3-8809-886414149EAD}"/>
    </a:ext>
  </a:extLst>
</a:theme>
</file>

<file path=ppt/theme/theme8.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MCEE</Template>
  <TotalTime>3977</TotalTime>
  <Words>1630</Words>
  <Application>Microsoft Office PowerPoint</Application>
  <PresentationFormat>Custom</PresentationFormat>
  <Paragraphs>285</Paragraphs>
  <Slides>66</Slides>
  <Notes>53</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66</vt:i4>
      </vt:variant>
    </vt:vector>
  </HeadingPairs>
  <TitlesOfParts>
    <vt:vector size="79" baseType="lpstr">
      <vt:lpstr>Source Code Pro</vt:lpstr>
      <vt:lpstr>effra</vt:lpstr>
      <vt:lpstr>Times New Roman</vt:lpstr>
      <vt:lpstr>Verdana</vt:lpstr>
      <vt:lpstr>Arial</vt:lpstr>
      <vt:lpstr>Oswald</vt:lpstr>
      <vt:lpstr>MCEE</vt:lpstr>
      <vt:lpstr>Modern Writer</vt:lpstr>
      <vt:lpstr>1_Modern Writer</vt:lpstr>
      <vt:lpstr>MCEE 2</vt:lpstr>
      <vt:lpstr>2_Modern Writer</vt:lpstr>
      <vt:lpstr>3_Modern Writer</vt:lpstr>
      <vt:lpstr>4_Modern Writer</vt:lpstr>
      <vt:lpstr>WELCOME! </vt:lpstr>
      <vt:lpstr>AP Macro Unit 4:  Banking and the Expansion of the Money Supply </vt:lpstr>
      <vt:lpstr>Instructor Bio</vt:lpstr>
      <vt:lpstr>Webinar Objectives</vt:lpstr>
      <vt:lpstr>PowerPoint Presentation</vt:lpstr>
      <vt:lpstr>PowerPoint Presentation</vt:lpstr>
      <vt:lpstr> 12 Federal Reserve Districts</vt:lpstr>
      <vt:lpstr>PowerPoint Presentation</vt:lpstr>
      <vt:lpstr>PowerPoint Presentation</vt:lpstr>
      <vt:lpstr>PowerPoint Presentation</vt:lpstr>
      <vt:lpstr>“When the party gets too good, it’s the job  of the Fed to take away the punch bowl.” </vt:lpstr>
      <vt:lpstr>PowerPoint Presentation</vt:lpstr>
      <vt:lpstr>PowerPoint Presentation</vt:lpstr>
      <vt:lpstr>PowerPoint Presentation</vt:lpstr>
      <vt:lpstr>PowerPoint Presentation</vt:lpstr>
      <vt:lpstr>PowerPoint Presentation</vt:lpstr>
      <vt:lpstr>Open Market Operations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James Redelsheimer</dc:creator>
  <cp:lastModifiedBy>James_Redelsheimer@rdale.org</cp:lastModifiedBy>
  <cp:revision>7</cp:revision>
  <dcterms:modified xsi:type="dcterms:W3CDTF">2022-05-31T22:55:50Z</dcterms:modified>
</cp:coreProperties>
</file>