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Lst>
  <p:notesMasterIdLst>
    <p:notesMasterId r:id="rId49"/>
  </p:notesMasterIdLst>
  <p:sldIdLst>
    <p:sldId id="256" r:id="rId5"/>
    <p:sldId id="257"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59" r:id="rId47"/>
    <p:sldId id="299" r:id="rId48"/>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808A3-D8C1-471A-9C29-B847FD93E30F}" v="22" dt="2021-12-15T00:27:02.4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1" d="100"/>
          <a:sy n="71" d="100"/>
        </p:scale>
        <p:origin x="1786"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f1f62c45-4a19-4f8e-934b-b4c64f876624" providerId="ADAL" clId="{F38808A3-D8C1-471A-9C29-B847FD93E30F}"/>
    <pc:docChg chg="undo custSel modSld sldOrd">
      <pc:chgData name="Jarvon Carson" userId="f1f62c45-4a19-4f8e-934b-b4c64f876624" providerId="ADAL" clId="{F38808A3-D8C1-471A-9C29-B847FD93E30F}" dt="2021-12-15T00:28:53.404" v="87" actId="1076"/>
      <pc:docMkLst>
        <pc:docMk/>
      </pc:docMkLst>
      <pc:sldChg chg="ord">
        <pc:chgData name="Jarvon Carson" userId="f1f62c45-4a19-4f8e-934b-b4c64f876624" providerId="ADAL" clId="{F38808A3-D8C1-471A-9C29-B847FD93E30F}" dt="2021-12-15T00:16:47.957" v="2" actId="20578"/>
        <pc:sldMkLst>
          <pc:docMk/>
          <pc:sldMk cId="0" sldId="256"/>
        </pc:sldMkLst>
      </pc:sldChg>
      <pc:sldChg chg="modSp mod">
        <pc:chgData name="Jarvon Carson" userId="f1f62c45-4a19-4f8e-934b-b4c64f876624" providerId="ADAL" clId="{F38808A3-D8C1-471A-9C29-B847FD93E30F}" dt="2021-12-15T00:17:15.257" v="4" actId="207"/>
        <pc:sldMkLst>
          <pc:docMk/>
          <pc:sldMk cId="0" sldId="257"/>
        </pc:sldMkLst>
        <pc:spChg chg="mod">
          <ac:chgData name="Jarvon Carson" userId="f1f62c45-4a19-4f8e-934b-b4c64f876624" providerId="ADAL" clId="{F38808A3-D8C1-471A-9C29-B847FD93E30F}" dt="2021-12-15T00:17:15.257" v="4" actId="207"/>
          <ac:spMkLst>
            <pc:docMk/>
            <pc:sldMk cId="0" sldId="257"/>
            <ac:spMk id="68" creationId="{00000000-0000-0000-0000-000000000000}"/>
          </ac:spMkLst>
        </pc:spChg>
      </pc:sldChg>
      <pc:sldChg chg="ord">
        <pc:chgData name="Jarvon Carson" userId="f1f62c45-4a19-4f8e-934b-b4c64f876624" providerId="ADAL" clId="{F38808A3-D8C1-471A-9C29-B847FD93E30F}" dt="2021-12-15T00:17:28.265" v="6"/>
        <pc:sldMkLst>
          <pc:docMk/>
          <pc:sldMk cId="0" sldId="259"/>
        </pc:sldMkLst>
      </pc:sldChg>
      <pc:sldChg chg="modSp mod">
        <pc:chgData name="Jarvon Carson" userId="f1f62c45-4a19-4f8e-934b-b4c64f876624" providerId="ADAL" clId="{F38808A3-D8C1-471A-9C29-B847FD93E30F}" dt="2021-12-15T00:17:57.585" v="15" actId="20577"/>
        <pc:sldMkLst>
          <pc:docMk/>
          <pc:sldMk cId="0" sldId="260"/>
        </pc:sldMkLst>
        <pc:spChg chg="mod">
          <ac:chgData name="Jarvon Carson" userId="f1f62c45-4a19-4f8e-934b-b4c64f876624" providerId="ADAL" clId="{F38808A3-D8C1-471A-9C29-B847FD93E30F}" dt="2021-12-15T00:17:44.580" v="7" actId="1076"/>
          <ac:spMkLst>
            <pc:docMk/>
            <pc:sldMk cId="0" sldId="260"/>
            <ac:spMk id="89" creationId="{00000000-0000-0000-0000-000000000000}"/>
          </ac:spMkLst>
        </pc:spChg>
        <pc:spChg chg="mod">
          <ac:chgData name="Jarvon Carson" userId="f1f62c45-4a19-4f8e-934b-b4c64f876624" providerId="ADAL" clId="{F38808A3-D8C1-471A-9C29-B847FD93E30F}" dt="2021-12-15T00:17:57.585" v="15" actId="20577"/>
          <ac:spMkLst>
            <pc:docMk/>
            <pc:sldMk cId="0" sldId="260"/>
            <ac:spMk id="90" creationId="{00000000-0000-0000-0000-000000000000}"/>
          </ac:spMkLst>
        </pc:spChg>
      </pc:sldChg>
      <pc:sldChg chg="modSp mod">
        <pc:chgData name="Jarvon Carson" userId="f1f62c45-4a19-4f8e-934b-b4c64f876624" providerId="ADAL" clId="{F38808A3-D8C1-471A-9C29-B847FD93E30F}" dt="2021-12-15T00:18:33.747" v="20" actId="113"/>
        <pc:sldMkLst>
          <pc:docMk/>
          <pc:sldMk cId="0" sldId="261"/>
        </pc:sldMkLst>
        <pc:spChg chg="mod">
          <ac:chgData name="Jarvon Carson" userId="f1f62c45-4a19-4f8e-934b-b4c64f876624" providerId="ADAL" clId="{F38808A3-D8C1-471A-9C29-B847FD93E30F}" dt="2021-12-15T00:18:20.816" v="18" actId="404"/>
          <ac:spMkLst>
            <pc:docMk/>
            <pc:sldMk cId="0" sldId="261"/>
            <ac:spMk id="96" creationId="{00000000-0000-0000-0000-000000000000}"/>
          </ac:spMkLst>
        </pc:spChg>
        <pc:spChg chg="mod">
          <ac:chgData name="Jarvon Carson" userId="f1f62c45-4a19-4f8e-934b-b4c64f876624" providerId="ADAL" clId="{F38808A3-D8C1-471A-9C29-B847FD93E30F}" dt="2021-12-15T00:18:17.157" v="17" actId="207"/>
          <ac:spMkLst>
            <pc:docMk/>
            <pc:sldMk cId="0" sldId="261"/>
            <ac:spMk id="97" creationId="{00000000-0000-0000-0000-000000000000}"/>
          </ac:spMkLst>
        </pc:spChg>
        <pc:spChg chg="mod">
          <ac:chgData name="Jarvon Carson" userId="f1f62c45-4a19-4f8e-934b-b4c64f876624" providerId="ADAL" clId="{F38808A3-D8C1-471A-9C29-B847FD93E30F}" dt="2021-12-15T00:18:31.312" v="19" actId="113"/>
          <ac:spMkLst>
            <pc:docMk/>
            <pc:sldMk cId="0" sldId="261"/>
            <ac:spMk id="100" creationId="{00000000-0000-0000-0000-000000000000}"/>
          </ac:spMkLst>
        </pc:spChg>
        <pc:spChg chg="mod">
          <ac:chgData name="Jarvon Carson" userId="f1f62c45-4a19-4f8e-934b-b4c64f876624" providerId="ADAL" clId="{F38808A3-D8C1-471A-9C29-B847FD93E30F}" dt="2021-12-15T00:18:33.747" v="20" actId="113"/>
          <ac:spMkLst>
            <pc:docMk/>
            <pc:sldMk cId="0" sldId="261"/>
            <ac:spMk id="101" creationId="{00000000-0000-0000-0000-000000000000}"/>
          </ac:spMkLst>
        </pc:spChg>
      </pc:sldChg>
      <pc:sldChg chg="modSp mod">
        <pc:chgData name="Jarvon Carson" userId="f1f62c45-4a19-4f8e-934b-b4c64f876624" providerId="ADAL" clId="{F38808A3-D8C1-471A-9C29-B847FD93E30F}" dt="2021-12-15T00:19:30.723" v="27" actId="20577"/>
        <pc:sldMkLst>
          <pc:docMk/>
          <pc:sldMk cId="0" sldId="262"/>
        </pc:sldMkLst>
        <pc:spChg chg="mod">
          <ac:chgData name="Jarvon Carson" userId="f1f62c45-4a19-4f8e-934b-b4c64f876624" providerId="ADAL" clId="{F38808A3-D8C1-471A-9C29-B847FD93E30F}" dt="2021-12-15T00:19:19.200" v="26" actId="404"/>
          <ac:spMkLst>
            <pc:docMk/>
            <pc:sldMk cId="0" sldId="262"/>
            <ac:spMk id="107" creationId="{00000000-0000-0000-0000-000000000000}"/>
          </ac:spMkLst>
        </pc:spChg>
        <pc:spChg chg="mod">
          <ac:chgData name="Jarvon Carson" userId="f1f62c45-4a19-4f8e-934b-b4c64f876624" providerId="ADAL" clId="{F38808A3-D8C1-471A-9C29-B847FD93E30F}" dt="2021-12-15T00:19:30.723" v="27" actId="20577"/>
          <ac:spMkLst>
            <pc:docMk/>
            <pc:sldMk cId="0" sldId="262"/>
            <ac:spMk id="108" creationId="{00000000-0000-0000-0000-000000000000}"/>
          </ac:spMkLst>
        </pc:spChg>
      </pc:sldChg>
      <pc:sldChg chg="modSp mod">
        <pc:chgData name="Jarvon Carson" userId="f1f62c45-4a19-4f8e-934b-b4c64f876624" providerId="ADAL" clId="{F38808A3-D8C1-471A-9C29-B847FD93E30F}" dt="2021-12-15T00:19:59.388" v="28" actId="1076"/>
        <pc:sldMkLst>
          <pc:docMk/>
          <pc:sldMk cId="0" sldId="265"/>
        </pc:sldMkLst>
        <pc:spChg chg="mod">
          <ac:chgData name="Jarvon Carson" userId="f1f62c45-4a19-4f8e-934b-b4c64f876624" providerId="ADAL" clId="{F38808A3-D8C1-471A-9C29-B847FD93E30F}" dt="2021-12-15T00:19:59.388" v="28" actId="1076"/>
          <ac:spMkLst>
            <pc:docMk/>
            <pc:sldMk cId="0" sldId="265"/>
            <ac:spMk id="130" creationId="{00000000-0000-0000-0000-000000000000}"/>
          </ac:spMkLst>
        </pc:spChg>
      </pc:sldChg>
      <pc:sldChg chg="modSp mod">
        <pc:chgData name="Jarvon Carson" userId="f1f62c45-4a19-4f8e-934b-b4c64f876624" providerId="ADAL" clId="{F38808A3-D8C1-471A-9C29-B847FD93E30F}" dt="2021-12-15T00:21:06.372" v="41" actId="1076"/>
        <pc:sldMkLst>
          <pc:docMk/>
          <pc:sldMk cId="0" sldId="268"/>
        </pc:sldMkLst>
        <pc:spChg chg="mod">
          <ac:chgData name="Jarvon Carson" userId="f1f62c45-4a19-4f8e-934b-b4c64f876624" providerId="ADAL" clId="{F38808A3-D8C1-471A-9C29-B847FD93E30F}" dt="2021-12-15T00:21:06.372" v="41" actId="1076"/>
          <ac:spMkLst>
            <pc:docMk/>
            <pc:sldMk cId="0" sldId="268"/>
            <ac:spMk id="152" creationId="{00000000-0000-0000-0000-000000000000}"/>
          </ac:spMkLst>
        </pc:spChg>
        <pc:spChg chg="mod">
          <ac:chgData name="Jarvon Carson" userId="f1f62c45-4a19-4f8e-934b-b4c64f876624" providerId="ADAL" clId="{F38808A3-D8C1-471A-9C29-B847FD93E30F}" dt="2021-12-15T00:20:45.940" v="38" actId="1076"/>
          <ac:spMkLst>
            <pc:docMk/>
            <pc:sldMk cId="0" sldId="268"/>
            <ac:spMk id="158" creationId="{00000000-0000-0000-0000-000000000000}"/>
          </ac:spMkLst>
        </pc:spChg>
        <pc:picChg chg="mod">
          <ac:chgData name="Jarvon Carson" userId="f1f62c45-4a19-4f8e-934b-b4c64f876624" providerId="ADAL" clId="{F38808A3-D8C1-471A-9C29-B847FD93E30F}" dt="2021-12-15T00:20:56.615" v="40" actId="1076"/>
          <ac:picMkLst>
            <pc:docMk/>
            <pc:sldMk cId="0" sldId="268"/>
            <ac:picMk id="155" creationId="{00000000-0000-0000-0000-000000000000}"/>
          </ac:picMkLst>
        </pc:picChg>
        <pc:picChg chg="mod">
          <ac:chgData name="Jarvon Carson" userId="f1f62c45-4a19-4f8e-934b-b4c64f876624" providerId="ADAL" clId="{F38808A3-D8C1-471A-9C29-B847FD93E30F}" dt="2021-12-15T00:20:49.290" v="39" actId="1076"/>
          <ac:picMkLst>
            <pc:docMk/>
            <pc:sldMk cId="0" sldId="268"/>
            <ac:picMk id="159" creationId="{00000000-0000-0000-0000-000000000000}"/>
          </ac:picMkLst>
        </pc:picChg>
      </pc:sldChg>
      <pc:sldChg chg="modSp">
        <pc:chgData name="Jarvon Carson" userId="f1f62c45-4a19-4f8e-934b-b4c64f876624" providerId="ADAL" clId="{F38808A3-D8C1-471A-9C29-B847FD93E30F}" dt="2021-12-15T00:21:12.808" v="42" actId="207"/>
        <pc:sldMkLst>
          <pc:docMk/>
          <pc:sldMk cId="0" sldId="269"/>
        </pc:sldMkLst>
        <pc:spChg chg="mod">
          <ac:chgData name="Jarvon Carson" userId="f1f62c45-4a19-4f8e-934b-b4c64f876624" providerId="ADAL" clId="{F38808A3-D8C1-471A-9C29-B847FD93E30F}" dt="2021-12-15T00:21:12.808" v="42" actId="207"/>
          <ac:spMkLst>
            <pc:docMk/>
            <pc:sldMk cId="0" sldId="269"/>
            <ac:spMk id="167" creationId="{00000000-0000-0000-0000-000000000000}"/>
          </ac:spMkLst>
        </pc:spChg>
      </pc:sldChg>
      <pc:sldChg chg="modSp mod">
        <pc:chgData name="Jarvon Carson" userId="f1f62c45-4a19-4f8e-934b-b4c64f876624" providerId="ADAL" clId="{F38808A3-D8C1-471A-9C29-B847FD93E30F}" dt="2021-12-15T00:21:24.880" v="43" actId="207"/>
        <pc:sldMkLst>
          <pc:docMk/>
          <pc:sldMk cId="0" sldId="270"/>
        </pc:sldMkLst>
        <pc:spChg chg="mod">
          <ac:chgData name="Jarvon Carson" userId="f1f62c45-4a19-4f8e-934b-b4c64f876624" providerId="ADAL" clId="{F38808A3-D8C1-471A-9C29-B847FD93E30F}" dt="2021-12-15T00:21:24.880" v="43" actId="207"/>
          <ac:spMkLst>
            <pc:docMk/>
            <pc:sldMk cId="0" sldId="270"/>
            <ac:spMk id="173" creationId="{00000000-0000-0000-0000-000000000000}"/>
          </ac:spMkLst>
        </pc:spChg>
      </pc:sldChg>
      <pc:sldChg chg="modSp mod modAnim">
        <pc:chgData name="Jarvon Carson" userId="f1f62c45-4a19-4f8e-934b-b4c64f876624" providerId="ADAL" clId="{F38808A3-D8C1-471A-9C29-B847FD93E30F}" dt="2021-12-15T00:24:00.612" v="55" actId="113"/>
        <pc:sldMkLst>
          <pc:docMk/>
          <pc:sldMk cId="0" sldId="272"/>
        </pc:sldMkLst>
        <pc:spChg chg="mod">
          <ac:chgData name="Jarvon Carson" userId="f1f62c45-4a19-4f8e-934b-b4c64f876624" providerId="ADAL" clId="{F38808A3-D8C1-471A-9C29-B847FD93E30F}" dt="2021-12-15T00:23:17.368" v="44" actId="1076"/>
          <ac:spMkLst>
            <pc:docMk/>
            <pc:sldMk cId="0" sldId="272"/>
            <ac:spMk id="188" creationId="{00000000-0000-0000-0000-000000000000}"/>
          </ac:spMkLst>
        </pc:spChg>
        <pc:spChg chg="mod">
          <ac:chgData name="Jarvon Carson" userId="f1f62c45-4a19-4f8e-934b-b4c64f876624" providerId="ADAL" clId="{F38808A3-D8C1-471A-9C29-B847FD93E30F}" dt="2021-12-15T00:24:00.612" v="55" actId="113"/>
          <ac:spMkLst>
            <pc:docMk/>
            <pc:sldMk cId="0" sldId="272"/>
            <ac:spMk id="189" creationId="{00000000-0000-0000-0000-000000000000}"/>
          </ac:spMkLst>
        </pc:spChg>
      </pc:sldChg>
      <pc:sldChg chg="modSp mod">
        <pc:chgData name="Jarvon Carson" userId="f1f62c45-4a19-4f8e-934b-b4c64f876624" providerId="ADAL" clId="{F38808A3-D8C1-471A-9C29-B847FD93E30F}" dt="2021-12-15T00:24:46.088" v="57" actId="1076"/>
        <pc:sldMkLst>
          <pc:docMk/>
          <pc:sldMk cId="0" sldId="276"/>
        </pc:sldMkLst>
        <pc:spChg chg="mod">
          <ac:chgData name="Jarvon Carson" userId="f1f62c45-4a19-4f8e-934b-b4c64f876624" providerId="ADAL" clId="{F38808A3-D8C1-471A-9C29-B847FD93E30F}" dt="2021-12-15T00:24:46.088" v="57" actId="1076"/>
          <ac:spMkLst>
            <pc:docMk/>
            <pc:sldMk cId="0" sldId="276"/>
            <ac:spMk id="216" creationId="{00000000-0000-0000-0000-000000000000}"/>
          </ac:spMkLst>
        </pc:spChg>
        <pc:spChg chg="mod">
          <ac:chgData name="Jarvon Carson" userId="f1f62c45-4a19-4f8e-934b-b4c64f876624" providerId="ADAL" clId="{F38808A3-D8C1-471A-9C29-B847FD93E30F}" dt="2021-12-15T00:24:41.094" v="56" actId="1076"/>
          <ac:spMkLst>
            <pc:docMk/>
            <pc:sldMk cId="0" sldId="276"/>
            <ac:spMk id="217" creationId="{00000000-0000-0000-0000-000000000000}"/>
          </ac:spMkLst>
        </pc:spChg>
      </pc:sldChg>
      <pc:sldChg chg="modSp mod">
        <pc:chgData name="Jarvon Carson" userId="f1f62c45-4a19-4f8e-934b-b4c64f876624" providerId="ADAL" clId="{F38808A3-D8C1-471A-9C29-B847FD93E30F}" dt="2021-12-15T00:25:12.006" v="61" actId="114"/>
        <pc:sldMkLst>
          <pc:docMk/>
          <pc:sldMk cId="0" sldId="280"/>
        </pc:sldMkLst>
        <pc:spChg chg="mod">
          <ac:chgData name="Jarvon Carson" userId="f1f62c45-4a19-4f8e-934b-b4c64f876624" providerId="ADAL" clId="{F38808A3-D8C1-471A-9C29-B847FD93E30F}" dt="2021-12-15T00:24:57.666" v="58" actId="1076"/>
          <ac:spMkLst>
            <pc:docMk/>
            <pc:sldMk cId="0" sldId="280"/>
            <ac:spMk id="300" creationId="{00000000-0000-0000-0000-000000000000}"/>
          </ac:spMkLst>
        </pc:spChg>
        <pc:spChg chg="mod">
          <ac:chgData name="Jarvon Carson" userId="f1f62c45-4a19-4f8e-934b-b4c64f876624" providerId="ADAL" clId="{F38808A3-D8C1-471A-9C29-B847FD93E30F}" dt="2021-12-15T00:25:03.087" v="59" actId="207"/>
          <ac:spMkLst>
            <pc:docMk/>
            <pc:sldMk cId="0" sldId="280"/>
            <ac:spMk id="301" creationId="{00000000-0000-0000-0000-000000000000}"/>
          </ac:spMkLst>
        </pc:spChg>
        <pc:spChg chg="mod">
          <ac:chgData name="Jarvon Carson" userId="f1f62c45-4a19-4f8e-934b-b4c64f876624" providerId="ADAL" clId="{F38808A3-D8C1-471A-9C29-B847FD93E30F}" dt="2021-12-15T00:25:12.006" v="61" actId="114"/>
          <ac:spMkLst>
            <pc:docMk/>
            <pc:sldMk cId="0" sldId="280"/>
            <ac:spMk id="302" creationId="{00000000-0000-0000-0000-000000000000}"/>
          </ac:spMkLst>
        </pc:spChg>
      </pc:sldChg>
      <pc:sldChg chg="modSp mod">
        <pc:chgData name="Jarvon Carson" userId="f1f62c45-4a19-4f8e-934b-b4c64f876624" providerId="ADAL" clId="{F38808A3-D8C1-471A-9C29-B847FD93E30F}" dt="2021-12-15T00:26:10.150" v="72" actId="20577"/>
        <pc:sldMkLst>
          <pc:docMk/>
          <pc:sldMk cId="0" sldId="283"/>
        </pc:sldMkLst>
        <pc:spChg chg="mod">
          <ac:chgData name="Jarvon Carson" userId="f1f62c45-4a19-4f8e-934b-b4c64f876624" providerId="ADAL" clId="{F38808A3-D8C1-471A-9C29-B847FD93E30F}" dt="2021-12-15T00:25:35.156" v="62" actId="1076"/>
          <ac:spMkLst>
            <pc:docMk/>
            <pc:sldMk cId="0" sldId="283"/>
            <ac:spMk id="323" creationId="{00000000-0000-0000-0000-000000000000}"/>
          </ac:spMkLst>
        </pc:spChg>
        <pc:spChg chg="mod">
          <ac:chgData name="Jarvon Carson" userId="f1f62c45-4a19-4f8e-934b-b4c64f876624" providerId="ADAL" clId="{F38808A3-D8C1-471A-9C29-B847FD93E30F}" dt="2021-12-15T00:26:10.150" v="72" actId="20577"/>
          <ac:spMkLst>
            <pc:docMk/>
            <pc:sldMk cId="0" sldId="283"/>
            <ac:spMk id="324" creationId="{00000000-0000-0000-0000-000000000000}"/>
          </ac:spMkLst>
        </pc:spChg>
      </pc:sldChg>
      <pc:sldChg chg="modSp mod">
        <pc:chgData name="Jarvon Carson" userId="f1f62c45-4a19-4f8e-934b-b4c64f876624" providerId="ADAL" clId="{F38808A3-D8C1-471A-9C29-B847FD93E30F}" dt="2021-12-15T00:26:18.738" v="73" actId="1076"/>
        <pc:sldMkLst>
          <pc:docMk/>
          <pc:sldMk cId="0" sldId="284"/>
        </pc:sldMkLst>
        <pc:spChg chg="mod">
          <ac:chgData name="Jarvon Carson" userId="f1f62c45-4a19-4f8e-934b-b4c64f876624" providerId="ADAL" clId="{F38808A3-D8C1-471A-9C29-B847FD93E30F}" dt="2021-12-15T00:26:18.738" v="73" actId="1076"/>
          <ac:spMkLst>
            <pc:docMk/>
            <pc:sldMk cId="0" sldId="284"/>
            <ac:spMk id="330" creationId="{00000000-0000-0000-0000-000000000000}"/>
          </ac:spMkLst>
        </pc:spChg>
      </pc:sldChg>
      <pc:sldChg chg="modSp mod">
        <pc:chgData name="Jarvon Carson" userId="f1f62c45-4a19-4f8e-934b-b4c64f876624" providerId="ADAL" clId="{F38808A3-D8C1-471A-9C29-B847FD93E30F}" dt="2021-12-15T00:26:31.872" v="75" actId="207"/>
        <pc:sldMkLst>
          <pc:docMk/>
          <pc:sldMk cId="0" sldId="285"/>
        </pc:sldMkLst>
        <pc:spChg chg="mod">
          <ac:chgData name="Jarvon Carson" userId="f1f62c45-4a19-4f8e-934b-b4c64f876624" providerId="ADAL" clId="{F38808A3-D8C1-471A-9C29-B847FD93E30F}" dt="2021-12-15T00:26:27.886" v="74" actId="1076"/>
          <ac:spMkLst>
            <pc:docMk/>
            <pc:sldMk cId="0" sldId="285"/>
            <ac:spMk id="337" creationId="{00000000-0000-0000-0000-000000000000}"/>
          </ac:spMkLst>
        </pc:spChg>
        <pc:spChg chg="mod">
          <ac:chgData name="Jarvon Carson" userId="f1f62c45-4a19-4f8e-934b-b4c64f876624" providerId="ADAL" clId="{F38808A3-D8C1-471A-9C29-B847FD93E30F}" dt="2021-12-15T00:26:31.872" v="75" actId="207"/>
          <ac:spMkLst>
            <pc:docMk/>
            <pc:sldMk cId="0" sldId="285"/>
            <ac:spMk id="338" creationId="{00000000-0000-0000-0000-000000000000}"/>
          </ac:spMkLst>
        </pc:spChg>
      </pc:sldChg>
      <pc:sldChg chg="modSp">
        <pc:chgData name="Jarvon Carson" userId="f1f62c45-4a19-4f8e-934b-b4c64f876624" providerId="ADAL" clId="{F38808A3-D8C1-471A-9C29-B847FD93E30F}" dt="2021-12-15T00:27:02.498" v="77" actId="207"/>
        <pc:sldMkLst>
          <pc:docMk/>
          <pc:sldMk cId="0" sldId="287"/>
        </pc:sldMkLst>
        <pc:spChg chg="mod">
          <ac:chgData name="Jarvon Carson" userId="f1f62c45-4a19-4f8e-934b-b4c64f876624" providerId="ADAL" clId="{F38808A3-D8C1-471A-9C29-B847FD93E30F}" dt="2021-12-15T00:27:02.498" v="77" actId="207"/>
          <ac:spMkLst>
            <pc:docMk/>
            <pc:sldMk cId="0" sldId="287"/>
            <ac:spMk id="353" creationId="{00000000-0000-0000-0000-000000000000}"/>
          </ac:spMkLst>
        </pc:spChg>
      </pc:sldChg>
      <pc:sldChg chg="modSp mod">
        <pc:chgData name="Jarvon Carson" userId="f1f62c45-4a19-4f8e-934b-b4c64f876624" providerId="ADAL" clId="{F38808A3-D8C1-471A-9C29-B847FD93E30F}" dt="2021-12-15T00:27:38.452" v="84" actId="14100"/>
        <pc:sldMkLst>
          <pc:docMk/>
          <pc:sldMk cId="0" sldId="288"/>
        </pc:sldMkLst>
        <pc:spChg chg="mod">
          <ac:chgData name="Jarvon Carson" userId="f1f62c45-4a19-4f8e-934b-b4c64f876624" providerId="ADAL" clId="{F38808A3-D8C1-471A-9C29-B847FD93E30F}" dt="2021-12-15T00:27:25.746" v="81" actId="113"/>
          <ac:spMkLst>
            <pc:docMk/>
            <pc:sldMk cId="0" sldId="288"/>
            <ac:spMk id="359" creationId="{00000000-0000-0000-0000-000000000000}"/>
          </ac:spMkLst>
        </pc:spChg>
        <pc:picChg chg="mod">
          <ac:chgData name="Jarvon Carson" userId="f1f62c45-4a19-4f8e-934b-b4c64f876624" providerId="ADAL" clId="{F38808A3-D8C1-471A-9C29-B847FD93E30F}" dt="2021-12-15T00:27:33.684" v="83" actId="14100"/>
          <ac:picMkLst>
            <pc:docMk/>
            <pc:sldMk cId="0" sldId="288"/>
            <ac:picMk id="360" creationId="{00000000-0000-0000-0000-000000000000}"/>
          </ac:picMkLst>
        </pc:picChg>
        <pc:picChg chg="mod">
          <ac:chgData name="Jarvon Carson" userId="f1f62c45-4a19-4f8e-934b-b4c64f876624" providerId="ADAL" clId="{F38808A3-D8C1-471A-9C29-B847FD93E30F}" dt="2021-12-15T00:27:38.452" v="84" actId="14100"/>
          <ac:picMkLst>
            <pc:docMk/>
            <pc:sldMk cId="0" sldId="288"/>
            <ac:picMk id="361" creationId="{00000000-0000-0000-0000-000000000000}"/>
          </ac:picMkLst>
        </pc:picChg>
      </pc:sldChg>
      <pc:sldChg chg="modSp mod">
        <pc:chgData name="Jarvon Carson" userId="f1f62c45-4a19-4f8e-934b-b4c64f876624" providerId="ADAL" clId="{F38808A3-D8C1-471A-9C29-B847FD93E30F}" dt="2021-12-15T00:28:12.818" v="85" actId="1076"/>
        <pc:sldMkLst>
          <pc:docMk/>
          <pc:sldMk cId="0" sldId="295"/>
        </pc:sldMkLst>
        <pc:spChg chg="mod">
          <ac:chgData name="Jarvon Carson" userId="f1f62c45-4a19-4f8e-934b-b4c64f876624" providerId="ADAL" clId="{F38808A3-D8C1-471A-9C29-B847FD93E30F}" dt="2021-12-15T00:28:12.818" v="85" actId="1076"/>
          <ac:spMkLst>
            <pc:docMk/>
            <pc:sldMk cId="0" sldId="295"/>
            <ac:spMk id="413" creationId="{00000000-0000-0000-0000-000000000000}"/>
          </ac:spMkLst>
        </pc:spChg>
      </pc:sldChg>
      <pc:sldChg chg="modSp mod">
        <pc:chgData name="Jarvon Carson" userId="f1f62c45-4a19-4f8e-934b-b4c64f876624" providerId="ADAL" clId="{F38808A3-D8C1-471A-9C29-B847FD93E30F}" dt="2021-12-15T00:28:45.577" v="86" actId="1076"/>
        <pc:sldMkLst>
          <pc:docMk/>
          <pc:sldMk cId="0" sldId="296"/>
        </pc:sldMkLst>
        <pc:spChg chg="mod">
          <ac:chgData name="Jarvon Carson" userId="f1f62c45-4a19-4f8e-934b-b4c64f876624" providerId="ADAL" clId="{F38808A3-D8C1-471A-9C29-B847FD93E30F}" dt="2021-12-15T00:28:45.577" v="86" actId="1076"/>
          <ac:spMkLst>
            <pc:docMk/>
            <pc:sldMk cId="0" sldId="296"/>
            <ac:spMk id="425" creationId="{00000000-0000-0000-0000-000000000000}"/>
          </ac:spMkLst>
        </pc:spChg>
      </pc:sldChg>
      <pc:sldChg chg="modSp mod">
        <pc:chgData name="Jarvon Carson" userId="f1f62c45-4a19-4f8e-934b-b4c64f876624" providerId="ADAL" clId="{F38808A3-D8C1-471A-9C29-B847FD93E30F}" dt="2021-12-15T00:28:53.404" v="87" actId="1076"/>
        <pc:sldMkLst>
          <pc:docMk/>
          <pc:sldMk cId="0" sldId="298"/>
        </pc:sldMkLst>
        <pc:spChg chg="mod">
          <ac:chgData name="Jarvon Carson" userId="f1f62c45-4a19-4f8e-934b-b4c64f876624" providerId="ADAL" clId="{F38808A3-D8C1-471A-9C29-B847FD93E30F}" dt="2021-12-15T00:28:53.404" v="87" actId="1076"/>
          <ac:spMkLst>
            <pc:docMk/>
            <pc:sldMk cId="0" sldId="298"/>
            <ac:spMk id="44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 name="Google Shape;5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 name="Google Shape;5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00ce0989b0_0_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00ce0989b0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35" name="Google Shape;135;g100ce0989b0_0_1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00d9fc6b7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00d9fc6b7f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4" name="Google Shape;144;g100d9fc6b7f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00d9fc6b7f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00d9fc6b7f_0_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0" name="Google Shape;150;g100d9fc6b7f_0_4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0108f054f4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0108f054f4_0_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4" name="Google Shape;164;g10108f054f4_0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01bbc80b3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101bbc80b3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1" name="Google Shape;171;g101bbc80b3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0108f054f4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0108f054f4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 name="Google Shape;179;g10108f054f4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0108f054f4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10108f054f4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6" name="Google Shape;186;g10108f054f4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0108f054f4_0_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0108f054f4_0_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3" name="Google Shape;193;g10108f054f4_0_5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01679b39bc_0_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01679b39bc_0_1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9" name="Google Shape;199;g101679b39bc_0_13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01679b39bc_0_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01679b39bc_0_1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6" name="Google Shape;206;g101679b39bc_0_13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65" name="Google Shape;65;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01679b39bc_0_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01679b39bc_0_1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g101679b39bc_0_14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1679b39bc_0_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01679b39bc_0_1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 name="Google Shape;221;g101679b39bc_0_1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01949a03ef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01949a03ef_0_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9" name="Google Shape;249;g101949a03ef_0_2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01949a03ef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01949a03ef_0_8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5" name="Google Shape;275;g101949a03ef_0_8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01949a03ef_0_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01949a03ef_0_1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8" name="Google Shape;298;g101949a03ef_0_12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101679b39bc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101679b39bc_0_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6" name="Google Shape;306;g101679b39bc_0_5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00ce0989b0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100ce0989b0_0_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3" name="Google Shape;313;g100ce0989b0_0_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101679b39bc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101679b39bc_0_9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1" name="Google Shape;321;g101679b39bc_0_9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01679b39bc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01679b39bc_0_9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g101679b39bc_0_9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101679b39bc_0_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101679b39bc_0_10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5" name="Google Shape;335;g101679b39bc_0_10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 name="Google Shape;71;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i="1"/>
          </a:p>
        </p:txBody>
      </p:sp>
      <p:sp>
        <p:nvSpPr>
          <p:cNvPr id="72" name="Google Shape;72;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01679b39bc_0_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01679b39bc_0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2" name="Google Shape;342;g101679b39bc_0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00ce0989b0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100ce0989b0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0" name="Google Shape;350;g100ce0989b0_0_2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0108f054f4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0108f054f4_0_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7" name="Google Shape;357;g10108f054f4_0_4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10108f054f4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10108f054f4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g10108f054f4_0_3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101679b39bc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101679b39bc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4" name="Google Shape;374;g101679b39bc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100ce0989b0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100ce0989b0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2" name="Google Shape;382;g100ce0989b0_0_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01679b39bc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01679b39bc_0_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9" name="Google Shape;389;g101679b39bc_0_1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101679b39bc_0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101679b39bc_0_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6" name="Google Shape;396;g101679b39bc_0_1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01679b39bc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01679b39bc_0_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g101679b39bc_0_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01679b39bc_0_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01679b39bc_0_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1" name="Google Shape;411;g101679b39bc_0_2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ee8026fea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ee8026fea1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7" name="Google Shape;87;gee8026fea1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01679b39bc_0_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01679b39bc_0_1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3" name="Google Shape;423;g101679b39bc_0_12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01679b39bc_0_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01679b39bc_0_7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0" name="Google Shape;430;g101679b39bc_0_73: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ee3f4ecc72_0_2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ee3f4ecc72_0_26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7" name="Google Shape;437;gee3f4ecc72_0_26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 name="Google Shape;7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 name="Google Shape;79;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7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5" name="Google Shape;445;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00ce0989b0_0_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100ce0989b0_0_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 name="Google Shape;94;g100ce0989b0_0_3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0108f054f4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0108f054f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 name="Google Shape;105;g10108f054f4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00d9fc6b7f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00d9fc6b7f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g100d9fc6b7f_0_21: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00d9fc6b7f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00d9fc6b7f_0_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1" name="Google Shape;121;g100d9fc6b7f_0_3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01679b39b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101679b39bc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8" name="Google Shape;128;g101679b39bc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Clr>
                <a:srgbClr val="888888"/>
              </a:buClr>
              <a:buSzPts val="2800"/>
              <a:buNone/>
              <a:defRPr>
                <a:solidFill>
                  <a:srgbClr val="888888"/>
                </a:solidFill>
              </a:defRPr>
            </a:lvl1pPr>
            <a:lvl2pPr lvl="1" algn="ctr">
              <a:spcBef>
                <a:spcPts val="1800"/>
              </a:spcBef>
              <a:spcAft>
                <a:spcPts val="0"/>
              </a:spcAft>
              <a:buClr>
                <a:srgbClr val="888888"/>
              </a:buClr>
              <a:buSzPts val="2800"/>
              <a:buNone/>
              <a:defRPr>
                <a:solidFill>
                  <a:srgbClr val="888888"/>
                </a:solidFill>
              </a:defRPr>
            </a:lvl2pPr>
            <a:lvl3pPr lvl="2" algn="ctr">
              <a:spcBef>
                <a:spcPts val="1800"/>
              </a:spcBef>
              <a:spcAft>
                <a:spcPts val="0"/>
              </a:spcAft>
              <a:buClr>
                <a:srgbClr val="888888"/>
              </a:buClr>
              <a:buSzPts val="2800"/>
              <a:buNone/>
              <a:defRPr>
                <a:solidFill>
                  <a:srgbClr val="888888"/>
                </a:solidFill>
              </a:defRPr>
            </a:lvl3pPr>
            <a:lvl4pPr lvl="3" algn="ctr">
              <a:spcBef>
                <a:spcPts val="1800"/>
              </a:spcBef>
              <a:spcAft>
                <a:spcPts val="0"/>
              </a:spcAft>
              <a:buClr>
                <a:srgbClr val="888888"/>
              </a:buClr>
              <a:buSzPts val="2800"/>
              <a:buNone/>
              <a:defRPr>
                <a:solidFill>
                  <a:srgbClr val="888888"/>
                </a:solidFill>
              </a:defRPr>
            </a:lvl4pPr>
            <a:lvl5pPr lvl="4" algn="ctr">
              <a:spcBef>
                <a:spcPts val="1800"/>
              </a:spcBef>
              <a:spcAft>
                <a:spcPts val="0"/>
              </a:spcAft>
              <a:buClr>
                <a:srgbClr val="888888"/>
              </a:buClr>
              <a:buSzPts val="2800"/>
              <a:buNone/>
              <a:defRPr>
                <a:solidFill>
                  <a:srgbClr val="888888"/>
                </a:solidFill>
              </a:defRPr>
            </a:lvl5pPr>
            <a:lvl6pPr lvl="5" algn="ctr">
              <a:spcBef>
                <a:spcPts val="18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11"/>
          <p:cNvSpPr txBox="1">
            <a:spLocks noGrp="1"/>
          </p:cNvSpPr>
          <p:nvPr>
            <p:ph type="body" idx="1"/>
          </p:nvPr>
        </p:nvSpPr>
        <p:spPr>
          <a:xfrm rot="5400000">
            <a:off x="2080418" y="203220"/>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1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48"/>
        <p:cNvGrpSpPr/>
        <p:nvPr/>
      </p:nvGrpSpPr>
      <p:grpSpPr>
        <a:xfrm>
          <a:off x="0" y="0"/>
          <a:ext cx="0" cy="0"/>
          <a:chOff x="0" y="0"/>
          <a:chExt cx="0" cy="0"/>
        </a:xfrm>
      </p:grpSpPr>
      <p:sp>
        <p:nvSpPr>
          <p:cNvPr id="49" name="Google Shape;49;p13"/>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1800"/>
              </a:spcBef>
              <a:spcAft>
                <a:spcPts val="0"/>
              </a:spcAft>
              <a:buClr>
                <a:schemeClr val="dk1"/>
              </a:buClr>
              <a:buSzPts val="1800"/>
              <a:buChar char="–"/>
              <a:defRPr/>
            </a:lvl2pPr>
            <a:lvl3pPr marL="1371600" lvl="2" indent="-342900" algn="l" rtl="0">
              <a:lnSpc>
                <a:spcPct val="90000"/>
              </a:lnSpc>
              <a:spcBef>
                <a:spcPts val="1800"/>
              </a:spcBef>
              <a:spcAft>
                <a:spcPts val="0"/>
              </a:spcAft>
              <a:buClr>
                <a:schemeClr val="dk1"/>
              </a:buClr>
              <a:buSzPts val="1800"/>
              <a:buChar char="•"/>
              <a:defRPr/>
            </a:lvl3pPr>
            <a:lvl4pPr marL="1828800" lvl="3" indent="-342900" algn="l" rtl="0">
              <a:lnSpc>
                <a:spcPct val="90000"/>
              </a:lnSpc>
              <a:spcBef>
                <a:spcPts val="1800"/>
              </a:spcBef>
              <a:spcAft>
                <a:spcPts val="0"/>
              </a:spcAft>
              <a:buClr>
                <a:schemeClr val="dk1"/>
              </a:buClr>
              <a:buSzPts val="1800"/>
              <a:buChar char="–"/>
              <a:defRPr/>
            </a:lvl4pPr>
            <a:lvl5pPr marL="2286000" lvl="4" indent="-342900" algn="l" rtl="0">
              <a:lnSpc>
                <a:spcPct val="90000"/>
              </a:lnSpc>
              <a:spcBef>
                <a:spcPts val="1800"/>
              </a:spcBef>
              <a:spcAft>
                <a:spcPts val="0"/>
              </a:spcAft>
              <a:buClr>
                <a:schemeClr val="dk1"/>
              </a:buClr>
              <a:buSzPts val="1800"/>
              <a:buChar char="»"/>
              <a:defRPr/>
            </a:lvl5pPr>
            <a:lvl6pPr marL="2743200" lvl="5" indent="-342900" algn="l" rtl="0">
              <a:lnSpc>
                <a:spcPct val="90000"/>
              </a:lnSpc>
              <a:spcBef>
                <a:spcPts val="18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51" name="Google Shape;51;p13"/>
          <p:cNvSpPr txBox="1">
            <a:spLocks noGrp="1"/>
          </p:cNvSpPr>
          <p:nvPr>
            <p:ph type="dt" idx="10"/>
          </p:nvPr>
        </p:nvSpPr>
        <p:spPr>
          <a:xfrm>
            <a:off x="0" y="6639697"/>
            <a:ext cx="2057400" cy="2316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3028950" y="6506090"/>
            <a:ext cx="30861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7086600" y="6719467"/>
            <a:ext cx="2057400" cy="12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57200" y="914400"/>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body" idx="1"/>
          </p:nvPr>
        </p:nvSpPr>
        <p:spPr>
          <a:xfrm>
            <a:off x="457200" y="2377440"/>
            <a:ext cx="8229600" cy="3779520"/>
          </a:xfrm>
          <a:prstGeom prst="rect">
            <a:avLst/>
          </a:prstGeom>
          <a:noFill/>
          <a:ln>
            <a:noFill/>
          </a:ln>
        </p:spPr>
        <p:txBody>
          <a:bodyPr spcFirstLastPara="1" wrap="square" lIns="91425" tIns="45700" rIns="91425" bIns="45700" anchor="t" anchorCtr="0">
            <a:noAutofit/>
          </a:bodyPr>
          <a:lstStyle>
            <a:lvl1pPr marL="457200" lvl="0" indent="-342900" algn="l">
              <a:spcBef>
                <a:spcPts val="0"/>
              </a:spcBef>
              <a:spcAft>
                <a:spcPts val="0"/>
              </a:spcAft>
              <a:buClr>
                <a:schemeClr val="dk1"/>
              </a:buClr>
              <a:buSzPts val="1800"/>
              <a:buChar char="•"/>
              <a:defRPr/>
            </a:lvl1pPr>
            <a:lvl2pPr marL="914400" lvl="1" indent="-342900" algn="l">
              <a:spcBef>
                <a:spcPts val="1800"/>
              </a:spcBef>
              <a:spcAft>
                <a:spcPts val="0"/>
              </a:spcAft>
              <a:buClr>
                <a:schemeClr val="dk1"/>
              </a:buClr>
              <a:buSzPts val="1800"/>
              <a:buChar char="–"/>
              <a:defRPr/>
            </a:lvl2pPr>
            <a:lvl3pPr marL="1371600" lvl="2" indent="-342900" algn="l">
              <a:spcBef>
                <a:spcPts val="1800"/>
              </a:spcBef>
              <a:spcAft>
                <a:spcPts val="0"/>
              </a:spcAft>
              <a:buClr>
                <a:schemeClr val="dk1"/>
              </a:buClr>
              <a:buSzPts val="1800"/>
              <a:buChar char="•"/>
              <a:defRPr/>
            </a:lvl3pPr>
            <a:lvl4pPr marL="1828800" lvl="3" indent="-342900" algn="l">
              <a:spcBef>
                <a:spcPts val="1800"/>
              </a:spcBef>
              <a:spcAft>
                <a:spcPts val="0"/>
              </a:spcAft>
              <a:buClr>
                <a:schemeClr val="dk1"/>
              </a:buClr>
              <a:buSzPts val="1800"/>
              <a:buChar char="–"/>
              <a:defRPr/>
            </a:lvl4pPr>
            <a:lvl5pPr marL="2286000" lvl="4" indent="-342900" algn="l">
              <a:spcBef>
                <a:spcPts val="1800"/>
              </a:spcBef>
              <a:spcAft>
                <a:spcPts val="0"/>
              </a:spcAft>
              <a:buClr>
                <a:schemeClr val="dk1"/>
              </a:buClr>
              <a:buSzPts val="1800"/>
              <a:buChar char="»"/>
              <a:defRPr/>
            </a:lvl5pPr>
            <a:lvl6pPr marL="2743200" lvl="5" indent="-342900" algn="l">
              <a:spcBef>
                <a:spcPts val="180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lnSpc>
                <a:spcPct val="142500"/>
              </a:lnSpc>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 name="Google Shape;20;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rgbClr val="888888"/>
              </a:buClr>
              <a:buSzPts val="2000"/>
              <a:buNone/>
              <a:defRPr sz="2000">
                <a:solidFill>
                  <a:srgbClr val="888888"/>
                </a:solidFill>
              </a:defRPr>
            </a:lvl1pPr>
            <a:lvl2pPr marL="914400" lvl="1" indent="-228600" algn="l">
              <a:spcBef>
                <a:spcPts val="1800"/>
              </a:spcBef>
              <a:spcAft>
                <a:spcPts val="0"/>
              </a:spcAft>
              <a:buClr>
                <a:srgbClr val="888888"/>
              </a:buClr>
              <a:buSzPts val="1800"/>
              <a:buNone/>
              <a:defRPr sz="1800">
                <a:solidFill>
                  <a:srgbClr val="888888"/>
                </a:solidFill>
              </a:defRPr>
            </a:lvl2pPr>
            <a:lvl3pPr marL="1371600" lvl="2" indent="-228600" algn="l">
              <a:spcBef>
                <a:spcPts val="1800"/>
              </a:spcBef>
              <a:spcAft>
                <a:spcPts val="0"/>
              </a:spcAft>
              <a:buClr>
                <a:srgbClr val="888888"/>
              </a:buClr>
              <a:buSzPts val="1600"/>
              <a:buNone/>
              <a:defRPr sz="1600">
                <a:solidFill>
                  <a:srgbClr val="888888"/>
                </a:solidFill>
              </a:defRPr>
            </a:lvl3pPr>
            <a:lvl4pPr marL="1828800" lvl="3" indent="-228600" algn="l">
              <a:spcBef>
                <a:spcPts val="1800"/>
              </a:spcBef>
              <a:spcAft>
                <a:spcPts val="0"/>
              </a:spcAft>
              <a:buClr>
                <a:srgbClr val="888888"/>
              </a:buClr>
              <a:buSzPts val="1400"/>
              <a:buNone/>
              <a:defRPr sz="1400">
                <a:solidFill>
                  <a:srgbClr val="888888"/>
                </a:solidFill>
              </a:defRPr>
            </a:lvl4pPr>
            <a:lvl5pPr marL="2286000" lvl="4" indent="-228600" algn="l">
              <a:spcBef>
                <a:spcPts val="1800"/>
              </a:spcBef>
              <a:spcAft>
                <a:spcPts val="0"/>
              </a:spcAft>
              <a:buClr>
                <a:srgbClr val="888888"/>
              </a:buClr>
              <a:buSzPts val="1400"/>
              <a:buNone/>
              <a:defRPr sz="1400">
                <a:solidFill>
                  <a:srgbClr val="888888"/>
                </a:solidFill>
              </a:defRPr>
            </a:lvl5pPr>
            <a:lvl6pPr marL="2743200" lvl="5" indent="-228600" algn="l">
              <a:spcBef>
                <a:spcPts val="180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24" name="Google Shape;24;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0"/>
              </a:spcBef>
              <a:spcAft>
                <a:spcPts val="0"/>
              </a:spcAft>
              <a:buClr>
                <a:schemeClr val="dk1"/>
              </a:buClr>
              <a:buSzPts val="2800"/>
              <a:buChar char="•"/>
              <a:defRPr sz="2800"/>
            </a:lvl1pPr>
            <a:lvl2pPr marL="914400" lvl="1" indent="-381000" algn="l">
              <a:spcBef>
                <a:spcPts val="1800"/>
              </a:spcBef>
              <a:spcAft>
                <a:spcPts val="0"/>
              </a:spcAft>
              <a:buClr>
                <a:schemeClr val="dk1"/>
              </a:buClr>
              <a:buSzPts val="2400"/>
              <a:buChar char="–"/>
              <a:defRPr sz="2400"/>
            </a:lvl2pPr>
            <a:lvl3pPr marL="1371600" lvl="2" indent="-355600" algn="l">
              <a:spcBef>
                <a:spcPts val="1800"/>
              </a:spcBef>
              <a:spcAft>
                <a:spcPts val="0"/>
              </a:spcAft>
              <a:buClr>
                <a:schemeClr val="dk1"/>
              </a:buClr>
              <a:buSzPts val="2000"/>
              <a:buChar char="•"/>
              <a:defRPr sz="2000"/>
            </a:lvl3pPr>
            <a:lvl4pPr marL="1828800" lvl="3" indent="-342900" algn="l">
              <a:spcBef>
                <a:spcPts val="1800"/>
              </a:spcBef>
              <a:spcAft>
                <a:spcPts val="0"/>
              </a:spcAft>
              <a:buClr>
                <a:schemeClr val="dk1"/>
              </a:buClr>
              <a:buSzPts val="1800"/>
              <a:buChar char="–"/>
              <a:defRPr sz="1800"/>
            </a:lvl4pPr>
            <a:lvl5pPr marL="2286000" lvl="4" indent="-342900" algn="l">
              <a:spcBef>
                <a:spcPts val="1800"/>
              </a:spcBef>
              <a:spcAft>
                <a:spcPts val="0"/>
              </a:spcAft>
              <a:buClr>
                <a:schemeClr val="dk1"/>
              </a:buClr>
              <a:buSzPts val="1800"/>
              <a:buChar char="»"/>
              <a:defRPr sz="1800"/>
            </a:lvl5pPr>
            <a:lvl6pPr marL="2743200" lvl="5" indent="-342900" algn="l">
              <a:spcBef>
                <a:spcPts val="180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86363"/>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28" name="Google Shape;28;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29" name="Google Shape;29;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0"/>
              </a:spcBef>
              <a:spcAft>
                <a:spcPts val="0"/>
              </a:spcAft>
              <a:buClr>
                <a:schemeClr val="dk1"/>
              </a:buClr>
              <a:buSzPts val="2400"/>
              <a:buNone/>
              <a:defRPr sz="2400" b="1"/>
            </a:lvl1pPr>
            <a:lvl2pPr marL="914400" lvl="1" indent="-228600" algn="l">
              <a:spcBef>
                <a:spcPts val="1800"/>
              </a:spcBef>
              <a:spcAft>
                <a:spcPts val="0"/>
              </a:spcAft>
              <a:buClr>
                <a:schemeClr val="dk1"/>
              </a:buClr>
              <a:buSzPts val="2000"/>
              <a:buNone/>
              <a:defRPr sz="2000" b="1"/>
            </a:lvl2pPr>
            <a:lvl3pPr marL="1371600" lvl="2" indent="-228600" algn="l">
              <a:spcBef>
                <a:spcPts val="1800"/>
              </a:spcBef>
              <a:spcAft>
                <a:spcPts val="0"/>
              </a:spcAft>
              <a:buClr>
                <a:schemeClr val="dk1"/>
              </a:buClr>
              <a:buSzPts val="1800"/>
              <a:buNone/>
              <a:defRPr sz="1800" b="1"/>
            </a:lvl3pPr>
            <a:lvl4pPr marL="1828800" lvl="3" indent="-228600" algn="l">
              <a:spcBef>
                <a:spcPts val="1800"/>
              </a:spcBef>
              <a:spcAft>
                <a:spcPts val="0"/>
              </a:spcAft>
              <a:buClr>
                <a:schemeClr val="dk1"/>
              </a:buClr>
              <a:buSzPts val="1600"/>
              <a:buNone/>
              <a:defRPr sz="1600" b="1"/>
            </a:lvl4pPr>
            <a:lvl5pPr marL="2286000" lvl="4" indent="-228600" algn="l">
              <a:spcBef>
                <a:spcPts val="1800"/>
              </a:spcBef>
              <a:spcAft>
                <a:spcPts val="0"/>
              </a:spcAft>
              <a:buClr>
                <a:schemeClr val="dk1"/>
              </a:buClr>
              <a:buSzPts val="1600"/>
              <a:buNone/>
              <a:defRPr sz="1600" b="1"/>
            </a:lvl5pPr>
            <a:lvl6pPr marL="2743200" lvl="5" indent="-228600" algn="l">
              <a:spcBef>
                <a:spcPts val="180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0" name="Google Shape;30;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0"/>
              </a:spcBef>
              <a:spcAft>
                <a:spcPts val="0"/>
              </a:spcAft>
              <a:buClr>
                <a:schemeClr val="dk1"/>
              </a:buClr>
              <a:buSzPts val="2400"/>
              <a:buChar char="•"/>
              <a:defRPr sz="2400"/>
            </a:lvl1pPr>
            <a:lvl2pPr marL="914400" lvl="1" indent="-355600" algn="l">
              <a:spcBef>
                <a:spcPts val="1800"/>
              </a:spcBef>
              <a:spcAft>
                <a:spcPts val="0"/>
              </a:spcAft>
              <a:buClr>
                <a:schemeClr val="dk1"/>
              </a:buClr>
              <a:buSzPts val="2000"/>
              <a:buChar char="–"/>
              <a:defRPr sz="2000"/>
            </a:lvl2pPr>
            <a:lvl3pPr marL="1371600" lvl="2" indent="-342900" algn="l">
              <a:spcBef>
                <a:spcPts val="1800"/>
              </a:spcBef>
              <a:spcAft>
                <a:spcPts val="0"/>
              </a:spcAft>
              <a:buClr>
                <a:schemeClr val="dk1"/>
              </a:buClr>
              <a:buSzPts val="1800"/>
              <a:buChar char="•"/>
              <a:defRPr sz="1800"/>
            </a:lvl3pPr>
            <a:lvl4pPr marL="1828800" lvl="3" indent="-330200" algn="l">
              <a:spcBef>
                <a:spcPts val="1800"/>
              </a:spcBef>
              <a:spcAft>
                <a:spcPts val="0"/>
              </a:spcAft>
              <a:buClr>
                <a:schemeClr val="dk1"/>
              </a:buClr>
              <a:buSzPts val="1600"/>
              <a:buChar char="–"/>
              <a:defRPr sz="1600"/>
            </a:lvl4pPr>
            <a:lvl5pPr marL="2286000" lvl="4" indent="-330200" algn="l">
              <a:spcBef>
                <a:spcPts val="1800"/>
              </a:spcBef>
              <a:spcAft>
                <a:spcPts val="0"/>
              </a:spcAft>
              <a:buClr>
                <a:schemeClr val="dk1"/>
              </a:buClr>
              <a:buSzPts val="1600"/>
              <a:buChar char="»"/>
              <a:defRPr sz="1600"/>
            </a:lvl5pPr>
            <a:lvl6pPr marL="2743200" lvl="5" indent="-330200" algn="l">
              <a:spcBef>
                <a:spcPts val="180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lvl="0" algn="ctr">
              <a:lnSpc>
                <a:spcPct val="316666"/>
              </a:lnSpc>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6" name="Google Shape;36;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0"/>
              </a:spcBef>
              <a:spcAft>
                <a:spcPts val="0"/>
              </a:spcAft>
              <a:buClr>
                <a:schemeClr val="dk1"/>
              </a:buClr>
              <a:buSzPts val="3200"/>
              <a:buChar char="•"/>
              <a:defRPr sz="3200"/>
            </a:lvl1pPr>
            <a:lvl2pPr marL="914400" lvl="1" indent="-406400" algn="l">
              <a:spcBef>
                <a:spcPts val="1800"/>
              </a:spcBef>
              <a:spcAft>
                <a:spcPts val="0"/>
              </a:spcAft>
              <a:buClr>
                <a:schemeClr val="dk1"/>
              </a:buClr>
              <a:buSzPts val="2800"/>
              <a:buChar char="–"/>
              <a:defRPr sz="2800"/>
            </a:lvl2pPr>
            <a:lvl3pPr marL="1371600" lvl="2" indent="-381000" algn="l">
              <a:spcBef>
                <a:spcPts val="1800"/>
              </a:spcBef>
              <a:spcAft>
                <a:spcPts val="0"/>
              </a:spcAft>
              <a:buClr>
                <a:schemeClr val="dk1"/>
              </a:buClr>
              <a:buSzPts val="2400"/>
              <a:buChar char="•"/>
              <a:defRPr sz="2400"/>
            </a:lvl3pPr>
            <a:lvl4pPr marL="1828800" lvl="3" indent="-355600" algn="l">
              <a:spcBef>
                <a:spcPts val="1800"/>
              </a:spcBef>
              <a:spcAft>
                <a:spcPts val="0"/>
              </a:spcAft>
              <a:buClr>
                <a:schemeClr val="dk1"/>
              </a:buClr>
              <a:buSzPts val="2000"/>
              <a:buChar char="–"/>
              <a:defRPr sz="2000"/>
            </a:lvl4pPr>
            <a:lvl5pPr marL="2286000" lvl="4" indent="-355600" algn="l">
              <a:spcBef>
                <a:spcPts val="1800"/>
              </a:spcBef>
              <a:spcAft>
                <a:spcPts val="0"/>
              </a:spcAft>
              <a:buClr>
                <a:schemeClr val="dk1"/>
              </a:buClr>
              <a:buSzPts val="2000"/>
              <a:buChar char="»"/>
              <a:defRPr sz="2000"/>
            </a:lvl5pPr>
            <a:lvl6pPr marL="2743200" lvl="5" indent="-355600" algn="l">
              <a:spcBef>
                <a:spcPts val="18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7" name="Google Shape;37;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lnSpc>
                <a:spcPct val="285000"/>
              </a:lnSpc>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1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1" name="Google Shape;41;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0"/>
              </a:spcBef>
              <a:spcAft>
                <a:spcPts val="0"/>
              </a:spcAft>
              <a:buClr>
                <a:schemeClr val="dk1"/>
              </a:buClr>
              <a:buSzPts val="1400"/>
              <a:buNone/>
              <a:defRPr sz="1400"/>
            </a:lvl1pPr>
            <a:lvl2pPr marL="914400" lvl="1" indent="-228600" algn="l">
              <a:spcBef>
                <a:spcPts val="1800"/>
              </a:spcBef>
              <a:spcAft>
                <a:spcPts val="0"/>
              </a:spcAft>
              <a:buClr>
                <a:schemeClr val="dk1"/>
              </a:buClr>
              <a:buSzPts val="1200"/>
              <a:buNone/>
              <a:defRPr sz="1200"/>
            </a:lvl2pPr>
            <a:lvl3pPr marL="1371600" lvl="2" indent="-228600" algn="l">
              <a:spcBef>
                <a:spcPts val="1800"/>
              </a:spcBef>
              <a:spcAft>
                <a:spcPts val="0"/>
              </a:spcAft>
              <a:buClr>
                <a:schemeClr val="dk1"/>
              </a:buClr>
              <a:buSzPts val="1000"/>
              <a:buNone/>
              <a:defRPr sz="1000"/>
            </a:lvl3pPr>
            <a:lvl4pPr marL="1828800" lvl="3" indent="-228600" algn="l">
              <a:spcBef>
                <a:spcPts val="1800"/>
              </a:spcBef>
              <a:spcAft>
                <a:spcPts val="0"/>
              </a:spcAft>
              <a:buClr>
                <a:schemeClr val="dk1"/>
              </a:buClr>
              <a:buSzPts val="900"/>
              <a:buNone/>
              <a:defRPr sz="900"/>
            </a:lvl4pPr>
            <a:lvl5pPr marL="2286000" lvl="4" indent="-228600" algn="l">
              <a:spcBef>
                <a:spcPts val="1800"/>
              </a:spcBef>
              <a:spcAft>
                <a:spcPts val="0"/>
              </a:spcAft>
              <a:buClr>
                <a:schemeClr val="dk1"/>
              </a:buClr>
              <a:buSzPts val="900"/>
              <a:buNone/>
              <a:defRPr sz="900"/>
            </a:lvl5pPr>
            <a:lvl6pPr marL="2743200" lvl="5" indent="-228600" algn="l">
              <a:spcBef>
                <a:spcPts val="180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228600" y="2055038"/>
            <a:ext cx="8229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mailto:kruggejb@jmu.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mtv.com/news/1586505/iron-man-vs-batman-who-would-come-out-on-top-we-compare-the-epic-superheroes-side-by-side/"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thethings.com/marvel-dc-copied-character-ideas/" TargetMode="External"/><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s://www.copyright.gov/circs/circ44.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WXgx7Uzislo"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hyperlink" Target="https://www.law.cornell.edu/wex/trademar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vanityfair.com/hollywood/2019/03/captain-marvel-shazam-carol-danvers-guide" TargetMode="External"/><Relationship Id="rId4" Type="http://schemas.openxmlformats.org/officeDocument/2006/relationships/hyperlink" Target="https://www.youtube.com/watch?v=RXFNafQWWE8"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2vfIDV5_B58IKyveWZKbzhtvLb-2-Qn_/view?usp=sharing"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britannica.com/topic/Incredible-Hulk"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ee.org/shows/video/out-of-frame/obviously-thanos-is-evil-hes-also-wrong#player"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fee.org/articles/thanos-like-malthus-is-wrong-about-population-control/" TargetMode="Externa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drive.google.com/file/d/1m1Uoom5AhMXB4OUIAqmfqSFHln4smn8c/view?usp=sharing"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tandfonline.com/doi/full/10.1080/00220485.2018.1438861"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downloads.journalofeconomicsteaching.org/2/1/1-4.pdf"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hyperlink" Target="https://www.brookings.edu/blog/africa-in-focus/2018/02/23/lessons-from-marvels-black-panther-natural-resource-management-and-regional-collaboration-in-africa/" TargetMode="External"/><Relationship Id="rId5" Type="http://schemas.openxmlformats.org/officeDocument/2006/relationships/hyperlink" Target="https://papers.ssrn.com/sol3/papers.cfm?abstract_id=3407921" TargetMode="External"/><Relationship Id="rId4" Type="http://schemas.openxmlformats.org/officeDocument/2006/relationships/hyperlink" Target="https://smile.amazon.com/dp/0815367082?psc=1&amp;smid=ATVPDKIKX0DER&amp;ref_=chk_typ_imgToDp"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7" Type="http://schemas.openxmlformats.org/officeDocument/2006/relationships/image" Target="../media/image58.jp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s://tvtropes.org/pmwiki/pmwiki.php/Main/SuperHeroOrigin"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hyperlink" Target="https://www.investopedia.com/terms/d/duopoly.asp"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p67FObW3v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ispot.tv/ad/AjHC/2017-chrysler-pacifica-jim-gaffigan-street-smarts-stow-n-va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l="2410" t="3307" r="5930" b="11017"/>
          <a:stretch/>
        </p:blipFill>
        <p:spPr>
          <a:xfrm>
            <a:off x="2682851" y="2167759"/>
            <a:ext cx="3778301" cy="2648643"/>
          </a:xfrm>
          <a:prstGeom prst="rect">
            <a:avLst/>
          </a:prstGeom>
          <a:noFill/>
          <a:ln>
            <a:noFill/>
          </a:ln>
        </p:spPr>
      </p:pic>
      <p:sp>
        <p:nvSpPr>
          <p:cNvPr id="60" name="Google Shape;60;p14"/>
          <p:cNvSpPr txBox="1">
            <a:spLocks noGrp="1"/>
          </p:cNvSpPr>
          <p:nvPr>
            <p:ph type="ctrTitle"/>
          </p:nvPr>
        </p:nvSpPr>
        <p:spPr>
          <a:xfrm>
            <a:off x="200800" y="1066800"/>
            <a:ext cx="8804100" cy="54285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None/>
            </a:pPr>
            <a:r>
              <a:rPr lang="en-US" sz="4900"/>
              <a:t>Marvelous World of Economics:</a:t>
            </a:r>
            <a:br>
              <a:rPr lang="en-US" sz="6000" b="1"/>
            </a:br>
            <a:r>
              <a:rPr lang="en-US" sz="3600">
                <a:solidFill>
                  <a:srgbClr val="8BAF00"/>
                </a:solidFill>
              </a:rPr>
              <a:t>Using</a:t>
            </a:r>
            <a:r>
              <a:rPr lang="en-US" sz="3600" b="1">
                <a:solidFill>
                  <a:srgbClr val="8BAF00"/>
                </a:solidFill>
                <a:latin typeface="Calibri"/>
                <a:ea typeface="Calibri"/>
                <a:cs typeface="Calibri"/>
                <a:sym typeface="Calibri"/>
              </a:rPr>
              <a:t> </a:t>
            </a:r>
            <a:r>
              <a:rPr lang="en-US" sz="3600">
                <a:solidFill>
                  <a:srgbClr val="7A9900"/>
                </a:solidFill>
              </a:rPr>
              <a:t>the MCU to Teach Economics</a:t>
            </a:r>
            <a:br>
              <a:rPr lang="en-US" sz="4400"/>
            </a:br>
            <a:br>
              <a:rPr lang="en-US" sz="2200" i="1">
                <a:solidFill>
                  <a:schemeClr val="dk1"/>
                </a:solidFill>
                <a:latin typeface="Calibri"/>
                <a:ea typeface="Calibri"/>
                <a:cs typeface="Calibri"/>
                <a:sym typeface="Calibri"/>
              </a:rPr>
            </a:br>
            <a:endParaRPr sz="2200" i="1">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endParaRPr sz="2200" i="1">
              <a:solidFill>
                <a:schemeClr val="dk1"/>
              </a:solidFill>
            </a:endParaRPr>
          </a:p>
          <a:p>
            <a:pPr marL="0" lvl="0" indent="0" algn="ctr" rtl="0">
              <a:lnSpc>
                <a:spcPct val="100000"/>
              </a:lnSpc>
              <a:spcBef>
                <a:spcPts val="0"/>
              </a:spcBef>
              <a:spcAft>
                <a:spcPts val="0"/>
              </a:spcAft>
              <a:buNone/>
            </a:pPr>
            <a:endParaRPr sz="2200" i="1">
              <a:solidFill>
                <a:schemeClr val="dk1"/>
              </a:solidFill>
            </a:endParaRPr>
          </a:p>
          <a:p>
            <a:pPr marL="0" lvl="0" indent="0" algn="ctr" rtl="0">
              <a:lnSpc>
                <a:spcPct val="100000"/>
              </a:lnSpc>
              <a:spcBef>
                <a:spcPts val="0"/>
              </a:spcBef>
              <a:spcAft>
                <a:spcPts val="0"/>
              </a:spcAft>
              <a:buNone/>
            </a:pPr>
            <a:endParaRPr sz="2200" i="1">
              <a:solidFill>
                <a:schemeClr val="dk1"/>
              </a:solidFill>
            </a:endParaRPr>
          </a:p>
          <a:p>
            <a:pPr marL="0" lvl="0" indent="0" algn="ctr" rtl="0">
              <a:lnSpc>
                <a:spcPct val="100000"/>
              </a:lnSpc>
              <a:spcBef>
                <a:spcPts val="0"/>
              </a:spcBef>
              <a:spcAft>
                <a:spcPts val="0"/>
              </a:spcAft>
              <a:buNone/>
            </a:pPr>
            <a:endParaRPr sz="2200" i="1">
              <a:solidFill>
                <a:schemeClr val="dk1"/>
              </a:solidFill>
            </a:endParaRPr>
          </a:p>
          <a:p>
            <a:pPr marL="0" lvl="0" indent="0" algn="ctr" rtl="0">
              <a:lnSpc>
                <a:spcPct val="100000"/>
              </a:lnSpc>
              <a:spcBef>
                <a:spcPts val="0"/>
              </a:spcBef>
              <a:spcAft>
                <a:spcPts val="0"/>
              </a:spcAft>
              <a:buNone/>
            </a:pPr>
            <a:endParaRPr sz="2200" i="1">
              <a:solidFill>
                <a:schemeClr val="dk1"/>
              </a:solidFill>
            </a:endParaRPr>
          </a:p>
          <a:p>
            <a:pPr marL="0" lvl="0" indent="0" algn="ctr" rtl="0">
              <a:lnSpc>
                <a:spcPct val="100000"/>
              </a:lnSpc>
              <a:spcBef>
                <a:spcPts val="0"/>
              </a:spcBef>
              <a:spcAft>
                <a:spcPts val="0"/>
              </a:spcAft>
              <a:buNone/>
            </a:pPr>
            <a:r>
              <a:rPr lang="en-US" sz="2200" i="1">
                <a:solidFill>
                  <a:schemeClr val="dk1"/>
                </a:solidFill>
                <a:latin typeface="Calibri"/>
                <a:ea typeface="Calibri"/>
                <a:cs typeface="Calibri"/>
                <a:sym typeface="Calibri"/>
              </a:rPr>
              <a:t>John Kruggel</a:t>
            </a:r>
            <a:endParaRPr sz="2200" i="1">
              <a:solidFill>
                <a:schemeClr val="dk1"/>
              </a:solidFill>
              <a:latin typeface="Calibri"/>
              <a:ea typeface="Calibri"/>
              <a:cs typeface="Calibri"/>
              <a:sym typeface="Calibri"/>
            </a:endParaRPr>
          </a:p>
          <a:p>
            <a:pPr marL="0" lvl="0" indent="0" algn="ctr" rtl="0">
              <a:lnSpc>
                <a:spcPct val="100000"/>
              </a:lnSpc>
              <a:spcBef>
                <a:spcPts val="0"/>
              </a:spcBef>
              <a:spcAft>
                <a:spcPts val="0"/>
              </a:spcAft>
              <a:buNone/>
            </a:pPr>
            <a:r>
              <a:rPr lang="en-US" sz="2200" i="1">
                <a:solidFill>
                  <a:schemeClr val="dk1"/>
                </a:solidFill>
              </a:rPr>
              <a:t>Associate Director for Program</a:t>
            </a:r>
            <a:br>
              <a:rPr lang="en-US" sz="2200" i="1">
                <a:solidFill>
                  <a:schemeClr val="dk1"/>
                </a:solidFill>
                <a:latin typeface="Calibri"/>
                <a:ea typeface="Calibri"/>
                <a:cs typeface="Calibri"/>
                <a:sym typeface="Calibri"/>
              </a:rPr>
            </a:br>
            <a:r>
              <a:rPr lang="en-US" sz="2200" i="1">
                <a:solidFill>
                  <a:schemeClr val="dk1"/>
                </a:solidFill>
                <a:latin typeface="Calibri"/>
                <a:ea typeface="Calibri"/>
                <a:cs typeface="Calibri"/>
                <a:sym typeface="Calibri"/>
              </a:rPr>
              <a:t>JMU Center for Economic Education</a:t>
            </a:r>
            <a:br>
              <a:rPr lang="en-US" sz="1600"/>
            </a:br>
            <a:r>
              <a:rPr lang="en-US" sz="2200">
                <a:solidFill>
                  <a:schemeClr val="dk1"/>
                </a:solidFill>
              </a:rPr>
              <a:t>11/16</a:t>
            </a:r>
            <a:r>
              <a:rPr lang="en-US" sz="2200">
                <a:solidFill>
                  <a:schemeClr val="dk1"/>
                </a:solidFill>
                <a:latin typeface="Calibri"/>
                <a:ea typeface="Calibri"/>
                <a:cs typeface="Calibri"/>
                <a:sym typeface="Calibri"/>
              </a:rPr>
              <a:t>/21</a:t>
            </a:r>
            <a:br>
              <a:rPr lang="en-US" sz="1600">
                <a:solidFill>
                  <a:schemeClr val="dk1"/>
                </a:solidFill>
                <a:latin typeface="Calibri"/>
                <a:ea typeface="Calibri"/>
                <a:cs typeface="Calibri"/>
                <a:sym typeface="Calibri"/>
              </a:rPr>
            </a:br>
            <a:r>
              <a:rPr lang="en-US" sz="2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kruggejb@jmu.edu</a:t>
            </a:r>
            <a:endParaRPr sz="2200">
              <a:solidFill>
                <a:schemeClr val="dk1"/>
              </a:solidFill>
            </a:endParaRPr>
          </a:p>
        </p:txBody>
      </p:sp>
      <p:pic>
        <p:nvPicPr>
          <p:cNvPr id="61" name="Google Shape;61;p14"/>
          <p:cNvPicPr preferRelativeResize="0"/>
          <p:nvPr/>
        </p:nvPicPr>
        <p:blipFill>
          <a:blip r:embed="rId5">
            <a:alphaModFix/>
          </a:blip>
          <a:stretch>
            <a:fillRect/>
          </a:stretch>
        </p:blipFill>
        <p:spPr>
          <a:xfrm>
            <a:off x="2591863" y="2555515"/>
            <a:ext cx="4021975" cy="1873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4"/>
          <p:cNvSpPr txBox="1">
            <a:spLocks noGrp="1"/>
          </p:cNvSpPr>
          <p:nvPr>
            <p:ph type="title"/>
          </p:nvPr>
        </p:nvSpPr>
        <p:spPr>
          <a:xfrm>
            <a:off x="457200" y="7620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500" u="sng">
                <a:solidFill>
                  <a:schemeClr val="hlink"/>
                </a:solidFill>
                <a:hlinkClick r:id="rId3"/>
              </a:rPr>
              <a:t>Batman</a:t>
            </a:r>
            <a:r>
              <a:rPr lang="en-US" sz="5500" u="sng">
                <a:solidFill>
                  <a:schemeClr val="hlink"/>
                </a:solidFill>
                <a:hlinkClick r:id="rId3"/>
              </a:rPr>
              <a:t> or Iron Man</a:t>
            </a:r>
            <a:r>
              <a:rPr lang="en-US" sz="5500"/>
              <a:t>?</a:t>
            </a:r>
            <a:endParaRPr sz="5500"/>
          </a:p>
        </p:txBody>
      </p:sp>
      <p:sp>
        <p:nvSpPr>
          <p:cNvPr id="138" name="Google Shape;138;p24"/>
          <p:cNvSpPr txBox="1">
            <a:spLocks noGrp="1"/>
          </p:cNvSpPr>
          <p:nvPr>
            <p:ph type="body" idx="1"/>
          </p:nvPr>
        </p:nvSpPr>
        <p:spPr>
          <a:xfrm>
            <a:off x="2078038" y="1946775"/>
            <a:ext cx="5045400" cy="42102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a:t>Both Iron Man and Batman are considered genius playboy philanthropists who gain superpowers from their suits and gadgets.</a:t>
            </a:r>
            <a:endParaRPr/>
          </a:p>
          <a:p>
            <a:pPr marL="0" lvl="0" indent="0" algn="ctr" rtl="0">
              <a:spcBef>
                <a:spcPts val="1800"/>
              </a:spcBef>
              <a:spcAft>
                <a:spcPts val="0"/>
              </a:spcAft>
              <a:buNone/>
            </a:pPr>
            <a:r>
              <a:rPr lang="en-US"/>
              <a:t>Batman first appeared in May of 1939. </a:t>
            </a:r>
            <a:endParaRPr/>
          </a:p>
          <a:p>
            <a:pPr marL="0" lvl="0" indent="0" algn="ctr" rtl="0">
              <a:spcBef>
                <a:spcPts val="1800"/>
              </a:spcBef>
              <a:spcAft>
                <a:spcPts val="0"/>
              </a:spcAft>
              <a:buNone/>
            </a:pPr>
            <a:r>
              <a:rPr lang="en-US"/>
              <a:t>Iron Man’s first comic was in March of 1963.</a:t>
            </a:r>
            <a:endParaRPr sz="2400"/>
          </a:p>
          <a:p>
            <a:pPr marL="0" lvl="0" indent="0" algn="ctr" rtl="0">
              <a:spcBef>
                <a:spcPts val="1800"/>
              </a:spcBef>
              <a:spcAft>
                <a:spcPts val="0"/>
              </a:spcAft>
              <a:buNone/>
            </a:pPr>
            <a:endParaRPr b="1"/>
          </a:p>
          <a:p>
            <a:pPr marL="0" lvl="0" indent="0" algn="ctr" rtl="0">
              <a:spcBef>
                <a:spcPts val="1800"/>
              </a:spcBef>
              <a:spcAft>
                <a:spcPts val="0"/>
              </a:spcAft>
              <a:buNone/>
            </a:pPr>
            <a:endParaRPr b="1"/>
          </a:p>
          <a:p>
            <a:pPr marL="0" lvl="0" indent="0" algn="ctr" rtl="0">
              <a:spcBef>
                <a:spcPts val="1800"/>
              </a:spcBef>
              <a:spcAft>
                <a:spcPts val="0"/>
              </a:spcAft>
              <a:buNone/>
            </a:pPr>
            <a:endParaRPr/>
          </a:p>
          <a:p>
            <a:pPr marL="0" lvl="0" indent="0" algn="l" rtl="0">
              <a:spcBef>
                <a:spcPts val="1800"/>
              </a:spcBef>
              <a:spcAft>
                <a:spcPts val="1800"/>
              </a:spcAft>
              <a:buNone/>
            </a:pPr>
            <a:endParaRPr/>
          </a:p>
        </p:txBody>
      </p:sp>
      <p:pic>
        <p:nvPicPr>
          <p:cNvPr id="139" name="Google Shape;139;p24"/>
          <p:cNvPicPr preferRelativeResize="0"/>
          <p:nvPr/>
        </p:nvPicPr>
        <p:blipFill rotWithShape="1">
          <a:blip r:embed="rId4">
            <a:alphaModFix/>
          </a:blip>
          <a:srcRect r="49338"/>
          <a:stretch/>
        </p:blipFill>
        <p:spPr>
          <a:xfrm>
            <a:off x="105398" y="1946775"/>
            <a:ext cx="1921024" cy="3178774"/>
          </a:xfrm>
          <a:prstGeom prst="rect">
            <a:avLst/>
          </a:prstGeom>
          <a:noFill/>
          <a:ln>
            <a:noFill/>
          </a:ln>
        </p:spPr>
      </p:pic>
      <p:pic>
        <p:nvPicPr>
          <p:cNvPr id="140" name="Google Shape;140;p24"/>
          <p:cNvPicPr preferRelativeResize="0"/>
          <p:nvPr/>
        </p:nvPicPr>
        <p:blipFill rotWithShape="1">
          <a:blip r:embed="rId4">
            <a:alphaModFix/>
          </a:blip>
          <a:srcRect l="50636"/>
          <a:stretch/>
        </p:blipFill>
        <p:spPr>
          <a:xfrm>
            <a:off x="7182475" y="2057400"/>
            <a:ext cx="1867742" cy="317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5"/>
          <p:cNvPicPr preferRelativeResize="0"/>
          <p:nvPr/>
        </p:nvPicPr>
        <p:blipFill>
          <a:blip r:embed="rId3">
            <a:alphaModFix/>
          </a:blip>
          <a:stretch>
            <a:fillRect/>
          </a:stretch>
        </p:blipFill>
        <p:spPr>
          <a:xfrm>
            <a:off x="1791614" y="1149650"/>
            <a:ext cx="5560774" cy="5327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6"/>
          <p:cNvSpPr txBox="1">
            <a:spLocks noGrp="1"/>
          </p:cNvSpPr>
          <p:nvPr>
            <p:ph type="title"/>
          </p:nvPr>
        </p:nvSpPr>
        <p:spPr>
          <a:xfrm>
            <a:off x="457200" y="519015"/>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u="sng" dirty="0">
                <a:solidFill>
                  <a:schemeClr val="hlink"/>
                </a:solidFill>
                <a:hlinkClick r:id="rId3"/>
              </a:rPr>
              <a:t>Honored Tradition</a:t>
            </a:r>
            <a:r>
              <a:rPr lang="en-US" sz="4800" dirty="0"/>
              <a:t>?</a:t>
            </a:r>
            <a:endParaRPr sz="4800" dirty="0"/>
          </a:p>
        </p:txBody>
      </p:sp>
      <p:pic>
        <p:nvPicPr>
          <p:cNvPr id="153" name="Google Shape;153;p26"/>
          <p:cNvPicPr preferRelativeResize="0"/>
          <p:nvPr/>
        </p:nvPicPr>
        <p:blipFill>
          <a:blip r:embed="rId4">
            <a:alphaModFix/>
          </a:blip>
          <a:stretch>
            <a:fillRect/>
          </a:stretch>
        </p:blipFill>
        <p:spPr>
          <a:xfrm>
            <a:off x="205850" y="1877212"/>
            <a:ext cx="4766574" cy="2508725"/>
          </a:xfrm>
          <a:prstGeom prst="rect">
            <a:avLst/>
          </a:prstGeom>
          <a:noFill/>
          <a:ln>
            <a:noFill/>
          </a:ln>
        </p:spPr>
      </p:pic>
      <p:sp>
        <p:nvSpPr>
          <p:cNvPr id="154" name="Google Shape;154;p26"/>
          <p:cNvSpPr txBox="1"/>
          <p:nvPr/>
        </p:nvSpPr>
        <p:spPr>
          <a:xfrm>
            <a:off x="5070500" y="2557375"/>
            <a:ext cx="4008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Green Arrow (DC) 1941 vs. Hawkeye (Marvel) 1983</a:t>
            </a:r>
            <a:endParaRPr b="1">
              <a:latin typeface="Calibri"/>
              <a:ea typeface="Calibri"/>
              <a:cs typeface="Calibri"/>
              <a:sym typeface="Calibri"/>
            </a:endParaRPr>
          </a:p>
        </p:txBody>
      </p:sp>
      <p:pic>
        <p:nvPicPr>
          <p:cNvPr id="155" name="Google Shape;155;p26"/>
          <p:cNvPicPr preferRelativeResize="0"/>
          <p:nvPr/>
        </p:nvPicPr>
        <p:blipFill>
          <a:blip r:embed="rId5">
            <a:alphaModFix/>
          </a:blip>
          <a:stretch>
            <a:fillRect/>
          </a:stretch>
        </p:blipFill>
        <p:spPr>
          <a:xfrm>
            <a:off x="4879875" y="1960468"/>
            <a:ext cx="4102000" cy="2051000"/>
          </a:xfrm>
          <a:prstGeom prst="rect">
            <a:avLst/>
          </a:prstGeom>
          <a:noFill/>
          <a:ln>
            <a:noFill/>
          </a:ln>
        </p:spPr>
      </p:pic>
      <p:sp>
        <p:nvSpPr>
          <p:cNvPr id="156" name="Google Shape;156;p26"/>
          <p:cNvSpPr txBox="1"/>
          <p:nvPr/>
        </p:nvSpPr>
        <p:spPr>
          <a:xfrm>
            <a:off x="5335975" y="4152100"/>
            <a:ext cx="3645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Quicksilver (Marvel) 1964 vs. Flash (DC) 1940 </a:t>
            </a:r>
            <a:endParaRPr b="1">
              <a:latin typeface="Calibri"/>
              <a:ea typeface="Calibri"/>
              <a:cs typeface="Calibri"/>
              <a:sym typeface="Calibri"/>
            </a:endParaRPr>
          </a:p>
        </p:txBody>
      </p:sp>
      <p:pic>
        <p:nvPicPr>
          <p:cNvPr id="157" name="Google Shape;157;p26"/>
          <p:cNvPicPr preferRelativeResize="0"/>
          <p:nvPr/>
        </p:nvPicPr>
        <p:blipFill>
          <a:blip r:embed="rId6">
            <a:alphaModFix/>
          </a:blip>
          <a:stretch>
            <a:fillRect/>
          </a:stretch>
        </p:blipFill>
        <p:spPr>
          <a:xfrm>
            <a:off x="205849" y="4341725"/>
            <a:ext cx="4380802" cy="2305701"/>
          </a:xfrm>
          <a:prstGeom prst="rect">
            <a:avLst/>
          </a:prstGeom>
          <a:noFill/>
          <a:ln>
            <a:noFill/>
          </a:ln>
        </p:spPr>
      </p:pic>
      <p:sp>
        <p:nvSpPr>
          <p:cNvPr id="158" name="Google Shape;158;p26"/>
          <p:cNvSpPr txBox="1"/>
          <p:nvPr/>
        </p:nvSpPr>
        <p:spPr>
          <a:xfrm>
            <a:off x="6991451" y="4727300"/>
            <a:ext cx="1946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Superman (DC) 1938 vs. </a:t>
            </a:r>
            <a:endParaRPr b="1">
              <a:latin typeface="Calibri"/>
              <a:ea typeface="Calibri"/>
              <a:cs typeface="Calibri"/>
              <a:sym typeface="Calibri"/>
            </a:endParaRPr>
          </a:p>
          <a:p>
            <a:pPr marL="0" lvl="0" indent="0" algn="l" rtl="0">
              <a:spcBef>
                <a:spcPts val="0"/>
              </a:spcBef>
              <a:spcAft>
                <a:spcPts val="0"/>
              </a:spcAft>
              <a:buNone/>
            </a:pPr>
            <a:r>
              <a:rPr lang="en-US" b="1">
                <a:latin typeface="Calibri"/>
                <a:ea typeface="Calibri"/>
                <a:cs typeface="Calibri"/>
                <a:sym typeface="Calibri"/>
              </a:rPr>
              <a:t>Sentry (Marvel) 2000</a:t>
            </a:r>
            <a:endParaRPr b="1">
              <a:latin typeface="Calibri"/>
              <a:ea typeface="Calibri"/>
              <a:cs typeface="Calibri"/>
              <a:sym typeface="Calibri"/>
            </a:endParaRPr>
          </a:p>
        </p:txBody>
      </p:sp>
      <p:pic>
        <p:nvPicPr>
          <p:cNvPr id="159" name="Google Shape;159;p26"/>
          <p:cNvPicPr preferRelativeResize="0"/>
          <p:nvPr/>
        </p:nvPicPr>
        <p:blipFill>
          <a:blip r:embed="rId7">
            <a:alphaModFix/>
          </a:blip>
          <a:stretch>
            <a:fillRect/>
          </a:stretch>
        </p:blipFill>
        <p:spPr>
          <a:xfrm>
            <a:off x="3768144" y="4621636"/>
            <a:ext cx="3135662" cy="1956489"/>
          </a:xfrm>
          <a:prstGeom prst="rect">
            <a:avLst/>
          </a:prstGeom>
          <a:noFill/>
          <a:ln>
            <a:noFill/>
          </a:ln>
        </p:spPr>
      </p:pic>
      <p:sp>
        <p:nvSpPr>
          <p:cNvPr id="160" name="Google Shape;160;p26"/>
          <p:cNvSpPr txBox="1"/>
          <p:nvPr/>
        </p:nvSpPr>
        <p:spPr>
          <a:xfrm>
            <a:off x="7300400" y="5746825"/>
            <a:ext cx="1778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latin typeface="Calibri"/>
                <a:ea typeface="Calibri"/>
                <a:cs typeface="Calibri"/>
                <a:sym typeface="Calibri"/>
              </a:rPr>
              <a:t>Aquaman (DC) 1941 vs. Namor (Marvel) 1939</a:t>
            </a:r>
            <a:endParaRPr b="1">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
                                        </p:tgtEl>
                                        <p:attrNameLst>
                                          <p:attrName>style.visibility</p:attrName>
                                        </p:attrNameLst>
                                      </p:cBhvr>
                                      <p:to>
                                        <p:strVal val="visible"/>
                                      </p:to>
                                    </p:set>
                                    <p:anim calcmode="lin" valueType="num">
                                      <p:cBhvr additive="base">
                                        <p:cTn id="7" dur="1000"/>
                                        <p:tgtEl>
                                          <p:spTgt spid="15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154"/>
                                        </p:tgtEl>
                                        <p:attrNameLst>
                                          <p:attrName>style.visibility</p:attrName>
                                        </p:attrNameLst>
                                      </p:cBhvr>
                                      <p:to>
                                        <p:strVal val="visible"/>
                                      </p:to>
                                    </p:set>
                                    <p:anim calcmode="lin" valueType="num">
                                      <p:cBhvr additive="base">
                                        <p:cTn id="10" dur="1000"/>
                                        <p:tgtEl>
                                          <p:spTgt spid="154"/>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 calcmode="lin" valueType="num">
                                      <p:cBhvr additive="base">
                                        <p:cTn id="15" dur="1000"/>
                                        <p:tgtEl>
                                          <p:spTgt spid="155"/>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156"/>
                                        </p:tgtEl>
                                        <p:attrNameLst>
                                          <p:attrName>style.visibility</p:attrName>
                                        </p:attrNameLst>
                                      </p:cBhvr>
                                      <p:to>
                                        <p:strVal val="visible"/>
                                      </p:to>
                                    </p:set>
                                    <p:anim calcmode="lin" valueType="num">
                                      <p:cBhvr additive="base">
                                        <p:cTn id="18" dur="1000"/>
                                        <p:tgtEl>
                                          <p:spTgt spid="156"/>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57"/>
                                        </p:tgtEl>
                                        <p:attrNameLst>
                                          <p:attrName>style.visibility</p:attrName>
                                        </p:attrNameLst>
                                      </p:cBhvr>
                                      <p:to>
                                        <p:strVal val="visible"/>
                                      </p:to>
                                    </p:set>
                                    <p:anim calcmode="lin" valueType="num">
                                      <p:cBhvr additive="base">
                                        <p:cTn id="23" dur="1000"/>
                                        <p:tgtEl>
                                          <p:spTgt spid="157"/>
                                        </p:tgtEl>
                                        <p:attrNameLst>
                                          <p:attrName>ppt_w</p:attrName>
                                        </p:attrNameLst>
                                      </p:cBhvr>
                                      <p:tavLst>
                                        <p:tav tm="0">
                                          <p:val>
                                            <p:strVal val="0"/>
                                          </p:val>
                                        </p:tav>
                                        <p:tav tm="100000">
                                          <p:val>
                                            <p:strVal val="#ppt_w"/>
                                          </p:val>
                                        </p:tav>
                                      </p:tavLst>
                                    </p:anim>
                                    <p:anim calcmode="lin" valueType="num">
                                      <p:cBhvr additive="base">
                                        <p:cTn id="24" dur="1000"/>
                                        <p:tgtEl>
                                          <p:spTgt spid="1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8"/>
                                        </p:tgtEl>
                                        <p:attrNameLst>
                                          <p:attrName>style.visibility</p:attrName>
                                        </p:attrNameLst>
                                      </p:cBhvr>
                                      <p:to>
                                        <p:strVal val="visible"/>
                                      </p:to>
                                    </p:set>
                                    <p:anim calcmode="lin" valueType="num">
                                      <p:cBhvr additive="base">
                                        <p:cTn id="27" dur="1000"/>
                                        <p:tgtEl>
                                          <p:spTgt spid="158"/>
                                        </p:tgtEl>
                                        <p:attrNameLst>
                                          <p:attrName>ppt_w</p:attrName>
                                        </p:attrNameLst>
                                      </p:cBhvr>
                                      <p:tavLst>
                                        <p:tav tm="0">
                                          <p:val>
                                            <p:strVal val="0"/>
                                          </p:val>
                                        </p:tav>
                                        <p:tav tm="100000">
                                          <p:val>
                                            <p:strVal val="#ppt_w"/>
                                          </p:val>
                                        </p:tav>
                                      </p:tavLst>
                                    </p:anim>
                                    <p:anim calcmode="lin" valueType="num">
                                      <p:cBhvr additive="base">
                                        <p:cTn id="28" dur="1000"/>
                                        <p:tgtEl>
                                          <p:spTgt spid="158"/>
                                        </p:tgtEl>
                                        <p:attrNameLst>
                                          <p:attrName>ppt_h</p:attrName>
                                        </p:attrNameLst>
                                      </p:cBhvr>
                                      <p:tavLst>
                                        <p:tav tm="0">
                                          <p:val>
                                            <p:str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9"/>
                                        </p:tgtEl>
                                        <p:attrNameLst>
                                          <p:attrName>style.visibility</p:attrName>
                                        </p:attrNameLst>
                                      </p:cBhvr>
                                      <p:to>
                                        <p:strVal val="visible"/>
                                      </p:to>
                                    </p:set>
                                    <p:animEffect transition="in" filter="fade">
                                      <p:cBhvr>
                                        <p:cTn id="33" dur="1000"/>
                                        <p:tgtEl>
                                          <p:spTgt spid="159"/>
                                        </p:tgtEl>
                                      </p:cBhvr>
                                    </p:animEffect>
                                  </p:childTnLst>
                                </p:cTn>
                              </p:par>
                              <p:par>
                                <p:cTn id="34" presetID="10" presetClass="entr" presetSubtype="0" fill="hold" nodeType="withEffect">
                                  <p:stCondLst>
                                    <p:cond delay="0"/>
                                  </p:stCondLst>
                                  <p:childTnLst>
                                    <p:set>
                                      <p:cBhvr>
                                        <p:cTn id="35" dur="1" fill="hold">
                                          <p:stCondLst>
                                            <p:cond delay="0"/>
                                          </p:stCondLst>
                                        </p:cTn>
                                        <p:tgtEl>
                                          <p:spTgt spid="160"/>
                                        </p:tgtEl>
                                        <p:attrNameLst>
                                          <p:attrName>style.visibility</p:attrName>
                                        </p:attrNameLst>
                                      </p:cBhvr>
                                      <p:to>
                                        <p:strVal val="visible"/>
                                      </p:to>
                                    </p:set>
                                    <p:animEffect transition="in" filter="fade">
                                      <p:cBhvr>
                                        <p:cTn id="36" dur="1000"/>
                                        <p:tgtEl>
                                          <p:spTgt spid="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7"/>
          <p:cNvSpPr txBox="1">
            <a:spLocks noGrp="1"/>
          </p:cNvSpPr>
          <p:nvPr>
            <p:ph type="title"/>
          </p:nvPr>
        </p:nvSpPr>
        <p:spPr>
          <a:xfrm>
            <a:off x="457200" y="7620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6100"/>
              <a:t>What About Copyrights?</a:t>
            </a:r>
            <a:endParaRPr sz="6100"/>
          </a:p>
        </p:txBody>
      </p:sp>
      <p:sp>
        <p:nvSpPr>
          <p:cNvPr id="167" name="Google Shape;167;p27"/>
          <p:cNvSpPr txBox="1">
            <a:spLocks noGrp="1"/>
          </p:cNvSpPr>
          <p:nvPr>
            <p:ph type="body" idx="1"/>
          </p:nvPr>
        </p:nvSpPr>
        <p:spPr>
          <a:xfrm>
            <a:off x="141575" y="1679350"/>
            <a:ext cx="8910900" cy="4192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According to the </a:t>
            </a:r>
            <a:r>
              <a:rPr lang="en-US" u="sng" dirty="0">
                <a:solidFill>
                  <a:schemeClr val="hlink"/>
                </a:solidFill>
                <a:hlinkClick r:id="rId3"/>
              </a:rPr>
              <a:t>U.S. Copyright Office</a:t>
            </a:r>
            <a:r>
              <a:rPr lang="en-US" dirty="0"/>
              <a:t>: </a:t>
            </a:r>
            <a:endParaRPr dirty="0"/>
          </a:p>
          <a:p>
            <a:pPr marL="0" lvl="0" indent="0" algn="l" rtl="0">
              <a:spcBef>
                <a:spcPts val="1800"/>
              </a:spcBef>
              <a:spcAft>
                <a:spcPts val="0"/>
              </a:spcAft>
              <a:buNone/>
            </a:pPr>
            <a:r>
              <a:rPr lang="en-US" dirty="0">
                <a:solidFill>
                  <a:schemeClr val="accent3">
                    <a:lumMod val="75000"/>
                  </a:schemeClr>
                </a:solidFill>
              </a:rPr>
              <a:t>	</a:t>
            </a:r>
            <a:r>
              <a:rPr lang="en-US" i="1" dirty="0">
                <a:solidFill>
                  <a:schemeClr val="accent3">
                    <a:lumMod val="75000"/>
                  </a:schemeClr>
                </a:solidFill>
              </a:rPr>
              <a:t>A drawing, picture, depiction, or written description of a character can be registered for copyright. </a:t>
            </a:r>
            <a:endParaRPr i="1" dirty="0">
              <a:solidFill>
                <a:schemeClr val="accent3">
                  <a:lumMod val="75000"/>
                </a:schemeClr>
              </a:solidFill>
            </a:endParaRPr>
          </a:p>
          <a:p>
            <a:pPr marL="0" lvl="0" indent="0" algn="l" rtl="0">
              <a:spcBef>
                <a:spcPts val="1800"/>
              </a:spcBef>
              <a:spcAft>
                <a:spcPts val="0"/>
              </a:spcAft>
              <a:buNone/>
            </a:pPr>
            <a:r>
              <a:rPr lang="en-US" i="1" dirty="0">
                <a:solidFill>
                  <a:schemeClr val="accent3">
                    <a:lumMod val="75000"/>
                  </a:schemeClr>
                </a:solidFill>
              </a:rPr>
              <a:t>Protection does not, however, extend to the title or general theme for a cartoon, or comic strip, the general idea or name for characters depicted, or their intangible attributes.</a:t>
            </a:r>
            <a:endParaRPr i="1" dirty="0">
              <a:solidFill>
                <a:schemeClr val="accent3">
                  <a:lumMod val="75000"/>
                </a:schemeClr>
              </a:solidFill>
            </a:endParaRPr>
          </a:p>
          <a:p>
            <a:pPr marL="0" lvl="0" indent="0" algn="l" rtl="0">
              <a:spcBef>
                <a:spcPts val="1800"/>
              </a:spcBef>
              <a:spcAft>
                <a:spcPts val="0"/>
              </a:spcAft>
              <a:buNone/>
            </a:pPr>
            <a:r>
              <a:rPr lang="en-US" dirty="0"/>
              <a:t>So, does Marvel’s Sentry violate DC’s copyright for Superman? </a:t>
            </a:r>
            <a:endParaRPr dirty="0"/>
          </a:p>
          <a:p>
            <a:pPr marL="0" lvl="0" indent="0" algn="l" rtl="0">
              <a:spcBef>
                <a:spcPts val="1800"/>
              </a:spcBef>
              <a:spcAft>
                <a:spcPts val="1800"/>
              </a:spcAft>
              <a:buNone/>
            </a:pPr>
            <a:r>
              <a:rPr lang="en-US" dirty="0"/>
              <a:t>Or does Iron Man violate the copyright for Batman?</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7">
                                            <p:txEl>
                                              <p:pRg st="0" end="0"/>
                                            </p:txEl>
                                          </p:spTgt>
                                        </p:tgtEl>
                                        <p:attrNameLst>
                                          <p:attrName>style.visibility</p:attrName>
                                        </p:attrNameLst>
                                      </p:cBhvr>
                                      <p:to>
                                        <p:strVal val="visible"/>
                                      </p:to>
                                    </p:set>
                                    <p:animEffect transition="in" filter="fade">
                                      <p:cBhvr>
                                        <p:cTn id="7" dur="1000"/>
                                        <p:tgtEl>
                                          <p:spTgt spid="1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7">
                                            <p:txEl>
                                              <p:pRg st="1" end="1"/>
                                            </p:txEl>
                                          </p:spTgt>
                                        </p:tgtEl>
                                        <p:attrNameLst>
                                          <p:attrName>style.visibility</p:attrName>
                                        </p:attrNameLst>
                                      </p:cBhvr>
                                      <p:to>
                                        <p:strVal val="visible"/>
                                      </p:to>
                                    </p:set>
                                    <p:animEffect transition="in" filter="fade">
                                      <p:cBhvr>
                                        <p:cTn id="12" dur="1000"/>
                                        <p:tgtEl>
                                          <p:spTgt spid="1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7">
                                            <p:txEl>
                                              <p:pRg st="2" end="2"/>
                                            </p:txEl>
                                          </p:spTgt>
                                        </p:tgtEl>
                                        <p:attrNameLst>
                                          <p:attrName>style.visibility</p:attrName>
                                        </p:attrNameLst>
                                      </p:cBhvr>
                                      <p:to>
                                        <p:strVal val="visible"/>
                                      </p:to>
                                    </p:set>
                                    <p:animEffect transition="in" filter="fade">
                                      <p:cBhvr>
                                        <p:cTn id="17" dur="1000"/>
                                        <p:tgtEl>
                                          <p:spTgt spid="1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7">
                                            <p:txEl>
                                              <p:pRg st="3" end="3"/>
                                            </p:txEl>
                                          </p:spTgt>
                                        </p:tgtEl>
                                        <p:attrNameLst>
                                          <p:attrName>style.visibility</p:attrName>
                                        </p:attrNameLst>
                                      </p:cBhvr>
                                      <p:to>
                                        <p:strVal val="visible"/>
                                      </p:to>
                                    </p:set>
                                    <p:animEffect transition="in" filter="fade">
                                      <p:cBhvr>
                                        <p:cTn id="22" dur="1000"/>
                                        <p:tgtEl>
                                          <p:spTgt spid="1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7">
                                            <p:txEl>
                                              <p:pRg st="4" end="4"/>
                                            </p:txEl>
                                          </p:spTgt>
                                        </p:tgtEl>
                                        <p:attrNameLst>
                                          <p:attrName>style.visibility</p:attrName>
                                        </p:attrNameLst>
                                      </p:cBhvr>
                                      <p:to>
                                        <p:strVal val="visible"/>
                                      </p:to>
                                    </p:set>
                                    <p:animEffect transition="in" filter="fade">
                                      <p:cBhvr>
                                        <p:cTn id="27" dur="1000"/>
                                        <p:tgtEl>
                                          <p:spTgt spid="1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457200" y="125422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dirty="0"/>
              <a:t>Another </a:t>
            </a:r>
            <a:r>
              <a:rPr lang="en-US" dirty="0">
                <a:solidFill>
                  <a:schemeClr val="accent3">
                    <a:lumMod val="75000"/>
                  </a:schemeClr>
                </a:solidFill>
              </a:rPr>
              <a:t>Pop Culture </a:t>
            </a:r>
            <a:r>
              <a:rPr lang="en-US" dirty="0"/>
              <a:t>Example</a:t>
            </a:r>
            <a:endParaRPr dirty="0"/>
          </a:p>
        </p:txBody>
      </p:sp>
      <p:sp>
        <p:nvSpPr>
          <p:cNvPr id="174" name="Google Shape;174;p28"/>
          <p:cNvSpPr txBox="1"/>
          <p:nvPr/>
        </p:nvSpPr>
        <p:spPr>
          <a:xfrm>
            <a:off x="381000" y="2844000"/>
            <a:ext cx="83820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600"/>
              <a:t>Famous scene from </a:t>
            </a:r>
            <a:r>
              <a:rPr lang="en-US" sz="2600" i="1" u="sng">
                <a:solidFill>
                  <a:schemeClr val="hlink"/>
                </a:solidFill>
                <a:hlinkClick r:id="rId3"/>
              </a:rPr>
              <a:t>Coming to America</a:t>
            </a:r>
            <a:endParaRPr sz="2600"/>
          </a:p>
        </p:txBody>
      </p:sp>
      <p:pic>
        <p:nvPicPr>
          <p:cNvPr id="175" name="Google Shape;175;p28"/>
          <p:cNvPicPr preferRelativeResize="0"/>
          <p:nvPr/>
        </p:nvPicPr>
        <p:blipFill>
          <a:blip r:embed="rId4">
            <a:alphaModFix/>
          </a:blip>
          <a:stretch>
            <a:fillRect/>
          </a:stretch>
        </p:blipFill>
        <p:spPr>
          <a:xfrm>
            <a:off x="2135201" y="3875775"/>
            <a:ext cx="4873600" cy="2116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9"/>
          <p:cNvSpPr txBox="1">
            <a:spLocks noGrp="1"/>
          </p:cNvSpPr>
          <p:nvPr>
            <p:ph type="title"/>
          </p:nvPr>
        </p:nvSpPr>
        <p:spPr>
          <a:xfrm>
            <a:off x="159275" y="914400"/>
            <a:ext cx="88668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300"/>
              <a:t>Trademarks &amp; Captain Marvel</a:t>
            </a:r>
            <a:endParaRPr sz="5300"/>
          </a:p>
        </p:txBody>
      </p:sp>
      <p:sp>
        <p:nvSpPr>
          <p:cNvPr id="182" name="Google Shape;182;p29"/>
          <p:cNvSpPr txBox="1">
            <a:spLocks noGrp="1"/>
          </p:cNvSpPr>
          <p:nvPr>
            <p:ph type="body" idx="1"/>
          </p:nvPr>
        </p:nvSpPr>
        <p:spPr>
          <a:xfrm>
            <a:off x="194675" y="2057400"/>
            <a:ext cx="87606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u="sng">
                <a:solidFill>
                  <a:schemeClr val="hlink"/>
                </a:solidFill>
                <a:hlinkClick r:id="rId3"/>
              </a:rPr>
              <a:t>A trademark</a:t>
            </a:r>
            <a:r>
              <a:rPr lang="en-US"/>
              <a:t> is “...any word, name, symbol, or design, or any combination thereof, used in commerce to identify and distinguish the goods of one manufacturer or seller from those of another...”</a:t>
            </a:r>
            <a:endParaRPr/>
          </a:p>
          <a:p>
            <a:pPr marL="0" lvl="0" indent="0" algn="l" rtl="0">
              <a:spcBef>
                <a:spcPts val="1800"/>
              </a:spcBef>
              <a:spcAft>
                <a:spcPts val="0"/>
              </a:spcAft>
              <a:buNone/>
            </a:pPr>
            <a:r>
              <a:rPr lang="en-US"/>
              <a:t>Captain Marvel is an </a:t>
            </a:r>
            <a:r>
              <a:rPr lang="en-US" u="sng">
                <a:solidFill>
                  <a:schemeClr val="hlink"/>
                </a:solidFill>
                <a:hlinkClick r:id="rId4"/>
              </a:rPr>
              <a:t>interesting case study</a:t>
            </a:r>
            <a:r>
              <a:rPr lang="en-US"/>
              <a:t> on copyrights and trademarks with comic books. </a:t>
            </a:r>
            <a:endParaRPr/>
          </a:p>
          <a:p>
            <a:pPr marL="0" lvl="0" indent="0" algn="l" rtl="0">
              <a:spcBef>
                <a:spcPts val="1800"/>
              </a:spcBef>
              <a:spcAft>
                <a:spcPts val="0"/>
              </a:spcAft>
              <a:buNone/>
            </a:pPr>
            <a:r>
              <a:rPr lang="en-US" b="1">
                <a:solidFill>
                  <a:srgbClr val="7A9900"/>
                </a:solidFill>
              </a:rPr>
              <a:t>BOTH</a:t>
            </a:r>
            <a:r>
              <a:rPr lang="en-US"/>
              <a:t> Marvel and DC have a character named </a:t>
            </a:r>
            <a:r>
              <a:rPr lang="en-US" u="sng">
                <a:solidFill>
                  <a:schemeClr val="hlink"/>
                </a:solidFill>
                <a:hlinkClick r:id="rId5"/>
              </a:rPr>
              <a:t>Captain Marvel</a:t>
            </a:r>
            <a:r>
              <a:rPr lang="en-US"/>
              <a:t>. </a:t>
            </a: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fade">
                                      <p:cBhvr>
                                        <p:cTn id="7" dur="1000"/>
                                        <p:tgtEl>
                                          <p:spTgt spid="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2">
                                            <p:txEl>
                                              <p:pRg st="1" end="1"/>
                                            </p:txEl>
                                          </p:spTgt>
                                        </p:tgtEl>
                                        <p:attrNameLst>
                                          <p:attrName>style.visibility</p:attrName>
                                        </p:attrNameLst>
                                      </p:cBhvr>
                                      <p:to>
                                        <p:strVal val="visible"/>
                                      </p:to>
                                    </p:set>
                                    <p:animEffect transition="in" filter="fade">
                                      <p:cBhvr>
                                        <p:cTn id="12" dur="1000"/>
                                        <p:tgtEl>
                                          <p:spTgt spid="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2">
                                            <p:txEl>
                                              <p:pRg st="2" end="2"/>
                                            </p:txEl>
                                          </p:spTgt>
                                        </p:tgtEl>
                                        <p:attrNameLst>
                                          <p:attrName>style.visibility</p:attrName>
                                        </p:attrNameLst>
                                      </p:cBhvr>
                                      <p:to>
                                        <p:strVal val="visible"/>
                                      </p:to>
                                    </p:set>
                                    <p:animEffect transition="in" filter="fade">
                                      <p:cBhvr>
                                        <p:cTn id="17" dur="1000"/>
                                        <p:tgtEl>
                                          <p:spTgt spid="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2">
                                            <p:txEl>
                                              <p:pRg st="3" end="3"/>
                                            </p:txEl>
                                          </p:spTgt>
                                        </p:tgtEl>
                                        <p:attrNameLst>
                                          <p:attrName>style.visibility</p:attrName>
                                        </p:attrNameLst>
                                      </p:cBhvr>
                                      <p:to>
                                        <p:strVal val="visible"/>
                                      </p:to>
                                    </p:set>
                                    <p:animEffect transition="in" filter="fade">
                                      <p:cBhvr>
                                        <p:cTn id="22" dur="1000"/>
                                        <p:tgtEl>
                                          <p:spTgt spid="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2">
                                            <p:txEl>
                                              <p:pRg st="4" end="4"/>
                                            </p:txEl>
                                          </p:spTgt>
                                        </p:tgtEl>
                                        <p:attrNameLst>
                                          <p:attrName>style.visibility</p:attrName>
                                        </p:attrNameLst>
                                      </p:cBhvr>
                                      <p:to>
                                        <p:strVal val="visible"/>
                                      </p:to>
                                    </p:set>
                                    <p:animEffect transition="in" filter="fade">
                                      <p:cBhvr>
                                        <p:cTn id="27" dur="1000"/>
                                        <p:tgtEl>
                                          <p:spTgt spid="1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554019" y="2921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Quick Rundown</a:t>
            </a:r>
            <a:endParaRPr dirty="0"/>
          </a:p>
        </p:txBody>
      </p:sp>
      <p:sp>
        <p:nvSpPr>
          <p:cNvPr id="189" name="Google Shape;189;p30"/>
          <p:cNvSpPr txBox="1">
            <a:spLocks noGrp="1"/>
          </p:cNvSpPr>
          <p:nvPr>
            <p:ph type="body" idx="1"/>
          </p:nvPr>
        </p:nvSpPr>
        <p:spPr>
          <a:xfrm>
            <a:off x="176975" y="1840600"/>
            <a:ext cx="8822400" cy="4725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000" dirty="0"/>
              <a:t>In the 1940s/late 1930s, Fawcett Publications created Captain Marvel. The character was more popular than Superman, with a VERY similar backstory... reporter by day with super strength, super speed, etc.</a:t>
            </a:r>
            <a:endParaRPr sz="2000" dirty="0"/>
          </a:p>
          <a:p>
            <a:pPr marL="0" lvl="0" indent="0" algn="l" rtl="0">
              <a:spcBef>
                <a:spcPts val="1800"/>
              </a:spcBef>
              <a:spcAft>
                <a:spcPts val="0"/>
              </a:spcAft>
              <a:buNone/>
            </a:pPr>
            <a:r>
              <a:rPr lang="en-US" sz="2000" dirty="0"/>
              <a:t>DC comics sued Fawcett and won. Fawcett went out of business in the 1950s. </a:t>
            </a:r>
            <a:endParaRPr sz="2000" dirty="0"/>
          </a:p>
          <a:p>
            <a:pPr marL="0" lvl="0" indent="0" algn="l" rtl="0">
              <a:spcBef>
                <a:spcPts val="1800"/>
              </a:spcBef>
              <a:spcAft>
                <a:spcPts val="1800"/>
              </a:spcAft>
              <a:buClr>
                <a:schemeClr val="dk1"/>
              </a:buClr>
              <a:buSzPts val="1100"/>
              <a:buFont typeface="Arial"/>
              <a:buNone/>
            </a:pPr>
            <a:r>
              <a:rPr lang="en-US" sz="2000" dirty="0"/>
              <a:t>In the 1960s, Marvel Comics was created and trademarked the name “Captain Marvel,” DC comics later brought back Captain Marvel from Fawcett, but legally couldn’t name the comic Captain Marvel so instead named it after the word the boy used to transform... </a:t>
            </a:r>
          </a:p>
          <a:p>
            <a:pPr marL="0" lvl="0" indent="0" algn="l" rtl="0">
              <a:spcBef>
                <a:spcPts val="1800"/>
              </a:spcBef>
              <a:spcAft>
                <a:spcPts val="1800"/>
              </a:spcAft>
              <a:buClr>
                <a:schemeClr val="dk1"/>
              </a:buClr>
              <a:buSzPts val="1100"/>
              <a:buFont typeface="Arial"/>
              <a:buNone/>
            </a:pPr>
            <a:r>
              <a:rPr lang="en-US" sz="2000" dirty="0"/>
              <a:t>Shazam! So, even though Shazam! technically predates Captain Marvel, they can never be called Captain Marvel due to </a:t>
            </a:r>
            <a:r>
              <a:rPr lang="en-US" sz="2000" b="1" dirty="0"/>
              <a:t>trademark laws.</a:t>
            </a:r>
            <a:endParaRP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xEl>
                                              <p:pRg st="0" end="0"/>
                                            </p:txEl>
                                          </p:spTgt>
                                        </p:tgtEl>
                                        <p:attrNameLst>
                                          <p:attrName>style.visibility</p:attrName>
                                        </p:attrNameLst>
                                      </p:cBhvr>
                                      <p:to>
                                        <p:strVal val="visible"/>
                                      </p:to>
                                    </p:set>
                                    <p:animEffect transition="in" filter="fade">
                                      <p:cBhvr>
                                        <p:cTn id="7" dur="1000"/>
                                        <p:tgtEl>
                                          <p:spTgt spid="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xEl>
                                              <p:pRg st="1" end="1"/>
                                            </p:txEl>
                                          </p:spTgt>
                                        </p:tgtEl>
                                        <p:attrNameLst>
                                          <p:attrName>style.visibility</p:attrName>
                                        </p:attrNameLst>
                                      </p:cBhvr>
                                      <p:to>
                                        <p:strVal val="visible"/>
                                      </p:to>
                                    </p:set>
                                    <p:animEffect transition="in" filter="fade">
                                      <p:cBhvr>
                                        <p:cTn id="12" dur="1000"/>
                                        <p:tgtEl>
                                          <p:spTgt spid="1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xEl>
                                              <p:pRg st="2" end="2"/>
                                            </p:txEl>
                                          </p:spTgt>
                                        </p:tgtEl>
                                        <p:attrNameLst>
                                          <p:attrName>style.visibility</p:attrName>
                                        </p:attrNameLst>
                                      </p:cBhvr>
                                      <p:to>
                                        <p:strVal val="visible"/>
                                      </p:to>
                                    </p:set>
                                    <p:animEffect transition="in" filter="fade">
                                      <p:cBhvr>
                                        <p:cTn id="17" dur="1000"/>
                                        <p:tgtEl>
                                          <p:spTgt spid="1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
                                            <p:txEl>
                                              <p:pRg st="3" end="3"/>
                                            </p:txEl>
                                          </p:spTgt>
                                        </p:tgtEl>
                                        <p:attrNameLst>
                                          <p:attrName>style.visibility</p:attrName>
                                        </p:attrNameLst>
                                      </p:cBhvr>
                                      <p:to>
                                        <p:strVal val="visible"/>
                                      </p:to>
                                    </p:set>
                                    <p:animEffect transition="in" filter="fade">
                                      <p:cBhvr>
                                        <p:cTn id="22" dur="1000"/>
                                        <p:tgtEl>
                                          <p:spTgt spid="1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1"/>
          <p:cNvPicPr preferRelativeResize="0"/>
          <p:nvPr/>
        </p:nvPicPr>
        <p:blipFill>
          <a:blip r:embed="rId3">
            <a:alphaModFix/>
          </a:blip>
          <a:stretch>
            <a:fillRect/>
          </a:stretch>
        </p:blipFill>
        <p:spPr>
          <a:xfrm>
            <a:off x="829968" y="1636750"/>
            <a:ext cx="7484057" cy="41661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2"/>
          <p:cNvSpPr txBox="1">
            <a:spLocks noGrp="1"/>
          </p:cNvSpPr>
          <p:nvPr>
            <p:ph type="title"/>
          </p:nvPr>
        </p:nvSpPr>
        <p:spPr>
          <a:xfrm>
            <a:off x="168125" y="914400"/>
            <a:ext cx="87783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700"/>
              <a:t>Complements &amp; Substitutes</a:t>
            </a:r>
            <a:endParaRPr sz="5700"/>
          </a:p>
        </p:txBody>
      </p:sp>
      <p:sp>
        <p:nvSpPr>
          <p:cNvPr id="202" name="Google Shape;202;p32"/>
          <p:cNvSpPr txBox="1">
            <a:spLocks noGrp="1"/>
          </p:cNvSpPr>
          <p:nvPr>
            <p:ph type="body" idx="1"/>
          </p:nvPr>
        </p:nvSpPr>
        <p:spPr>
          <a:xfrm>
            <a:off x="457200" y="2057401"/>
            <a:ext cx="82296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rgbClr val="7A9900"/>
                </a:solidFill>
                <a:latin typeface="Arial"/>
                <a:ea typeface="Arial"/>
                <a:cs typeface="Arial"/>
                <a:sym typeface="Arial"/>
              </a:rPr>
              <a:t>Complements</a:t>
            </a:r>
            <a:r>
              <a:rPr lang="en-US">
                <a:latin typeface="Arial"/>
                <a:ea typeface="Arial"/>
                <a:cs typeface="Arial"/>
                <a:sym typeface="Arial"/>
              </a:rPr>
              <a:t> are goods that are used together.</a:t>
            </a:r>
            <a:endParaRPr>
              <a:latin typeface="Arial"/>
              <a:ea typeface="Arial"/>
              <a:cs typeface="Arial"/>
              <a:sym typeface="Arial"/>
            </a:endParaRPr>
          </a:p>
          <a:p>
            <a:pPr marL="457200" lvl="0" indent="-393700" algn="l" rtl="0">
              <a:spcBef>
                <a:spcPts val="0"/>
              </a:spcBef>
              <a:spcAft>
                <a:spcPts val="0"/>
              </a:spcAft>
              <a:buSzPts val="2600"/>
              <a:buChar char="•"/>
            </a:pPr>
            <a:r>
              <a:rPr lang="en-US" sz="2600">
                <a:latin typeface="Arial"/>
                <a:ea typeface="Arial"/>
                <a:cs typeface="Arial"/>
                <a:sym typeface="Arial"/>
              </a:rPr>
              <a:t>Hot dogs and hot dog buns are a good example, or hot dogs and mustard.</a:t>
            </a:r>
            <a:endParaRPr sz="2600">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260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n-US" b="1">
                <a:solidFill>
                  <a:srgbClr val="7A9900"/>
                </a:solidFill>
                <a:latin typeface="Arial"/>
                <a:ea typeface="Arial"/>
                <a:cs typeface="Arial"/>
                <a:sym typeface="Arial"/>
              </a:rPr>
              <a:t>Substitutes</a:t>
            </a:r>
            <a:r>
              <a:rPr lang="en-US">
                <a:solidFill>
                  <a:srgbClr val="7A9900"/>
                </a:solidFill>
                <a:latin typeface="Arial"/>
                <a:ea typeface="Arial"/>
                <a:cs typeface="Arial"/>
                <a:sym typeface="Arial"/>
              </a:rPr>
              <a:t> </a:t>
            </a:r>
            <a:r>
              <a:rPr lang="en-US">
                <a:latin typeface="Arial"/>
                <a:ea typeface="Arial"/>
                <a:cs typeface="Arial"/>
                <a:sym typeface="Arial"/>
              </a:rPr>
              <a:t>are goods that can replace each other.</a:t>
            </a:r>
            <a:endParaRPr>
              <a:latin typeface="Arial"/>
              <a:ea typeface="Arial"/>
              <a:cs typeface="Arial"/>
              <a:sym typeface="Arial"/>
            </a:endParaRPr>
          </a:p>
          <a:p>
            <a:pPr marL="457200" lvl="0" indent="-393700" algn="l" rtl="0">
              <a:spcBef>
                <a:spcPts val="0"/>
              </a:spcBef>
              <a:spcAft>
                <a:spcPts val="0"/>
              </a:spcAft>
              <a:buSzPts val="2600"/>
              <a:buChar char="•"/>
            </a:pPr>
            <a:r>
              <a:rPr lang="en-US" sz="2600">
                <a:latin typeface="Arial"/>
                <a:ea typeface="Arial"/>
                <a:cs typeface="Arial"/>
                <a:sym typeface="Arial"/>
              </a:rPr>
              <a:t>Coke and Pepsi are a good example, or butter and margarine.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10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10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10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
                                            <p:txEl>
                                              <p:pRg st="3" end="3"/>
                                            </p:txEl>
                                          </p:spTgt>
                                        </p:tgtEl>
                                        <p:attrNameLst>
                                          <p:attrName>style.visibility</p:attrName>
                                        </p:attrNameLst>
                                      </p:cBhvr>
                                      <p:to>
                                        <p:strVal val="visible"/>
                                      </p:to>
                                    </p:set>
                                    <p:animEffect transition="in" filter="fade">
                                      <p:cBhvr>
                                        <p:cTn id="22" dur="1000"/>
                                        <p:tgtEl>
                                          <p:spTgt spid="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
                                            <p:txEl>
                                              <p:pRg st="4" end="4"/>
                                            </p:txEl>
                                          </p:spTgt>
                                        </p:tgtEl>
                                        <p:attrNameLst>
                                          <p:attrName>style.visibility</p:attrName>
                                        </p:attrNameLst>
                                      </p:cBhvr>
                                      <p:to>
                                        <p:strVal val="visible"/>
                                      </p:to>
                                    </p:set>
                                    <p:animEffect transition="in" filter="fade">
                                      <p:cBhvr>
                                        <p:cTn id="27" dur="1000"/>
                                        <p:tgtEl>
                                          <p:spTgt spid="20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3"/>
          <p:cNvSpPr txBox="1">
            <a:spLocks noGrp="1"/>
          </p:cNvSpPr>
          <p:nvPr>
            <p:ph type="title"/>
          </p:nvPr>
        </p:nvSpPr>
        <p:spPr>
          <a:xfrm>
            <a:off x="185825" y="914400"/>
            <a:ext cx="88224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700"/>
              <a:t>Complements &amp; Substitutes</a:t>
            </a:r>
            <a:endParaRPr sz="5700"/>
          </a:p>
        </p:txBody>
      </p:sp>
      <p:sp>
        <p:nvSpPr>
          <p:cNvPr id="209" name="Google Shape;209;p33"/>
          <p:cNvSpPr txBox="1">
            <a:spLocks noGrp="1"/>
          </p:cNvSpPr>
          <p:nvPr>
            <p:ph type="body" idx="1"/>
          </p:nvPr>
        </p:nvSpPr>
        <p:spPr>
          <a:xfrm>
            <a:off x="457200" y="2057401"/>
            <a:ext cx="8229600" cy="4099500"/>
          </a:xfrm>
          <a:prstGeom prst="rect">
            <a:avLst/>
          </a:prstGeom>
        </p:spPr>
        <p:txBody>
          <a:bodyPr spcFirstLastPara="1" wrap="square" lIns="91425" tIns="45700" rIns="91425" bIns="45700" anchor="t" anchorCtr="0">
            <a:noAutofit/>
          </a:bodyPr>
          <a:lstStyle/>
          <a:p>
            <a:pPr marL="0" lvl="0" indent="0" algn="l" rtl="0">
              <a:lnSpc>
                <a:spcPct val="95000"/>
              </a:lnSpc>
              <a:spcBef>
                <a:spcPts val="0"/>
              </a:spcBef>
              <a:spcAft>
                <a:spcPts val="0"/>
              </a:spcAft>
              <a:buClr>
                <a:schemeClr val="dk1"/>
              </a:buClr>
              <a:buSzPts val="1100"/>
              <a:buFont typeface="Arial"/>
              <a:buNone/>
            </a:pPr>
            <a:r>
              <a:rPr lang="en-US" sz="2700">
                <a:latin typeface="Arial"/>
                <a:ea typeface="Arial"/>
                <a:cs typeface="Arial"/>
                <a:sym typeface="Arial"/>
              </a:rPr>
              <a:t>Complements and substitutes do rely on consumer </a:t>
            </a:r>
            <a:r>
              <a:rPr lang="en-US" sz="2700" b="1">
                <a:solidFill>
                  <a:srgbClr val="7A9900"/>
                </a:solidFill>
                <a:latin typeface="Arial"/>
                <a:ea typeface="Arial"/>
                <a:cs typeface="Arial"/>
                <a:sym typeface="Arial"/>
              </a:rPr>
              <a:t>tastes and preferences</a:t>
            </a:r>
            <a:r>
              <a:rPr lang="en-US" sz="2700" b="1">
                <a:latin typeface="Arial"/>
                <a:ea typeface="Arial"/>
                <a:cs typeface="Arial"/>
                <a:sym typeface="Arial"/>
              </a:rPr>
              <a:t> </a:t>
            </a:r>
            <a:r>
              <a:rPr lang="en-US" sz="2700">
                <a:latin typeface="Arial"/>
                <a:ea typeface="Arial"/>
                <a:cs typeface="Arial"/>
                <a:sym typeface="Arial"/>
              </a:rPr>
              <a:t>in some cases.</a:t>
            </a:r>
            <a:endParaRPr sz="2700">
              <a:latin typeface="Arial"/>
              <a:ea typeface="Arial"/>
              <a:cs typeface="Arial"/>
              <a:sym typeface="Arial"/>
            </a:endParaRPr>
          </a:p>
          <a:p>
            <a:pPr marL="457200" lvl="0" indent="-387350" algn="l" rtl="0">
              <a:spcBef>
                <a:spcPts val="1200"/>
              </a:spcBef>
              <a:spcAft>
                <a:spcPts val="0"/>
              </a:spcAft>
              <a:buSzPts val="2500"/>
              <a:buChar char="•"/>
            </a:pPr>
            <a:r>
              <a:rPr lang="en-US" sz="2500">
                <a:latin typeface="Arial"/>
                <a:ea typeface="Arial"/>
                <a:cs typeface="Arial"/>
                <a:sym typeface="Arial"/>
              </a:rPr>
              <a:t>Hot dogs and ketchup might be complementary goods for some, but will get you kicked out of some restaurants in Chicago</a:t>
            </a:r>
            <a:endParaRPr/>
          </a:p>
        </p:txBody>
      </p:sp>
      <p:pic>
        <p:nvPicPr>
          <p:cNvPr id="210" name="Google Shape;210;p33"/>
          <p:cNvPicPr preferRelativeResize="0"/>
          <p:nvPr/>
        </p:nvPicPr>
        <p:blipFill>
          <a:blip r:embed="rId3">
            <a:alphaModFix/>
          </a:blip>
          <a:stretch>
            <a:fillRect/>
          </a:stretch>
        </p:blipFill>
        <p:spPr>
          <a:xfrm>
            <a:off x="5755200" y="3968699"/>
            <a:ext cx="3044175" cy="23034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57199" y="762421"/>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EconEdLink Membership</a:t>
            </a:r>
            <a:endParaRPr/>
          </a:p>
        </p:txBody>
      </p:sp>
      <p:sp>
        <p:nvSpPr>
          <p:cNvPr id="68" name="Google Shape;68;p15"/>
          <p:cNvSpPr txBox="1"/>
          <p:nvPr/>
        </p:nvSpPr>
        <p:spPr>
          <a:xfrm>
            <a:off x="482538" y="2114894"/>
            <a:ext cx="8175171" cy="42473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u="none" strike="noStrike" cap="none" dirty="0">
                <a:solidFill>
                  <a:schemeClr val="dk1"/>
                </a:solidFill>
                <a:latin typeface="Arial"/>
                <a:ea typeface="Arial"/>
                <a:cs typeface="Arial"/>
                <a:sym typeface="Arial"/>
              </a:rPr>
              <a:t>You can now access CEE’s professional development webinars directly on EconEdLink.org! To receive these new professional development benefits, </a:t>
            </a:r>
            <a:r>
              <a:rPr lang="en-US" sz="1800" b="1" i="0" u="none" strike="noStrike" cap="none" dirty="0">
                <a:solidFill>
                  <a:srgbClr val="0070C0"/>
                </a:solidFill>
                <a:latin typeface="Arial"/>
                <a:ea typeface="Arial"/>
                <a:cs typeface="Arial"/>
                <a:sym typeface="Arial"/>
              </a:rPr>
              <a:t>become an EconEdLink </a:t>
            </a:r>
            <a:r>
              <a:rPr lang="en-US" sz="1800" b="1" i="0" u="sng" strike="noStrike" cap="none" dirty="0">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member</a:t>
            </a:r>
            <a:r>
              <a:rPr lang="en-US" sz="1800" b="0" i="0" u="none" strike="noStrike" cap="none" dirty="0">
                <a:solidFill>
                  <a:schemeClr val="dk1"/>
                </a:solidFill>
                <a:latin typeface="Arial"/>
                <a:ea typeface="Arial"/>
                <a:cs typeface="Arial"/>
                <a:sym typeface="Arial"/>
              </a:rPr>
              <a:t>. As a member, you will now be able to: </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Automatically receive a professional development certificate via e-mail within 24 hours after viewing any webinar for a minimum of 45 minutes</a:t>
            </a: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Register for upcoming webinars with a simple one-click process </a:t>
            </a: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Easily download presentations, lesson plan materials and activities for each webinar </a:t>
            </a: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Search and view all webinars at your convenience </a:t>
            </a:r>
            <a:endParaRPr sz="18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Save webinars to your EconEdLink dashboard for easy access to the event</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ctr" rtl="0">
              <a:spcBef>
                <a:spcPts val="0"/>
              </a:spcBef>
              <a:spcAft>
                <a:spcPts val="0"/>
              </a:spcAft>
              <a:buNone/>
            </a:pPr>
            <a:r>
              <a:rPr lang="en-US" sz="1800" dirty="0">
                <a:solidFill>
                  <a:schemeClr val="dk1"/>
                </a:solidFill>
                <a:latin typeface="Arial"/>
                <a:ea typeface="Arial"/>
                <a:cs typeface="Arial"/>
                <a:sym typeface="Arial"/>
              </a:rPr>
              <a:t>You may access our new </a:t>
            </a:r>
            <a:r>
              <a:rPr lang="en-US" sz="1800" b="1" dirty="0">
                <a:solidFill>
                  <a:schemeClr val="accent3">
                    <a:lumMod val="75000"/>
                  </a:schemeClr>
                </a:solidFill>
                <a:latin typeface="Arial"/>
                <a:ea typeface="Arial"/>
                <a:cs typeface="Arial"/>
                <a:sym typeface="Arial"/>
              </a:rPr>
              <a:t>Professional Development</a:t>
            </a:r>
            <a:r>
              <a:rPr lang="en-US" sz="1800" dirty="0">
                <a:solidFill>
                  <a:schemeClr val="accent3">
                    <a:lumMod val="75000"/>
                  </a:schemeClr>
                </a:solidFill>
                <a:latin typeface="Arial"/>
                <a:ea typeface="Arial"/>
                <a:cs typeface="Arial"/>
                <a:sym typeface="Arial"/>
              </a:rPr>
              <a:t> </a:t>
            </a:r>
            <a:r>
              <a:rPr lang="en-US" sz="1800" dirty="0">
                <a:solidFill>
                  <a:schemeClr val="dk1"/>
                </a:solidFill>
                <a:latin typeface="Arial"/>
                <a:ea typeface="Arial"/>
                <a:cs typeface="Arial"/>
                <a:sym typeface="Arial"/>
              </a:rPr>
              <a:t>page </a:t>
            </a:r>
            <a:r>
              <a:rPr lang="en-US" sz="1800" u="sng" dirty="0">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here</a:t>
            </a:r>
            <a:endParaRPr sz="1800" dirty="0">
              <a:solidFill>
                <a:schemeClr val="dk1"/>
              </a:solidFill>
              <a:latin typeface="Arial"/>
              <a:ea typeface="Arial"/>
              <a:cs typeface="Arial"/>
              <a:sym typeface="Arial"/>
            </a:endParaRPr>
          </a:p>
          <a:p>
            <a:pPr marL="0" marR="0" lvl="0" indent="0" algn="l" rtl="0">
              <a:spcBef>
                <a:spcPts val="0"/>
              </a:spcBef>
              <a:spcAft>
                <a:spcPts val="0"/>
              </a:spcAft>
              <a:buNone/>
            </a:pPr>
            <a:endParaRPr sz="1800" dirty="0">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4"/>
          <p:cNvSpPr txBox="1">
            <a:spLocks noGrp="1"/>
          </p:cNvSpPr>
          <p:nvPr>
            <p:ph type="title"/>
          </p:nvPr>
        </p:nvSpPr>
        <p:spPr>
          <a:xfrm>
            <a:off x="367200" y="1483685"/>
            <a:ext cx="840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6000" dirty="0"/>
              <a:t>Check for Understanding Activity</a:t>
            </a:r>
            <a:endParaRPr sz="6000" dirty="0"/>
          </a:p>
        </p:txBody>
      </p:sp>
      <p:sp>
        <p:nvSpPr>
          <p:cNvPr id="217" name="Google Shape;217;p34"/>
          <p:cNvSpPr txBox="1">
            <a:spLocks noGrp="1"/>
          </p:cNvSpPr>
          <p:nvPr>
            <p:ph type="body" idx="1"/>
          </p:nvPr>
        </p:nvSpPr>
        <p:spPr>
          <a:xfrm>
            <a:off x="547200" y="3191387"/>
            <a:ext cx="8229600" cy="3546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Hand out </a:t>
            </a:r>
            <a:r>
              <a:rPr lang="en-US" u="sng">
                <a:solidFill>
                  <a:schemeClr val="hlink"/>
                </a:solidFill>
                <a:hlinkClick r:id="rId3"/>
              </a:rPr>
              <a:t>cards with images of competing superheroes</a:t>
            </a:r>
            <a:r>
              <a:rPr lang="en-US"/>
              <a:t>.</a:t>
            </a:r>
            <a:endParaRPr/>
          </a:p>
          <a:p>
            <a:pPr marL="0" lvl="0" indent="0" algn="l" rtl="0">
              <a:spcBef>
                <a:spcPts val="1800"/>
              </a:spcBef>
              <a:spcAft>
                <a:spcPts val="1800"/>
              </a:spcAft>
              <a:buNone/>
            </a:pPr>
            <a:r>
              <a:rPr lang="en-US"/>
              <a:t>Have them identify which superhero is a complement to each and which is a substitute for each.</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3" name="Google Shape;223;p35"/>
          <p:cNvGrpSpPr/>
          <p:nvPr/>
        </p:nvGrpSpPr>
        <p:grpSpPr>
          <a:xfrm>
            <a:off x="401600" y="1173900"/>
            <a:ext cx="1714500" cy="2486700"/>
            <a:chOff x="586950" y="1853525"/>
            <a:chExt cx="1714500" cy="2486700"/>
          </a:xfrm>
        </p:grpSpPr>
        <p:sp>
          <p:nvSpPr>
            <p:cNvPr id="224" name="Google Shape;224;p35"/>
            <p:cNvSpPr/>
            <p:nvPr/>
          </p:nvSpPr>
          <p:spPr>
            <a:xfrm>
              <a:off x="586950" y="185352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5" name="Google Shape;225;p35"/>
            <p:cNvPicPr preferRelativeResize="0"/>
            <p:nvPr/>
          </p:nvPicPr>
          <p:blipFill>
            <a:blip r:embed="rId3">
              <a:alphaModFix/>
            </a:blip>
            <a:stretch>
              <a:fillRect/>
            </a:stretch>
          </p:blipFill>
          <p:spPr>
            <a:xfrm>
              <a:off x="685525" y="1892546"/>
              <a:ext cx="1614875" cy="2384750"/>
            </a:xfrm>
            <a:prstGeom prst="rect">
              <a:avLst/>
            </a:prstGeom>
            <a:noFill/>
            <a:ln>
              <a:noFill/>
            </a:ln>
          </p:spPr>
        </p:pic>
      </p:grpSp>
      <p:grpSp>
        <p:nvGrpSpPr>
          <p:cNvPr id="226" name="Google Shape;226;p35"/>
          <p:cNvGrpSpPr/>
          <p:nvPr/>
        </p:nvGrpSpPr>
        <p:grpSpPr>
          <a:xfrm>
            <a:off x="2459250" y="1173900"/>
            <a:ext cx="1714500" cy="2486700"/>
            <a:chOff x="2459250" y="1173900"/>
            <a:chExt cx="1714500" cy="2486700"/>
          </a:xfrm>
        </p:grpSpPr>
        <p:sp>
          <p:nvSpPr>
            <p:cNvPr id="227" name="Google Shape;227;p35"/>
            <p:cNvSpPr/>
            <p:nvPr/>
          </p:nvSpPr>
          <p:spPr>
            <a:xfrm>
              <a:off x="2459250" y="11739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8" name="Google Shape;228;p35"/>
            <p:cNvPicPr preferRelativeResize="0"/>
            <p:nvPr/>
          </p:nvPicPr>
          <p:blipFill>
            <a:blip r:embed="rId4">
              <a:alphaModFix/>
            </a:blip>
            <a:stretch>
              <a:fillRect/>
            </a:stretch>
          </p:blipFill>
          <p:spPr>
            <a:xfrm>
              <a:off x="2718751" y="1251088"/>
              <a:ext cx="1016750" cy="2332324"/>
            </a:xfrm>
            <a:prstGeom prst="rect">
              <a:avLst/>
            </a:prstGeom>
            <a:noFill/>
            <a:ln>
              <a:noFill/>
            </a:ln>
          </p:spPr>
        </p:pic>
      </p:grpSp>
      <p:grpSp>
        <p:nvGrpSpPr>
          <p:cNvPr id="229" name="Google Shape;229;p35"/>
          <p:cNvGrpSpPr/>
          <p:nvPr/>
        </p:nvGrpSpPr>
        <p:grpSpPr>
          <a:xfrm>
            <a:off x="4572000" y="1173900"/>
            <a:ext cx="1714500" cy="2486700"/>
            <a:chOff x="4572000" y="1173900"/>
            <a:chExt cx="1714500" cy="2486700"/>
          </a:xfrm>
        </p:grpSpPr>
        <p:sp>
          <p:nvSpPr>
            <p:cNvPr id="230" name="Google Shape;230;p35"/>
            <p:cNvSpPr/>
            <p:nvPr/>
          </p:nvSpPr>
          <p:spPr>
            <a:xfrm>
              <a:off x="4572000" y="11739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35"/>
            <p:cNvPicPr preferRelativeResize="0"/>
            <p:nvPr/>
          </p:nvPicPr>
          <p:blipFill>
            <a:blip r:embed="rId5">
              <a:alphaModFix/>
            </a:blip>
            <a:stretch>
              <a:fillRect/>
            </a:stretch>
          </p:blipFill>
          <p:spPr>
            <a:xfrm>
              <a:off x="4702988" y="1310763"/>
              <a:ext cx="1452532" cy="2212975"/>
            </a:xfrm>
            <a:prstGeom prst="rect">
              <a:avLst/>
            </a:prstGeom>
            <a:noFill/>
            <a:ln>
              <a:noFill/>
            </a:ln>
          </p:spPr>
        </p:pic>
      </p:grpSp>
      <p:grpSp>
        <p:nvGrpSpPr>
          <p:cNvPr id="232" name="Google Shape;232;p35"/>
          <p:cNvGrpSpPr/>
          <p:nvPr/>
        </p:nvGrpSpPr>
        <p:grpSpPr>
          <a:xfrm>
            <a:off x="6684750" y="1173900"/>
            <a:ext cx="1714500" cy="2486700"/>
            <a:chOff x="6684750" y="1173900"/>
            <a:chExt cx="1714500" cy="2486700"/>
          </a:xfrm>
        </p:grpSpPr>
        <p:sp>
          <p:nvSpPr>
            <p:cNvPr id="233" name="Google Shape;233;p35"/>
            <p:cNvSpPr/>
            <p:nvPr/>
          </p:nvSpPr>
          <p:spPr>
            <a:xfrm>
              <a:off x="6684750" y="11739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4" name="Google Shape;234;p35"/>
            <p:cNvPicPr preferRelativeResize="0"/>
            <p:nvPr/>
          </p:nvPicPr>
          <p:blipFill rotWithShape="1">
            <a:blip r:embed="rId6">
              <a:alphaModFix/>
            </a:blip>
            <a:srcRect l="7979" t="2900" r="8638" b="4438"/>
            <a:stretch/>
          </p:blipFill>
          <p:spPr>
            <a:xfrm>
              <a:off x="7033625" y="1280588"/>
              <a:ext cx="1016750" cy="2273319"/>
            </a:xfrm>
            <a:prstGeom prst="rect">
              <a:avLst/>
            </a:prstGeom>
            <a:noFill/>
            <a:ln>
              <a:noFill/>
            </a:ln>
          </p:spPr>
        </p:pic>
      </p:grpSp>
      <p:grpSp>
        <p:nvGrpSpPr>
          <p:cNvPr id="235" name="Google Shape;235;p35"/>
          <p:cNvGrpSpPr/>
          <p:nvPr/>
        </p:nvGrpSpPr>
        <p:grpSpPr>
          <a:xfrm>
            <a:off x="199775" y="3936650"/>
            <a:ext cx="1921336" cy="2486701"/>
            <a:chOff x="0" y="1094600"/>
            <a:chExt cx="1921336" cy="2486701"/>
          </a:xfrm>
        </p:grpSpPr>
        <p:sp>
          <p:nvSpPr>
            <p:cNvPr id="236" name="Google Shape;236;p35"/>
            <p:cNvSpPr/>
            <p:nvPr/>
          </p:nvSpPr>
          <p:spPr>
            <a:xfrm>
              <a:off x="200800" y="10946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7" name="Google Shape;237;p35"/>
            <p:cNvPicPr preferRelativeResize="0"/>
            <p:nvPr/>
          </p:nvPicPr>
          <p:blipFill>
            <a:blip r:embed="rId7">
              <a:alphaModFix/>
            </a:blip>
            <a:stretch>
              <a:fillRect/>
            </a:stretch>
          </p:blipFill>
          <p:spPr>
            <a:xfrm>
              <a:off x="0" y="1094601"/>
              <a:ext cx="1921336" cy="2486700"/>
            </a:xfrm>
            <a:prstGeom prst="rect">
              <a:avLst/>
            </a:prstGeom>
            <a:noFill/>
            <a:ln>
              <a:noFill/>
            </a:ln>
          </p:spPr>
        </p:pic>
      </p:grpSp>
      <p:grpSp>
        <p:nvGrpSpPr>
          <p:cNvPr id="238" name="Google Shape;238;p35"/>
          <p:cNvGrpSpPr/>
          <p:nvPr/>
        </p:nvGrpSpPr>
        <p:grpSpPr>
          <a:xfrm>
            <a:off x="2450300" y="3936650"/>
            <a:ext cx="1714500" cy="2486700"/>
            <a:chOff x="2402925" y="1094600"/>
            <a:chExt cx="1714500" cy="2486700"/>
          </a:xfrm>
        </p:grpSpPr>
        <p:sp>
          <p:nvSpPr>
            <p:cNvPr id="239" name="Google Shape;239;p35"/>
            <p:cNvSpPr/>
            <p:nvPr/>
          </p:nvSpPr>
          <p:spPr>
            <a:xfrm>
              <a:off x="2402925" y="10946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0" name="Google Shape;240;p35"/>
            <p:cNvPicPr preferRelativeResize="0"/>
            <p:nvPr/>
          </p:nvPicPr>
          <p:blipFill>
            <a:blip r:embed="rId8">
              <a:alphaModFix/>
            </a:blip>
            <a:stretch>
              <a:fillRect/>
            </a:stretch>
          </p:blipFill>
          <p:spPr>
            <a:xfrm>
              <a:off x="2555976" y="1126538"/>
              <a:ext cx="1278048" cy="2422825"/>
            </a:xfrm>
            <a:prstGeom prst="rect">
              <a:avLst/>
            </a:prstGeom>
            <a:noFill/>
            <a:ln>
              <a:noFill/>
            </a:ln>
          </p:spPr>
        </p:pic>
      </p:grpSp>
      <p:grpSp>
        <p:nvGrpSpPr>
          <p:cNvPr id="241" name="Google Shape;241;p35"/>
          <p:cNvGrpSpPr/>
          <p:nvPr/>
        </p:nvGrpSpPr>
        <p:grpSpPr>
          <a:xfrm>
            <a:off x="4572000" y="3936650"/>
            <a:ext cx="1714500" cy="2486700"/>
            <a:chOff x="4572000" y="3936650"/>
            <a:chExt cx="1714500" cy="2486700"/>
          </a:xfrm>
        </p:grpSpPr>
        <p:sp>
          <p:nvSpPr>
            <p:cNvPr id="242" name="Google Shape;242;p35"/>
            <p:cNvSpPr/>
            <p:nvPr/>
          </p:nvSpPr>
          <p:spPr>
            <a:xfrm>
              <a:off x="4572000" y="393665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35"/>
            <p:cNvPicPr preferRelativeResize="0"/>
            <p:nvPr/>
          </p:nvPicPr>
          <p:blipFill rotWithShape="1">
            <a:blip r:embed="rId9">
              <a:alphaModFix/>
            </a:blip>
            <a:srcRect l="9396" r="10295" b="2219"/>
            <a:stretch/>
          </p:blipFill>
          <p:spPr>
            <a:xfrm>
              <a:off x="4598200" y="4099813"/>
              <a:ext cx="1662099" cy="2160381"/>
            </a:xfrm>
            <a:prstGeom prst="rect">
              <a:avLst/>
            </a:prstGeom>
            <a:noFill/>
            <a:ln>
              <a:noFill/>
            </a:ln>
          </p:spPr>
        </p:pic>
      </p:grpSp>
      <p:sp>
        <p:nvSpPr>
          <p:cNvPr id="244" name="Google Shape;244;p35"/>
          <p:cNvSpPr/>
          <p:nvPr/>
        </p:nvSpPr>
        <p:spPr>
          <a:xfrm>
            <a:off x="6693700" y="393665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5" name="Google Shape;245;p35"/>
          <p:cNvPicPr preferRelativeResize="0"/>
          <p:nvPr/>
        </p:nvPicPr>
        <p:blipFill>
          <a:blip r:embed="rId10">
            <a:alphaModFix/>
          </a:blip>
          <a:stretch>
            <a:fillRect/>
          </a:stretch>
        </p:blipFill>
        <p:spPr>
          <a:xfrm>
            <a:off x="6883663" y="4074892"/>
            <a:ext cx="1334575" cy="22101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1000"/>
                                        <p:tgtEl>
                                          <p:spTgt spid="229"/>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1000"/>
                                        <p:tgtEl>
                                          <p:spTgt spid="2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
                                        </p:tgtEl>
                                        <p:attrNameLst>
                                          <p:attrName>style.visibility</p:attrName>
                                        </p:attrNameLst>
                                      </p:cBhvr>
                                      <p:to>
                                        <p:strVal val="visible"/>
                                      </p:to>
                                    </p:set>
                                    <p:animEffect transition="in" filter="fade">
                                      <p:cBhvr>
                                        <p:cTn id="15" dur="1000"/>
                                        <p:tgtEl>
                                          <p:spTgt spid="235"/>
                                        </p:tgtEl>
                                      </p:cBhvr>
                                    </p:animEffect>
                                  </p:childTnLst>
                                </p:cTn>
                              </p:par>
                              <p:par>
                                <p:cTn id="16" presetID="10" presetClass="entr" presetSubtype="0" fill="hold" nodeType="withEffect">
                                  <p:stCondLst>
                                    <p:cond delay="0"/>
                                  </p:stCondLst>
                                  <p:childTnLst>
                                    <p:set>
                                      <p:cBhvr>
                                        <p:cTn id="17" dur="1" fill="hold">
                                          <p:stCondLst>
                                            <p:cond delay="0"/>
                                          </p:stCondLst>
                                        </p:cTn>
                                        <p:tgtEl>
                                          <p:spTgt spid="238"/>
                                        </p:tgtEl>
                                        <p:attrNameLst>
                                          <p:attrName>style.visibility</p:attrName>
                                        </p:attrNameLst>
                                      </p:cBhvr>
                                      <p:to>
                                        <p:strVal val="visible"/>
                                      </p:to>
                                    </p:set>
                                    <p:animEffect transition="in" filter="fade">
                                      <p:cBhvr>
                                        <p:cTn id="18" dur="1000"/>
                                        <p:tgtEl>
                                          <p:spTgt spid="23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1"/>
                                        </p:tgtEl>
                                        <p:attrNameLst>
                                          <p:attrName>style.visibility</p:attrName>
                                        </p:attrNameLst>
                                      </p:cBhvr>
                                      <p:to>
                                        <p:strVal val="visible"/>
                                      </p:to>
                                    </p:set>
                                    <p:animEffect transition="in" filter="fade">
                                      <p:cBhvr>
                                        <p:cTn id="23" dur="1000"/>
                                        <p:tgtEl>
                                          <p:spTgt spid="241"/>
                                        </p:tgtEl>
                                      </p:cBhvr>
                                    </p:animEffect>
                                  </p:childTnLst>
                                </p:cTn>
                              </p:par>
                              <p:par>
                                <p:cTn id="24" presetID="10" presetClass="entr" presetSubtype="0" fill="hold" nodeType="withEffect">
                                  <p:stCondLst>
                                    <p:cond delay="0"/>
                                  </p:stCondLst>
                                  <p:childTnLst>
                                    <p:set>
                                      <p:cBhvr>
                                        <p:cTn id="25" dur="1" fill="hold">
                                          <p:stCondLst>
                                            <p:cond delay="0"/>
                                          </p:stCondLst>
                                        </p:cTn>
                                        <p:tgtEl>
                                          <p:spTgt spid="244"/>
                                        </p:tgtEl>
                                        <p:attrNameLst>
                                          <p:attrName>style.visibility</p:attrName>
                                        </p:attrNameLst>
                                      </p:cBhvr>
                                      <p:to>
                                        <p:strVal val="visible"/>
                                      </p:to>
                                    </p:set>
                                    <p:animEffect transition="in" filter="fade">
                                      <p:cBhvr>
                                        <p:cTn id="26" dur="1000"/>
                                        <p:tgtEl>
                                          <p:spTgt spid="244"/>
                                        </p:tgtEl>
                                      </p:cBhvr>
                                    </p:animEffect>
                                  </p:childTnLst>
                                </p:cTn>
                              </p:par>
                              <p:par>
                                <p:cTn id="27" presetID="10" presetClass="entr" presetSubtype="0" fill="hold" nodeType="withEffect">
                                  <p:stCondLst>
                                    <p:cond delay="0"/>
                                  </p:stCondLst>
                                  <p:childTnLst>
                                    <p:set>
                                      <p:cBhvr>
                                        <p:cTn id="28" dur="1" fill="hold">
                                          <p:stCondLst>
                                            <p:cond delay="0"/>
                                          </p:stCondLst>
                                        </p:cTn>
                                        <p:tgtEl>
                                          <p:spTgt spid="245"/>
                                        </p:tgtEl>
                                        <p:attrNameLst>
                                          <p:attrName>style.visibility</p:attrName>
                                        </p:attrNameLst>
                                      </p:cBhvr>
                                      <p:to>
                                        <p:strVal val="visible"/>
                                      </p:to>
                                    </p:set>
                                    <p:animEffect transition="in" filter="fade">
                                      <p:cBhvr>
                                        <p:cTn id="29"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grpSp>
        <p:nvGrpSpPr>
          <p:cNvPr id="251" name="Google Shape;251;p36"/>
          <p:cNvGrpSpPr/>
          <p:nvPr/>
        </p:nvGrpSpPr>
        <p:grpSpPr>
          <a:xfrm>
            <a:off x="401600" y="3813100"/>
            <a:ext cx="1714500" cy="2486700"/>
            <a:chOff x="401600" y="3813100"/>
            <a:chExt cx="1714500" cy="2486700"/>
          </a:xfrm>
        </p:grpSpPr>
        <p:sp>
          <p:nvSpPr>
            <p:cNvPr id="252" name="Google Shape;252;p36"/>
            <p:cNvSpPr/>
            <p:nvPr/>
          </p:nvSpPr>
          <p:spPr>
            <a:xfrm>
              <a:off x="401600" y="38131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3" name="Google Shape;253;p36"/>
            <p:cNvPicPr preferRelativeResize="0"/>
            <p:nvPr/>
          </p:nvPicPr>
          <p:blipFill>
            <a:blip r:embed="rId3">
              <a:alphaModFix/>
            </a:blip>
            <a:stretch>
              <a:fillRect/>
            </a:stretch>
          </p:blipFill>
          <p:spPr>
            <a:xfrm>
              <a:off x="681788" y="3890301"/>
              <a:ext cx="1154132" cy="2332300"/>
            </a:xfrm>
            <a:prstGeom prst="rect">
              <a:avLst/>
            </a:prstGeom>
            <a:noFill/>
            <a:ln>
              <a:noFill/>
            </a:ln>
          </p:spPr>
        </p:pic>
      </p:grpSp>
      <p:grpSp>
        <p:nvGrpSpPr>
          <p:cNvPr id="254" name="Google Shape;254;p36"/>
          <p:cNvGrpSpPr/>
          <p:nvPr/>
        </p:nvGrpSpPr>
        <p:grpSpPr>
          <a:xfrm>
            <a:off x="2369875" y="3813100"/>
            <a:ext cx="1714500" cy="2486700"/>
            <a:chOff x="2369875" y="3813100"/>
            <a:chExt cx="1714500" cy="2486700"/>
          </a:xfrm>
        </p:grpSpPr>
        <p:sp>
          <p:nvSpPr>
            <p:cNvPr id="255" name="Google Shape;255;p36"/>
            <p:cNvSpPr/>
            <p:nvPr/>
          </p:nvSpPr>
          <p:spPr>
            <a:xfrm>
              <a:off x="2369875" y="38131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36"/>
            <p:cNvPicPr preferRelativeResize="0"/>
            <p:nvPr/>
          </p:nvPicPr>
          <p:blipFill>
            <a:blip r:embed="rId4">
              <a:alphaModFix/>
            </a:blip>
            <a:stretch>
              <a:fillRect/>
            </a:stretch>
          </p:blipFill>
          <p:spPr>
            <a:xfrm>
              <a:off x="2650063" y="3889102"/>
              <a:ext cx="1154125" cy="2334709"/>
            </a:xfrm>
            <a:prstGeom prst="rect">
              <a:avLst/>
            </a:prstGeom>
            <a:noFill/>
            <a:ln>
              <a:noFill/>
            </a:ln>
          </p:spPr>
        </p:pic>
      </p:grpSp>
      <p:grpSp>
        <p:nvGrpSpPr>
          <p:cNvPr id="257" name="Google Shape;257;p36"/>
          <p:cNvGrpSpPr/>
          <p:nvPr/>
        </p:nvGrpSpPr>
        <p:grpSpPr>
          <a:xfrm>
            <a:off x="4572000" y="3813100"/>
            <a:ext cx="1714500" cy="2486700"/>
            <a:chOff x="4572000" y="3813100"/>
            <a:chExt cx="1714500" cy="2486700"/>
          </a:xfrm>
        </p:grpSpPr>
        <p:sp>
          <p:nvSpPr>
            <p:cNvPr id="258" name="Google Shape;258;p36"/>
            <p:cNvSpPr/>
            <p:nvPr/>
          </p:nvSpPr>
          <p:spPr>
            <a:xfrm>
              <a:off x="4572000" y="38131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36"/>
            <p:cNvPicPr preferRelativeResize="0"/>
            <p:nvPr/>
          </p:nvPicPr>
          <p:blipFill>
            <a:blip r:embed="rId5">
              <a:alphaModFix/>
            </a:blip>
            <a:stretch>
              <a:fillRect/>
            </a:stretch>
          </p:blipFill>
          <p:spPr>
            <a:xfrm>
              <a:off x="4852180" y="3874754"/>
              <a:ext cx="1154125" cy="2363395"/>
            </a:xfrm>
            <a:prstGeom prst="rect">
              <a:avLst/>
            </a:prstGeom>
            <a:noFill/>
            <a:ln>
              <a:noFill/>
            </a:ln>
          </p:spPr>
        </p:pic>
      </p:grpSp>
      <p:grpSp>
        <p:nvGrpSpPr>
          <p:cNvPr id="260" name="Google Shape;260;p36"/>
          <p:cNvGrpSpPr/>
          <p:nvPr/>
        </p:nvGrpSpPr>
        <p:grpSpPr>
          <a:xfrm>
            <a:off x="6774125" y="3813100"/>
            <a:ext cx="1714500" cy="2486700"/>
            <a:chOff x="6774125" y="3813100"/>
            <a:chExt cx="1714500" cy="2486700"/>
          </a:xfrm>
        </p:grpSpPr>
        <p:sp>
          <p:nvSpPr>
            <p:cNvPr id="261" name="Google Shape;261;p36"/>
            <p:cNvSpPr/>
            <p:nvPr/>
          </p:nvSpPr>
          <p:spPr>
            <a:xfrm>
              <a:off x="6774125" y="38131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 name="Google Shape;262;p36"/>
            <p:cNvPicPr preferRelativeResize="0"/>
            <p:nvPr/>
          </p:nvPicPr>
          <p:blipFill>
            <a:blip r:embed="rId6">
              <a:alphaModFix/>
            </a:blip>
            <a:stretch>
              <a:fillRect/>
            </a:stretch>
          </p:blipFill>
          <p:spPr>
            <a:xfrm>
              <a:off x="7094558" y="3889100"/>
              <a:ext cx="894892" cy="2334700"/>
            </a:xfrm>
            <a:prstGeom prst="rect">
              <a:avLst/>
            </a:prstGeom>
            <a:noFill/>
            <a:ln>
              <a:noFill/>
            </a:ln>
          </p:spPr>
        </p:pic>
      </p:grpSp>
      <p:sp>
        <p:nvSpPr>
          <p:cNvPr id="263" name="Google Shape;263;p36"/>
          <p:cNvSpPr/>
          <p:nvPr/>
        </p:nvSpPr>
        <p:spPr>
          <a:xfrm>
            <a:off x="401600" y="111002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6"/>
          <p:cNvSpPr/>
          <p:nvPr/>
        </p:nvSpPr>
        <p:spPr>
          <a:xfrm>
            <a:off x="2369875" y="11090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6"/>
          <p:cNvSpPr/>
          <p:nvPr/>
        </p:nvSpPr>
        <p:spPr>
          <a:xfrm>
            <a:off x="4572000" y="111002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6" name="Google Shape;266;p36"/>
          <p:cNvPicPr preferRelativeResize="0"/>
          <p:nvPr/>
        </p:nvPicPr>
        <p:blipFill>
          <a:blip r:embed="rId7">
            <a:alphaModFix/>
          </a:blip>
          <a:stretch>
            <a:fillRect/>
          </a:stretch>
        </p:blipFill>
        <p:spPr>
          <a:xfrm>
            <a:off x="467126" y="1021000"/>
            <a:ext cx="1516849" cy="2655124"/>
          </a:xfrm>
          <a:prstGeom prst="rect">
            <a:avLst/>
          </a:prstGeom>
          <a:noFill/>
          <a:ln>
            <a:noFill/>
          </a:ln>
        </p:spPr>
      </p:pic>
      <p:pic>
        <p:nvPicPr>
          <p:cNvPr id="267" name="Google Shape;267;p36"/>
          <p:cNvPicPr preferRelativeResize="0"/>
          <p:nvPr/>
        </p:nvPicPr>
        <p:blipFill>
          <a:blip r:embed="rId8">
            <a:alphaModFix/>
          </a:blip>
          <a:stretch>
            <a:fillRect/>
          </a:stretch>
        </p:blipFill>
        <p:spPr>
          <a:xfrm>
            <a:off x="2598262" y="1144563"/>
            <a:ext cx="1257713" cy="2408001"/>
          </a:xfrm>
          <a:prstGeom prst="rect">
            <a:avLst/>
          </a:prstGeom>
          <a:noFill/>
          <a:ln>
            <a:noFill/>
          </a:ln>
        </p:spPr>
      </p:pic>
      <p:pic>
        <p:nvPicPr>
          <p:cNvPr id="268" name="Google Shape;268;p36"/>
          <p:cNvPicPr preferRelativeResize="0"/>
          <p:nvPr/>
        </p:nvPicPr>
        <p:blipFill rotWithShape="1">
          <a:blip r:embed="rId9">
            <a:alphaModFix/>
          </a:blip>
          <a:srcRect l="20558" t="6801" r="30930" b="4984"/>
          <a:stretch/>
        </p:blipFill>
        <p:spPr>
          <a:xfrm>
            <a:off x="4729188" y="1149375"/>
            <a:ext cx="1324124" cy="2408000"/>
          </a:xfrm>
          <a:prstGeom prst="rect">
            <a:avLst/>
          </a:prstGeom>
          <a:noFill/>
          <a:ln>
            <a:noFill/>
          </a:ln>
        </p:spPr>
      </p:pic>
      <p:grpSp>
        <p:nvGrpSpPr>
          <p:cNvPr id="269" name="Google Shape;269;p36"/>
          <p:cNvGrpSpPr/>
          <p:nvPr/>
        </p:nvGrpSpPr>
        <p:grpSpPr>
          <a:xfrm>
            <a:off x="6629600" y="1109000"/>
            <a:ext cx="2200575" cy="2486700"/>
            <a:chOff x="6629600" y="1109000"/>
            <a:chExt cx="2200575" cy="2486700"/>
          </a:xfrm>
        </p:grpSpPr>
        <p:sp>
          <p:nvSpPr>
            <p:cNvPr id="270" name="Google Shape;270;p36"/>
            <p:cNvSpPr/>
            <p:nvPr/>
          </p:nvSpPr>
          <p:spPr>
            <a:xfrm>
              <a:off x="6774125" y="110900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 name="Google Shape;271;p36"/>
            <p:cNvPicPr preferRelativeResize="0"/>
            <p:nvPr/>
          </p:nvPicPr>
          <p:blipFill>
            <a:blip r:embed="rId10">
              <a:alphaModFix/>
            </a:blip>
            <a:stretch>
              <a:fillRect/>
            </a:stretch>
          </p:blipFill>
          <p:spPr>
            <a:xfrm rot="-1897501">
              <a:off x="6847068" y="1719921"/>
              <a:ext cx="1765639" cy="132952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p:cTn id="7" dur="1000"/>
                                        <p:tgtEl>
                                          <p:spTgt spid="263"/>
                                        </p:tgtEl>
                                      </p:cBhvr>
                                    </p:animEffect>
                                  </p:childTnLst>
                                </p:cTn>
                              </p:par>
                              <p:par>
                                <p:cTn id="8" presetID="10" presetClass="entr" presetSubtype="0" fill="hold" nodeType="withEffect">
                                  <p:stCondLst>
                                    <p:cond delay="0"/>
                                  </p:stCondLst>
                                  <p:childTnLst>
                                    <p:set>
                                      <p:cBhvr>
                                        <p:cTn id="9" dur="1" fill="hold">
                                          <p:stCondLst>
                                            <p:cond delay="0"/>
                                          </p:stCondLst>
                                        </p:cTn>
                                        <p:tgtEl>
                                          <p:spTgt spid="264"/>
                                        </p:tgtEl>
                                        <p:attrNameLst>
                                          <p:attrName>style.visibility</p:attrName>
                                        </p:attrNameLst>
                                      </p:cBhvr>
                                      <p:to>
                                        <p:strVal val="visible"/>
                                      </p:to>
                                    </p:set>
                                    <p:animEffect transition="in" filter="fade">
                                      <p:cBhvr>
                                        <p:cTn id="10" dur="1000"/>
                                        <p:tgtEl>
                                          <p:spTgt spid="264"/>
                                        </p:tgtEl>
                                      </p:cBhvr>
                                    </p:animEffect>
                                  </p:childTnLst>
                                </p:cTn>
                              </p:par>
                              <p:par>
                                <p:cTn id="11" presetID="10" presetClass="entr" presetSubtype="0" fill="hold" nodeType="withEffect">
                                  <p:stCondLst>
                                    <p:cond delay="0"/>
                                  </p:stCondLst>
                                  <p:childTnLst>
                                    <p:set>
                                      <p:cBhvr>
                                        <p:cTn id="12" dur="1" fill="hold">
                                          <p:stCondLst>
                                            <p:cond delay="0"/>
                                          </p:stCondLst>
                                        </p:cTn>
                                        <p:tgtEl>
                                          <p:spTgt spid="265"/>
                                        </p:tgtEl>
                                        <p:attrNameLst>
                                          <p:attrName>style.visibility</p:attrName>
                                        </p:attrNameLst>
                                      </p:cBhvr>
                                      <p:to>
                                        <p:strVal val="visible"/>
                                      </p:to>
                                    </p:set>
                                    <p:animEffect transition="in" filter="fade">
                                      <p:cBhvr>
                                        <p:cTn id="13" dur="1000"/>
                                        <p:tgtEl>
                                          <p:spTgt spid="265"/>
                                        </p:tgtEl>
                                      </p:cBhvr>
                                    </p:animEffect>
                                  </p:childTnLst>
                                </p:cTn>
                              </p:par>
                              <p:par>
                                <p:cTn id="14" presetID="10" presetClass="entr" presetSubtype="0" fill="hold" nodeType="withEffect">
                                  <p:stCondLst>
                                    <p:cond delay="0"/>
                                  </p:stCondLst>
                                  <p:childTnLst>
                                    <p:set>
                                      <p:cBhvr>
                                        <p:cTn id="15" dur="1" fill="hold">
                                          <p:stCondLst>
                                            <p:cond delay="0"/>
                                          </p:stCondLst>
                                        </p:cTn>
                                        <p:tgtEl>
                                          <p:spTgt spid="266"/>
                                        </p:tgtEl>
                                        <p:attrNameLst>
                                          <p:attrName>style.visibility</p:attrName>
                                        </p:attrNameLst>
                                      </p:cBhvr>
                                      <p:to>
                                        <p:strVal val="visible"/>
                                      </p:to>
                                    </p:set>
                                    <p:animEffect transition="in" filter="fade">
                                      <p:cBhvr>
                                        <p:cTn id="16" dur="1000"/>
                                        <p:tgtEl>
                                          <p:spTgt spid="266"/>
                                        </p:tgtEl>
                                      </p:cBhvr>
                                    </p:animEffect>
                                  </p:childTnLst>
                                </p:cTn>
                              </p:par>
                              <p:par>
                                <p:cTn id="17" presetID="10" presetClass="entr" presetSubtype="0" fill="hold" nodeType="withEffect">
                                  <p:stCondLst>
                                    <p:cond delay="0"/>
                                  </p:stCondLst>
                                  <p:childTnLst>
                                    <p:set>
                                      <p:cBhvr>
                                        <p:cTn id="18" dur="1" fill="hold">
                                          <p:stCondLst>
                                            <p:cond delay="0"/>
                                          </p:stCondLst>
                                        </p:cTn>
                                        <p:tgtEl>
                                          <p:spTgt spid="267"/>
                                        </p:tgtEl>
                                        <p:attrNameLst>
                                          <p:attrName>style.visibility</p:attrName>
                                        </p:attrNameLst>
                                      </p:cBhvr>
                                      <p:to>
                                        <p:strVal val="visible"/>
                                      </p:to>
                                    </p:set>
                                    <p:animEffect transition="in" filter="fade">
                                      <p:cBhvr>
                                        <p:cTn id="19" dur="1000"/>
                                        <p:tgtEl>
                                          <p:spTgt spid="267"/>
                                        </p:tgtEl>
                                      </p:cBhvr>
                                    </p:animEffect>
                                  </p:childTnLst>
                                </p:cTn>
                              </p:par>
                              <p:par>
                                <p:cTn id="20" presetID="10" presetClass="entr" presetSubtype="0" fill="hold" nodeType="withEffect">
                                  <p:stCondLst>
                                    <p:cond delay="0"/>
                                  </p:stCondLst>
                                  <p:childTnLst>
                                    <p:set>
                                      <p:cBhvr>
                                        <p:cTn id="21" dur="1" fill="hold">
                                          <p:stCondLst>
                                            <p:cond delay="0"/>
                                          </p:stCondLst>
                                        </p:cTn>
                                        <p:tgtEl>
                                          <p:spTgt spid="268"/>
                                        </p:tgtEl>
                                        <p:attrNameLst>
                                          <p:attrName>style.visibility</p:attrName>
                                        </p:attrNameLst>
                                      </p:cBhvr>
                                      <p:to>
                                        <p:strVal val="visible"/>
                                      </p:to>
                                    </p:set>
                                    <p:animEffect transition="in" filter="fade">
                                      <p:cBhvr>
                                        <p:cTn id="22" dur="10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1"/>
                                        </p:tgtEl>
                                        <p:attrNameLst>
                                          <p:attrName>style.visibility</p:attrName>
                                        </p:attrNameLst>
                                      </p:cBhvr>
                                      <p:to>
                                        <p:strVal val="visible"/>
                                      </p:to>
                                    </p:set>
                                    <p:animEffect transition="in" filter="fade">
                                      <p:cBhvr>
                                        <p:cTn id="27" dur="1000"/>
                                        <p:tgtEl>
                                          <p:spTgt spid="251"/>
                                        </p:tgtEl>
                                      </p:cBhvr>
                                    </p:animEffect>
                                  </p:childTnLst>
                                </p:cTn>
                              </p:par>
                              <p:par>
                                <p:cTn id="28" presetID="10" presetClass="entr" presetSubtype="0" fill="hold" nodeType="withEffect">
                                  <p:stCondLst>
                                    <p:cond delay="0"/>
                                  </p:stCondLst>
                                  <p:childTnLst>
                                    <p:set>
                                      <p:cBhvr>
                                        <p:cTn id="29" dur="1" fill="hold">
                                          <p:stCondLst>
                                            <p:cond delay="0"/>
                                          </p:stCondLst>
                                        </p:cTn>
                                        <p:tgtEl>
                                          <p:spTgt spid="254"/>
                                        </p:tgtEl>
                                        <p:attrNameLst>
                                          <p:attrName>style.visibility</p:attrName>
                                        </p:attrNameLst>
                                      </p:cBhvr>
                                      <p:to>
                                        <p:strVal val="visible"/>
                                      </p:to>
                                    </p:set>
                                    <p:animEffect transition="in" filter="fade">
                                      <p:cBhvr>
                                        <p:cTn id="30" dur="1000"/>
                                        <p:tgtEl>
                                          <p:spTgt spid="25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57"/>
                                        </p:tgtEl>
                                        <p:attrNameLst>
                                          <p:attrName>style.visibility</p:attrName>
                                        </p:attrNameLst>
                                      </p:cBhvr>
                                      <p:to>
                                        <p:strVal val="visible"/>
                                      </p:to>
                                    </p:set>
                                    <p:animEffect transition="in" filter="fade">
                                      <p:cBhvr>
                                        <p:cTn id="35" dur="1000"/>
                                        <p:tgtEl>
                                          <p:spTgt spid="257"/>
                                        </p:tgtEl>
                                      </p:cBhvr>
                                    </p:animEffect>
                                  </p:childTnLst>
                                </p:cTn>
                              </p:par>
                              <p:par>
                                <p:cTn id="36" presetID="10" presetClass="entr" presetSubtype="0" fill="hold" nodeType="withEffect">
                                  <p:stCondLst>
                                    <p:cond delay="0"/>
                                  </p:stCondLst>
                                  <p:childTnLst>
                                    <p:set>
                                      <p:cBhvr>
                                        <p:cTn id="37" dur="1" fill="hold">
                                          <p:stCondLst>
                                            <p:cond delay="0"/>
                                          </p:stCondLst>
                                        </p:cTn>
                                        <p:tgtEl>
                                          <p:spTgt spid="260"/>
                                        </p:tgtEl>
                                        <p:attrNameLst>
                                          <p:attrName>style.visibility</p:attrName>
                                        </p:attrNameLst>
                                      </p:cBhvr>
                                      <p:to>
                                        <p:strVal val="visible"/>
                                      </p:to>
                                    </p:set>
                                    <p:animEffect transition="in" filter="fade">
                                      <p:cBhvr>
                                        <p:cTn id="38" dur="1000"/>
                                        <p:tgtEl>
                                          <p:spTgt spid="260"/>
                                        </p:tgtEl>
                                      </p:cBhvr>
                                    </p:animEffect>
                                  </p:childTnLst>
                                </p:cTn>
                              </p:par>
                              <p:par>
                                <p:cTn id="39" presetID="10" presetClass="entr" presetSubtype="0" fill="hold" nodeType="withEffect">
                                  <p:stCondLst>
                                    <p:cond delay="0"/>
                                  </p:stCondLst>
                                  <p:childTnLst>
                                    <p:set>
                                      <p:cBhvr>
                                        <p:cTn id="40" dur="1" fill="hold">
                                          <p:stCondLst>
                                            <p:cond delay="0"/>
                                          </p:stCondLst>
                                        </p:cTn>
                                        <p:tgtEl>
                                          <p:spTgt spid="269"/>
                                        </p:tgtEl>
                                        <p:attrNameLst>
                                          <p:attrName>style.visibility</p:attrName>
                                        </p:attrNameLst>
                                      </p:cBhvr>
                                      <p:to>
                                        <p:strVal val="visible"/>
                                      </p:to>
                                    </p:set>
                                    <p:animEffect transition="in" filter="fade">
                                      <p:cBhvr>
                                        <p:cTn id="41" dur="1000"/>
                                        <p:tgtEl>
                                          <p:spTgt spid="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grpSp>
        <p:nvGrpSpPr>
          <p:cNvPr id="277" name="Google Shape;277;p37"/>
          <p:cNvGrpSpPr/>
          <p:nvPr/>
        </p:nvGrpSpPr>
        <p:grpSpPr>
          <a:xfrm>
            <a:off x="175525" y="1125475"/>
            <a:ext cx="1714500" cy="2486700"/>
            <a:chOff x="6693700" y="3936650"/>
            <a:chExt cx="1714500" cy="2486700"/>
          </a:xfrm>
        </p:grpSpPr>
        <p:sp>
          <p:nvSpPr>
            <p:cNvPr id="278" name="Google Shape;278;p37"/>
            <p:cNvSpPr/>
            <p:nvPr/>
          </p:nvSpPr>
          <p:spPr>
            <a:xfrm>
              <a:off x="6693700" y="393665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9" name="Google Shape;279;p37"/>
            <p:cNvPicPr preferRelativeResize="0"/>
            <p:nvPr/>
          </p:nvPicPr>
          <p:blipFill>
            <a:blip r:embed="rId3">
              <a:alphaModFix/>
            </a:blip>
            <a:stretch>
              <a:fillRect/>
            </a:stretch>
          </p:blipFill>
          <p:spPr>
            <a:xfrm>
              <a:off x="6840074" y="4162637"/>
              <a:ext cx="1421749" cy="2034749"/>
            </a:xfrm>
            <a:prstGeom prst="rect">
              <a:avLst/>
            </a:prstGeom>
            <a:noFill/>
            <a:ln>
              <a:noFill/>
            </a:ln>
          </p:spPr>
        </p:pic>
      </p:grpSp>
      <p:sp>
        <p:nvSpPr>
          <p:cNvPr id="280" name="Google Shape;280;p37"/>
          <p:cNvSpPr/>
          <p:nvPr/>
        </p:nvSpPr>
        <p:spPr>
          <a:xfrm>
            <a:off x="4498313" y="112547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7"/>
          <p:cNvSpPr/>
          <p:nvPr/>
        </p:nvSpPr>
        <p:spPr>
          <a:xfrm>
            <a:off x="6782250" y="391697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7"/>
          <p:cNvSpPr/>
          <p:nvPr/>
        </p:nvSpPr>
        <p:spPr>
          <a:xfrm>
            <a:off x="4432425" y="391697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7"/>
          <p:cNvSpPr/>
          <p:nvPr/>
        </p:nvSpPr>
        <p:spPr>
          <a:xfrm>
            <a:off x="2214375" y="384912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7"/>
          <p:cNvSpPr/>
          <p:nvPr/>
        </p:nvSpPr>
        <p:spPr>
          <a:xfrm>
            <a:off x="175525" y="3849125"/>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7"/>
          <p:cNvSpPr/>
          <p:nvPr/>
        </p:nvSpPr>
        <p:spPr>
          <a:xfrm>
            <a:off x="6782275" y="106165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6" name="Google Shape;286;p37"/>
          <p:cNvPicPr preferRelativeResize="0"/>
          <p:nvPr/>
        </p:nvPicPr>
        <p:blipFill>
          <a:blip r:embed="rId4">
            <a:alphaModFix/>
          </a:blip>
          <a:stretch>
            <a:fillRect/>
          </a:stretch>
        </p:blipFill>
        <p:spPr>
          <a:xfrm>
            <a:off x="2516324" y="3935575"/>
            <a:ext cx="1110600" cy="2313801"/>
          </a:xfrm>
          <a:prstGeom prst="rect">
            <a:avLst/>
          </a:prstGeom>
          <a:noFill/>
          <a:ln>
            <a:noFill/>
          </a:ln>
        </p:spPr>
      </p:pic>
      <p:pic>
        <p:nvPicPr>
          <p:cNvPr id="287" name="Google Shape;287;p37"/>
          <p:cNvPicPr preferRelativeResize="0"/>
          <p:nvPr/>
        </p:nvPicPr>
        <p:blipFill>
          <a:blip r:embed="rId5">
            <a:alphaModFix/>
          </a:blip>
          <a:stretch>
            <a:fillRect/>
          </a:stretch>
        </p:blipFill>
        <p:spPr>
          <a:xfrm>
            <a:off x="477475" y="3943572"/>
            <a:ext cx="1110600" cy="2297803"/>
          </a:xfrm>
          <a:prstGeom prst="rect">
            <a:avLst/>
          </a:prstGeom>
          <a:noFill/>
          <a:ln>
            <a:noFill/>
          </a:ln>
        </p:spPr>
      </p:pic>
      <p:pic>
        <p:nvPicPr>
          <p:cNvPr id="288" name="Google Shape;288;p37"/>
          <p:cNvPicPr preferRelativeResize="0"/>
          <p:nvPr/>
        </p:nvPicPr>
        <p:blipFill rotWithShape="1">
          <a:blip r:embed="rId6">
            <a:alphaModFix/>
          </a:blip>
          <a:srcRect l="29208" t="2219" r="28703" b="2123"/>
          <a:stretch/>
        </p:blipFill>
        <p:spPr>
          <a:xfrm>
            <a:off x="4816368" y="4011425"/>
            <a:ext cx="946607" cy="2297801"/>
          </a:xfrm>
          <a:prstGeom prst="rect">
            <a:avLst/>
          </a:prstGeom>
          <a:noFill/>
          <a:ln>
            <a:noFill/>
          </a:ln>
        </p:spPr>
      </p:pic>
      <p:pic>
        <p:nvPicPr>
          <p:cNvPr id="289" name="Google Shape;289;p37"/>
          <p:cNvPicPr preferRelativeResize="0"/>
          <p:nvPr/>
        </p:nvPicPr>
        <p:blipFill rotWithShape="1">
          <a:blip r:embed="rId7">
            <a:alphaModFix/>
          </a:blip>
          <a:srcRect l="18895" t="2232" r="21288" b="2764"/>
          <a:stretch/>
        </p:blipFill>
        <p:spPr>
          <a:xfrm>
            <a:off x="6990463" y="3964812"/>
            <a:ext cx="1298126" cy="2391026"/>
          </a:xfrm>
          <a:prstGeom prst="rect">
            <a:avLst/>
          </a:prstGeom>
          <a:noFill/>
          <a:ln>
            <a:noFill/>
          </a:ln>
        </p:spPr>
      </p:pic>
      <p:grpSp>
        <p:nvGrpSpPr>
          <p:cNvPr id="290" name="Google Shape;290;p37"/>
          <p:cNvGrpSpPr/>
          <p:nvPr/>
        </p:nvGrpSpPr>
        <p:grpSpPr>
          <a:xfrm>
            <a:off x="2214375" y="1125475"/>
            <a:ext cx="1714500" cy="2486700"/>
            <a:chOff x="4572000" y="3936650"/>
            <a:chExt cx="1714500" cy="2486700"/>
          </a:xfrm>
        </p:grpSpPr>
        <p:sp>
          <p:nvSpPr>
            <p:cNvPr id="291" name="Google Shape;291;p37"/>
            <p:cNvSpPr/>
            <p:nvPr/>
          </p:nvSpPr>
          <p:spPr>
            <a:xfrm>
              <a:off x="4572000" y="3936650"/>
              <a:ext cx="1714500" cy="24867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37"/>
            <p:cNvPicPr preferRelativeResize="0"/>
            <p:nvPr/>
          </p:nvPicPr>
          <p:blipFill rotWithShape="1">
            <a:blip r:embed="rId8">
              <a:alphaModFix/>
            </a:blip>
            <a:srcRect l="9396" r="10295" b="2219"/>
            <a:stretch/>
          </p:blipFill>
          <p:spPr>
            <a:xfrm>
              <a:off x="4598200" y="4099813"/>
              <a:ext cx="1662099" cy="2160381"/>
            </a:xfrm>
            <a:prstGeom prst="rect">
              <a:avLst/>
            </a:prstGeom>
            <a:noFill/>
            <a:ln>
              <a:noFill/>
            </a:ln>
          </p:spPr>
        </p:pic>
      </p:grpSp>
      <p:pic>
        <p:nvPicPr>
          <p:cNvPr id="293" name="Google Shape;293;p37"/>
          <p:cNvPicPr preferRelativeResize="0"/>
          <p:nvPr/>
        </p:nvPicPr>
        <p:blipFill>
          <a:blip r:embed="rId9">
            <a:alphaModFix/>
          </a:blip>
          <a:stretch>
            <a:fillRect/>
          </a:stretch>
        </p:blipFill>
        <p:spPr>
          <a:xfrm>
            <a:off x="6886337" y="1317475"/>
            <a:ext cx="1506325" cy="2102705"/>
          </a:xfrm>
          <a:prstGeom prst="rect">
            <a:avLst/>
          </a:prstGeom>
          <a:noFill/>
          <a:ln>
            <a:noFill/>
          </a:ln>
        </p:spPr>
      </p:pic>
      <p:pic>
        <p:nvPicPr>
          <p:cNvPr id="294" name="Google Shape;294;p37"/>
          <p:cNvPicPr preferRelativeResize="0"/>
          <p:nvPr/>
        </p:nvPicPr>
        <p:blipFill>
          <a:blip r:embed="rId10">
            <a:alphaModFix/>
          </a:blip>
          <a:stretch>
            <a:fillRect/>
          </a:stretch>
        </p:blipFill>
        <p:spPr>
          <a:xfrm>
            <a:off x="4556543" y="1253650"/>
            <a:ext cx="1598057" cy="21027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1000"/>
                                        <p:tgtEl>
                                          <p:spTgt spid="277"/>
                                        </p:tgtEl>
                                      </p:cBhvr>
                                    </p:animEffect>
                                  </p:childTnLst>
                                </p:cTn>
                              </p:par>
                              <p:par>
                                <p:cTn id="8" presetID="10" presetClass="entr" presetSubtype="0" fill="hold"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fade">
                                      <p:cBhvr>
                                        <p:cTn id="10" dur="1000"/>
                                        <p:tgtEl>
                                          <p:spTgt spid="29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0"/>
                                        </p:tgtEl>
                                        <p:attrNameLst>
                                          <p:attrName>style.visibility</p:attrName>
                                        </p:attrNameLst>
                                      </p:cBhvr>
                                      <p:to>
                                        <p:strVal val="visible"/>
                                      </p:to>
                                    </p:set>
                                    <p:animEffect transition="in" filter="fade">
                                      <p:cBhvr>
                                        <p:cTn id="15" dur="1000"/>
                                        <p:tgtEl>
                                          <p:spTgt spid="280"/>
                                        </p:tgtEl>
                                      </p:cBhvr>
                                    </p:animEffect>
                                  </p:childTnLst>
                                </p:cTn>
                              </p:par>
                              <p:par>
                                <p:cTn id="16" presetID="10" presetClass="entr" presetSubtype="0" fill="hold" nodeType="with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fade">
                                      <p:cBhvr>
                                        <p:cTn id="18" dur="1000"/>
                                        <p:tgtEl>
                                          <p:spTgt spid="285"/>
                                        </p:tgtEl>
                                      </p:cBhvr>
                                    </p:animEffect>
                                  </p:childTnLst>
                                </p:cTn>
                              </p:par>
                              <p:par>
                                <p:cTn id="19" presetID="10" presetClass="entr" presetSubtype="0" fill="hold" nodeType="withEffect">
                                  <p:stCondLst>
                                    <p:cond delay="0"/>
                                  </p:stCondLst>
                                  <p:childTnLst>
                                    <p:set>
                                      <p:cBhvr>
                                        <p:cTn id="20" dur="1" fill="hold">
                                          <p:stCondLst>
                                            <p:cond delay="0"/>
                                          </p:stCondLst>
                                        </p:cTn>
                                        <p:tgtEl>
                                          <p:spTgt spid="293"/>
                                        </p:tgtEl>
                                        <p:attrNameLst>
                                          <p:attrName>style.visibility</p:attrName>
                                        </p:attrNameLst>
                                      </p:cBhvr>
                                      <p:to>
                                        <p:strVal val="visible"/>
                                      </p:to>
                                    </p:set>
                                    <p:animEffect transition="in" filter="fade">
                                      <p:cBhvr>
                                        <p:cTn id="21" dur="1000"/>
                                        <p:tgtEl>
                                          <p:spTgt spid="293"/>
                                        </p:tgtEl>
                                      </p:cBhvr>
                                    </p:animEffect>
                                  </p:childTnLst>
                                </p:cTn>
                              </p:par>
                              <p:par>
                                <p:cTn id="22" presetID="10" presetClass="entr" presetSubtype="0" fill="hold" nodeType="withEffect">
                                  <p:stCondLst>
                                    <p:cond delay="0"/>
                                  </p:stCondLst>
                                  <p:childTnLst>
                                    <p:set>
                                      <p:cBhvr>
                                        <p:cTn id="23" dur="1" fill="hold">
                                          <p:stCondLst>
                                            <p:cond delay="0"/>
                                          </p:stCondLst>
                                        </p:cTn>
                                        <p:tgtEl>
                                          <p:spTgt spid="294"/>
                                        </p:tgtEl>
                                        <p:attrNameLst>
                                          <p:attrName>style.visibility</p:attrName>
                                        </p:attrNameLst>
                                      </p:cBhvr>
                                      <p:to>
                                        <p:strVal val="visible"/>
                                      </p:to>
                                    </p:set>
                                    <p:animEffect transition="in" filter="fade">
                                      <p:cBhvr>
                                        <p:cTn id="24" dur="1000"/>
                                        <p:tgtEl>
                                          <p:spTgt spid="29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animEffect transition="in" filter="fade">
                                      <p:cBhvr>
                                        <p:cTn id="29" dur="1000"/>
                                        <p:tgtEl>
                                          <p:spTgt spid="283"/>
                                        </p:tgtEl>
                                      </p:cBhvr>
                                    </p:animEffect>
                                  </p:childTnLst>
                                </p:cTn>
                              </p:par>
                              <p:par>
                                <p:cTn id="30" presetID="10" presetClass="entr" presetSubtype="0" fill="hold" nodeType="withEffect">
                                  <p:stCondLst>
                                    <p:cond delay="0"/>
                                  </p:stCondLst>
                                  <p:childTnLst>
                                    <p:set>
                                      <p:cBhvr>
                                        <p:cTn id="31" dur="1" fill="hold">
                                          <p:stCondLst>
                                            <p:cond delay="0"/>
                                          </p:stCondLst>
                                        </p:cTn>
                                        <p:tgtEl>
                                          <p:spTgt spid="284"/>
                                        </p:tgtEl>
                                        <p:attrNameLst>
                                          <p:attrName>style.visibility</p:attrName>
                                        </p:attrNameLst>
                                      </p:cBhvr>
                                      <p:to>
                                        <p:strVal val="visible"/>
                                      </p:to>
                                    </p:set>
                                    <p:animEffect transition="in" filter="fade">
                                      <p:cBhvr>
                                        <p:cTn id="32" dur="1000"/>
                                        <p:tgtEl>
                                          <p:spTgt spid="284"/>
                                        </p:tgtEl>
                                      </p:cBhvr>
                                    </p:animEffect>
                                  </p:childTnLst>
                                </p:cTn>
                              </p:par>
                              <p:par>
                                <p:cTn id="33" presetID="10" presetClass="entr" presetSubtype="0" fill="hold" nodeType="withEffect">
                                  <p:stCondLst>
                                    <p:cond delay="0"/>
                                  </p:stCondLst>
                                  <p:childTnLst>
                                    <p:set>
                                      <p:cBhvr>
                                        <p:cTn id="34" dur="1" fill="hold">
                                          <p:stCondLst>
                                            <p:cond delay="0"/>
                                          </p:stCondLst>
                                        </p:cTn>
                                        <p:tgtEl>
                                          <p:spTgt spid="286"/>
                                        </p:tgtEl>
                                        <p:attrNameLst>
                                          <p:attrName>style.visibility</p:attrName>
                                        </p:attrNameLst>
                                      </p:cBhvr>
                                      <p:to>
                                        <p:strVal val="visible"/>
                                      </p:to>
                                    </p:set>
                                    <p:animEffect transition="in" filter="fade">
                                      <p:cBhvr>
                                        <p:cTn id="35" dur="1000"/>
                                        <p:tgtEl>
                                          <p:spTgt spid="286"/>
                                        </p:tgtEl>
                                      </p:cBhvr>
                                    </p:animEffect>
                                  </p:childTnLst>
                                </p:cTn>
                              </p:par>
                              <p:par>
                                <p:cTn id="36" presetID="10" presetClass="entr" presetSubtype="0" fill="hold" nodeType="withEffect">
                                  <p:stCondLst>
                                    <p:cond delay="0"/>
                                  </p:stCondLst>
                                  <p:childTnLst>
                                    <p:set>
                                      <p:cBhvr>
                                        <p:cTn id="37" dur="1" fill="hold">
                                          <p:stCondLst>
                                            <p:cond delay="0"/>
                                          </p:stCondLst>
                                        </p:cTn>
                                        <p:tgtEl>
                                          <p:spTgt spid="287"/>
                                        </p:tgtEl>
                                        <p:attrNameLst>
                                          <p:attrName>style.visibility</p:attrName>
                                        </p:attrNameLst>
                                      </p:cBhvr>
                                      <p:to>
                                        <p:strVal val="visible"/>
                                      </p:to>
                                    </p:set>
                                    <p:animEffect transition="in" filter="fade">
                                      <p:cBhvr>
                                        <p:cTn id="38" dur="1000"/>
                                        <p:tgtEl>
                                          <p:spTgt spid="28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81"/>
                                        </p:tgtEl>
                                        <p:attrNameLst>
                                          <p:attrName>style.visibility</p:attrName>
                                        </p:attrNameLst>
                                      </p:cBhvr>
                                      <p:to>
                                        <p:strVal val="visible"/>
                                      </p:to>
                                    </p:set>
                                    <p:animEffect transition="in" filter="fade">
                                      <p:cBhvr>
                                        <p:cTn id="43" dur="1000"/>
                                        <p:tgtEl>
                                          <p:spTgt spid="281"/>
                                        </p:tgtEl>
                                      </p:cBhvr>
                                    </p:animEffect>
                                  </p:childTnLst>
                                </p:cTn>
                              </p:par>
                              <p:par>
                                <p:cTn id="44" presetID="10" presetClass="entr" presetSubtype="0" fill="hold" nodeType="withEffect">
                                  <p:stCondLst>
                                    <p:cond delay="0"/>
                                  </p:stCondLst>
                                  <p:childTnLst>
                                    <p:set>
                                      <p:cBhvr>
                                        <p:cTn id="45" dur="1" fill="hold">
                                          <p:stCondLst>
                                            <p:cond delay="0"/>
                                          </p:stCondLst>
                                        </p:cTn>
                                        <p:tgtEl>
                                          <p:spTgt spid="282"/>
                                        </p:tgtEl>
                                        <p:attrNameLst>
                                          <p:attrName>style.visibility</p:attrName>
                                        </p:attrNameLst>
                                      </p:cBhvr>
                                      <p:to>
                                        <p:strVal val="visible"/>
                                      </p:to>
                                    </p:set>
                                    <p:animEffect transition="in" filter="fade">
                                      <p:cBhvr>
                                        <p:cTn id="46" dur="1000"/>
                                        <p:tgtEl>
                                          <p:spTgt spid="282"/>
                                        </p:tgtEl>
                                      </p:cBhvr>
                                    </p:animEffect>
                                  </p:childTnLst>
                                </p:cTn>
                              </p:par>
                              <p:par>
                                <p:cTn id="47" presetID="10" presetClass="entr" presetSubtype="0" fill="hold" nodeType="withEffect">
                                  <p:stCondLst>
                                    <p:cond delay="0"/>
                                  </p:stCondLst>
                                  <p:childTnLst>
                                    <p:set>
                                      <p:cBhvr>
                                        <p:cTn id="48" dur="1" fill="hold">
                                          <p:stCondLst>
                                            <p:cond delay="0"/>
                                          </p:stCondLst>
                                        </p:cTn>
                                        <p:tgtEl>
                                          <p:spTgt spid="288"/>
                                        </p:tgtEl>
                                        <p:attrNameLst>
                                          <p:attrName>style.visibility</p:attrName>
                                        </p:attrNameLst>
                                      </p:cBhvr>
                                      <p:to>
                                        <p:strVal val="visible"/>
                                      </p:to>
                                    </p:set>
                                    <p:animEffect transition="in" filter="fade">
                                      <p:cBhvr>
                                        <p:cTn id="49" dur="1000"/>
                                        <p:tgtEl>
                                          <p:spTgt spid="288"/>
                                        </p:tgtEl>
                                      </p:cBhvr>
                                    </p:animEffect>
                                  </p:childTnLst>
                                </p:cTn>
                              </p:par>
                              <p:par>
                                <p:cTn id="50" presetID="10" presetClass="entr" presetSubtype="0" fill="hold" nodeType="withEffect">
                                  <p:stCondLst>
                                    <p:cond delay="0"/>
                                  </p:stCondLst>
                                  <p:childTnLst>
                                    <p:set>
                                      <p:cBhvr>
                                        <p:cTn id="51" dur="1" fill="hold">
                                          <p:stCondLst>
                                            <p:cond delay="0"/>
                                          </p:stCondLst>
                                        </p:cTn>
                                        <p:tgtEl>
                                          <p:spTgt spid="289"/>
                                        </p:tgtEl>
                                        <p:attrNameLst>
                                          <p:attrName>style.visibility</p:attrName>
                                        </p:attrNameLst>
                                      </p:cBhvr>
                                      <p:to>
                                        <p:strVal val="visible"/>
                                      </p:to>
                                    </p:set>
                                    <p:animEffect transition="in" filter="fade">
                                      <p:cBhvr>
                                        <p:cTn id="52"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38"/>
          <p:cNvSpPr txBox="1">
            <a:spLocks noGrp="1"/>
          </p:cNvSpPr>
          <p:nvPr>
            <p:ph type="title"/>
          </p:nvPr>
        </p:nvSpPr>
        <p:spPr>
          <a:xfrm>
            <a:off x="457200" y="3765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Other combos?</a:t>
            </a:r>
            <a:endParaRPr dirty="0"/>
          </a:p>
        </p:txBody>
      </p:sp>
      <p:sp>
        <p:nvSpPr>
          <p:cNvPr id="301" name="Google Shape;301;p38"/>
          <p:cNvSpPr txBox="1">
            <a:spLocks noGrp="1"/>
          </p:cNvSpPr>
          <p:nvPr>
            <p:ph type="body" idx="1"/>
          </p:nvPr>
        </p:nvSpPr>
        <p:spPr>
          <a:xfrm>
            <a:off x="457200" y="1933825"/>
            <a:ext cx="82296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Which </a:t>
            </a:r>
            <a:r>
              <a:rPr lang="en-US" dirty="0">
                <a:solidFill>
                  <a:schemeClr val="accent3">
                    <a:lumMod val="75000"/>
                  </a:schemeClr>
                </a:solidFill>
              </a:rPr>
              <a:t>substitutes/complements </a:t>
            </a:r>
            <a:r>
              <a:rPr lang="en-US" dirty="0"/>
              <a:t>would you include?</a:t>
            </a:r>
            <a:endParaRPr dirty="0"/>
          </a:p>
          <a:p>
            <a:pPr marL="0" lvl="0" indent="0" algn="l" rtl="0">
              <a:spcBef>
                <a:spcPts val="1800"/>
              </a:spcBef>
              <a:spcAft>
                <a:spcPts val="0"/>
              </a:spcAft>
              <a:buNone/>
            </a:pPr>
            <a:r>
              <a:rPr lang="en-US" dirty="0"/>
              <a:t>-Maybe focus on DC/Marvel copies?</a:t>
            </a:r>
            <a:endParaRPr dirty="0"/>
          </a:p>
          <a:p>
            <a:pPr marL="0" lvl="0" indent="0" algn="l" rtl="0">
              <a:spcBef>
                <a:spcPts val="1800"/>
              </a:spcBef>
              <a:spcAft>
                <a:spcPts val="0"/>
              </a:spcAft>
              <a:buNone/>
            </a:pPr>
            <a:r>
              <a:rPr lang="en-US" dirty="0"/>
              <a:t>-No X-Men!?!</a:t>
            </a:r>
            <a:endParaRPr dirty="0"/>
          </a:p>
          <a:p>
            <a:pPr marL="0" lvl="0" indent="0" algn="l" rtl="0">
              <a:spcBef>
                <a:spcPts val="1800"/>
              </a:spcBef>
              <a:spcAft>
                <a:spcPts val="0"/>
              </a:spcAft>
              <a:buNone/>
            </a:pPr>
            <a:r>
              <a:rPr lang="en-US" dirty="0"/>
              <a:t>-Defenders vs. Avengers? </a:t>
            </a:r>
            <a:endParaRPr dirty="0"/>
          </a:p>
          <a:p>
            <a:pPr marL="0" lvl="0" indent="0" algn="l" rtl="0">
              <a:spcBef>
                <a:spcPts val="1800"/>
              </a:spcBef>
              <a:spcAft>
                <a:spcPts val="1800"/>
              </a:spcAft>
              <a:buNone/>
            </a:pPr>
            <a:endParaRPr dirty="0"/>
          </a:p>
        </p:txBody>
      </p:sp>
      <p:sp>
        <p:nvSpPr>
          <p:cNvPr id="302" name="Google Shape;302;p38"/>
          <p:cNvSpPr txBox="1"/>
          <p:nvPr/>
        </p:nvSpPr>
        <p:spPr>
          <a:xfrm>
            <a:off x="457200" y="4495800"/>
            <a:ext cx="8229600" cy="221596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800" dirty="0">
                <a:solidFill>
                  <a:schemeClr val="dk1"/>
                </a:solidFill>
                <a:latin typeface="Calibri"/>
                <a:ea typeface="Calibri"/>
                <a:cs typeface="Calibri"/>
                <a:sym typeface="Calibri"/>
              </a:rPr>
              <a:t>Also, could you use these cards to discuss comparative advantage? </a:t>
            </a:r>
            <a:endParaRPr sz="2800" dirty="0">
              <a:solidFill>
                <a:schemeClr val="dk1"/>
              </a:solidFill>
              <a:latin typeface="Calibri"/>
              <a:ea typeface="Calibri"/>
              <a:cs typeface="Calibri"/>
              <a:sym typeface="Calibri"/>
            </a:endParaRPr>
          </a:p>
          <a:p>
            <a:pPr marL="0" lvl="0" indent="0" algn="l" rtl="0">
              <a:spcBef>
                <a:spcPts val="1800"/>
              </a:spcBef>
              <a:spcAft>
                <a:spcPts val="1800"/>
              </a:spcAft>
              <a:buClr>
                <a:schemeClr val="dk1"/>
              </a:buClr>
              <a:buSzPts val="1100"/>
              <a:buFont typeface="Arial"/>
              <a:buNone/>
            </a:pPr>
            <a:r>
              <a:rPr lang="en-US" sz="2300" i="1" dirty="0">
                <a:solidFill>
                  <a:schemeClr val="dk1"/>
                </a:solidFill>
                <a:latin typeface="Calibri"/>
                <a:ea typeface="Calibri"/>
                <a:cs typeface="Calibri"/>
                <a:sym typeface="Calibri"/>
              </a:rPr>
              <a:t>*Battle of New York is a GREAT opening for specialization based on comparative advantage.</a:t>
            </a:r>
            <a:endParaRPr sz="2300" i="1"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xEl>
                                              <p:pRg st="0" end="0"/>
                                            </p:txEl>
                                          </p:spTgt>
                                        </p:tgtEl>
                                        <p:attrNameLst>
                                          <p:attrName>style.visibility</p:attrName>
                                        </p:attrNameLst>
                                      </p:cBhvr>
                                      <p:to>
                                        <p:strVal val="visible"/>
                                      </p:to>
                                    </p:set>
                                    <p:animEffect transition="in" filter="fade">
                                      <p:cBhvr>
                                        <p:cTn id="7" dur="1000"/>
                                        <p:tgtEl>
                                          <p:spTgt spid="3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1">
                                            <p:txEl>
                                              <p:pRg st="1" end="1"/>
                                            </p:txEl>
                                          </p:spTgt>
                                        </p:tgtEl>
                                        <p:attrNameLst>
                                          <p:attrName>style.visibility</p:attrName>
                                        </p:attrNameLst>
                                      </p:cBhvr>
                                      <p:to>
                                        <p:strVal val="visible"/>
                                      </p:to>
                                    </p:set>
                                    <p:animEffect transition="in" filter="fade">
                                      <p:cBhvr>
                                        <p:cTn id="12" dur="1000"/>
                                        <p:tgtEl>
                                          <p:spTgt spid="3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xEl>
                                              <p:pRg st="2" end="2"/>
                                            </p:txEl>
                                          </p:spTgt>
                                        </p:tgtEl>
                                        <p:attrNameLst>
                                          <p:attrName>style.visibility</p:attrName>
                                        </p:attrNameLst>
                                      </p:cBhvr>
                                      <p:to>
                                        <p:strVal val="visible"/>
                                      </p:to>
                                    </p:set>
                                    <p:animEffect transition="in" filter="fade">
                                      <p:cBhvr>
                                        <p:cTn id="17" dur="1000"/>
                                        <p:tgtEl>
                                          <p:spTgt spid="30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1">
                                            <p:txEl>
                                              <p:pRg st="3" end="3"/>
                                            </p:txEl>
                                          </p:spTgt>
                                        </p:tgtEl>
                                        <p:attrNameLst>
                                          <p:attrName>style.visibility</p:attrName>
                                        </p:attrNameLst>
                                      </p:cBhvr>
                                      <p:to>
                                        <p:strVal val="visible"/>
                                      </p:to>
                                    </p:set>
                                    <p:animEffect transition="in" filter="fade">
                                      <p:cBhvr>
                                        <p:cTn id="22" dur="1000"/>
                                        <p:tgtEl>
                                          <p:spTgt spid="30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1">
                                            <p:txEl>
                                              <p:pRg st="4" end="4"/>
                                            </p:txEl>
                                          </p:spTgt>
                                        </p:tgtEl>
                                        <p:attrNameLst>
                                          <p:attrName>style.visibility</p:attrName>
                                        </p:attrNameLst>
                                      </p:cBhvr>
                                      <p:to>
                                        <p:strVal val="visible"/>
                                      </p:to>
                                    </p:set>
                                    <p:animEffect transition="in" filter="fade">
                                      <p:cBhvr>
                                        <p:cTn id="27" dur="1000"/>
                                        <p:tgtEl>
                                          <p:spTgt spid="30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2"/>
                                        </p:tgtEl>
                                        <p:attrNameLst>
                                          <p:attrName>style.visibility</p:attrName>
                                        </p:attrNameLst>
                                      </p:cBhvr>
                                      <p:to>
                                        <p:strVal val="visible"/>
                                      </p:to>
                                    </p:set>
                                    <p:animEffect transition="in" filter="fade">
                                      <p:cBhvr>
                                        <p:cTn id="32" dur="1200"/>
                                        <p:tgtEl>
                                          <p:spTgt spid="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9"/>
          <p:cNvSpPr txBox="1">
            <a:spLocks noGrp="1"/>
          </p:cNvSpPr>
          <p:nvPr>
            <p:ph type="title"/>
          </p:nvPr>
        </p:nvSpPr>
        <p:spPr>
          <a:xfrm>
            <a:off x="231700" y="1586925"/>
            <a:ext cx="86652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700"/>
              <a:t>Decision Making with  Hulk</a:t>
            </a:r>
            <a:r>
              <a:rPr lang="en-US"/>
              <a:t> </a:t>
            </a:r>
            <a:endParaRPr/>
          </a:p>
        </p:txBody>
      </p:sp>
      <p:pic>
        <p:nvPicPr>
          <p:cNvPr id="309" name="Google Shape;309;p39"/>
          <p:cNvPicPr preferRelativeResize="0"/>
          <p:nvPr/>
        </p:nvPicPr>
        <p:blipFill rotWithShape="1">
          <a:blip r:embed="rId3">
            <a:alphaModFix/>
          </a:blip>
          <a:srcRect l="9902" t="10020" r="9789" b="9432"/>
          <a:stretch/>
        </p:blipFill>
        <p:spPr>
          <a:xfrm>
            <a:off x="2693733" y="2729925"/>
            <a:ext cx="3756542" cy="37673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0"/>
          <p:cNvSpPr txBox="1">
            <a:spLocks noGrp="1"/>
          </p:cNvSpPr>
          <p:nvPr>
            <p:ph type="title"/>
          </p:nvPr>
        </p:nvSpPr>
        <p:spPr>
          <a:xfrm>
            <a:off x="45750" y="839500"/>
            <a:ext cx="90525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4700"/>
              <a:t>Bruce Banner Makes a Choice</a:t>
            </a:r>
            <a:endParaRPr sz="4700"/>
          </a:p>
        </p:txBody>
      </p:sp>
      <p:sp>
        <p:nvSpPr>
          <p:cNvPr id="316" name="Google Shape;316;p40"/>
          <p:cNvSpPr txBox="1">
            <a:spLocks noGrp="1"/>
          </p:cNvSpPr>
          <p:nvPr>
            <p:ph type="body" idx="1"/>
          </p:nvPr>
        </p:nvSpPr>
        <p:spPr>
          <a:xfrm>
            <a:off x="247775" y="1831750"/>
            <a:ext cx="5592600" cy="4628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600" u="sng">
                <a:solidFill>
                  <a:schemeClr val="hlink"/>
                </a:solidFill>
                <a:hlinkClick r:id="rId3"/>
              </a:rPr>
              <a:t>Bruce Banner developed the first gamma bomb for the U.S. military</a:t>
            </a:r>
            <a:r>
              <a:rPr lang="en-US" sz="2600"/>
              <a:t>. A teenager (Rick Jones) sneaks onto the bomb’s test site when it’s getting ready to detonate.</a:t>
            </a:r>
            <a:endParaRPr sz="2600"/>
          </a:p>
          <a:p>
            <a:pPr marL="0" lvl="0" indent="0" algn="l" rtl="0">
              <a:spcBef>
                <a:spcPts val="1800"/>
              </a:spcBef>
              <a:spcAft>
                <a:spcPts val="0"/>
              </a:spcAft>
              <a:buNone/>
            </a:pPr>
            <a:r>
              <a:rPr lang="en-US" sz="2600"/>
              <a:t>Banner rushes onto the test site and pushes the teen into a trench to protect him from the gamma bomb. </a:t>
            </a:r>
            <a:endParaRPr sz="2600"/>
          </a:p>
          <a:p>
            <a:pPr marL="0" lvl="0" indent="0" algn="l" rtl="0">
              <a:spcBef>
                <a:spcPts val="1800"/>
              </a:spcBef>
              <a:spcAft>
                <a:spcPts val="1800"/>
              </a:spcAft>
              <a:buNone/>
            </a:pPr>
            <a:r>
              <a:rPr lang="en-US" sz="2600"/>
              <a:t>Banner is bombarded by gamma rays and the Hulk is born. </a:t>
            </a:r>
            <a:endParaRPr sz="2600"/>
          </a:p>
        </p:txBody>
      </p:sp>
      <p:pic>
        <p:nvPicPr>
          <p:cNvPr id="317" name="Google Shape;317;p40"/>
          <p:cNvPicPr preferRelativeResize="0"/>
          <p:nvPr/>
        </p:nvPicPr>
        <p:blipFill>
          <a:blip r:embed="rId4">
            <a:alphaModFix/>
          </a:blip>
          <a:stretch>
            <a:fillRect/>
          </a:stretch>
        </p:blipFill>
        <p:spPr>
          <a:xfrm>
            <a:off x="5840375" y="1831750"/>
            <a:ext cx="3022975" cy="45344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
                                            <p:txEl>
                                              <p:pRg st="0" end="0"/>
                                            </p:txEl>
                                          </p:spTgt>
                                        </p:tgtEl>
                                        <p:attrNameLst>
                                          <p:attrName>style.visibility</p:attrName>
                                        </p:attrNameLst>
                                      </p:cBhvr>
                                      <p:to>
                                        <p:strVal val="visible"/>
                                      </p:to>
                                    </p:set>
                                    <p:animEffect transition="in" filter="fade">
                                      <p:cBhvr>
                                        <p:cTn id="7" dur="1000"/>
                                        <p:tgtEl>
                                          <p:spTgt spid="3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6">
                                            <p:txEl>
                                              <p:pRg st="1" end="1"/>
                                            </p:txEl>
                                          </p:spTgt>
                                        </p:tgtEl>
                                        <p:attrNameLst>
                                          <p:attrName>style.visibility</p:attrName>
                                        </p:attrNameLst>
                                      </p:cBhvr>
                                      <p:to>
                                        <p:strVal val="visible"/>
                                      </p:to>
                                    </p:set>
                                    <p:animEffect transition="in" filter="fade">
                                      <p:cBhvr>
                                        <p:cTn id="12" dur="1000"/>
                                        <p:tgtEl>
                                          <p:spTgt spid="3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6">
                                            <p:txEl>
                                              <p:pRg st="2" end="2"/>
                                            </p:txEl>
                                          </p:spTgt>
                                        </p:tgtEl>
                                        <p:attrNameLst>
                                          <p:attrName>style.visibility</p:attrName>
                                        </p:attrNameLst>
                                      </p:cBhvr>
                                      <p:to>
                                        <p:strVal val="visible"/>
                                      </p:to>
                                    </p:set>
                                    <p:animEffect transition="in" filter="fade">
                                      <p:cBhvr>
                                        <p:cTn id="17" dur="1000"/>
                                        <p:tgtEl>
                                          <p:spTgt spid="3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1"/>
          <p:cNvSpPr txBox="1">
            <a:spLocks noGrp="1"/>
          </p:cNvSpPr>
          <p:nvPr>
            <p:ph type="title"/>
          </p:nvPr>
        </p:nvSpPr>
        <p:spPr>
          <a:xfrm>
            <a:off x="457200" y="701174"/>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PACED Model</a:t>
            </a:r>
            <a:endParaRPr dirty="0"/>
          </a:p>
        </p:txBody>
      </p:sp>
      <p:sp>
        <p:nvSpPr>
          <p:cNvPr id="324" name="Google Shape;324;p41"/>
          <p:cNvSpPr txBox="1">
            <a:spLocks noGrp="1"/>
          </p:cNvSpPr>
          <p:nvPr>
            <p:ph type="body" idx="1"/>
          </p:nvPr>
        </p:nvSpPr>
        <p:spPr>
          <a:xfrm>
            <a:off x="361350" y="2114926"/>
            <a:ext cx="8421300" cy="40419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3400" dirty="0"/>
              <a:t>The </a:t>
            </a:r>
            <a:r>
              <a:rPr lang="en-US" sz="3400" b="1" dirty="0">
                <a:solidFill>
                  <a:srgbClr val="7A9900"/>
                </a:solidFill>
              </a:rPr>
              <a:t>PACED Model</a:t>
            </a:r>
            <a:r>
              <a:rPr lang="en-US" sz="3400" dirty="0"/>
              <a:t> is a great tool for decision-making.</a:t>
            </a:r>
            <a:endParaRPr sz="3400" dirty="0"/>
          </a:p>
          <a:p>
            <a:pPr marL="457200" lvl="0" indent="-412750" algn="l" rtl="0">
              <a:lnSpc>
                <a:spcPct val="90000"/>
              </a:lnSpc>
              <a:spcBef>
                <a:spcPts val="1000"/>
              </a:spcBef>
              <a:spcAft>
                <a:spcPts val="0"/>
              </a:spcAft>
              <a:buSzPts val="2900"/>
              <a:buAutoNum type="arabicParenR"/>
            </a:pPr>
            <a:r>
              <a:rPr lang="en-US" sz="3400" dirty="0"/>
              <a:t> Identify a </a:t>
            </a:r>
            <a:r>
              <a:rPr lang="en-US" sz="3400" b="1" dirty="0">
                <a:solidFill>
                  <a:srgbClr val="FF0000"/>
                </a:solidFill>
              </a:rPr>
              <a:t>P</a:t>
            </a:r>
            <a:r>
              <a:rPr lang="en-US" sz="3400" dirty="0"/>
              <a:t>roblem</a:t>
            </a:r>
            <a:endParaRPr sz="3400" dirty="0"/>
          </a:p>
          <a:p>
            <a:pPr marL="457200" lvl="0" indent="-412750" algn="l" rtl="0">
              <a:lnSpc>
                <a:spcPct val="90000"/>
              </a:lnSpc>
              <a:spcBef>
                <a:spcPts val="0"/>
              </a:spcBef>
              <a:spcAft>
                <a:spcPts val="0"/>
              </a:spcAft>
              <a:buSzPts val="2900"/>
              <a:buAutoNum type="arabicParenR"/>
            </a:pPr>
            <a:r>
              <a:rPr lang="en-US" sz="3400" dirty="0"/>
              <a:t> Brainstorm </a:t>
            </a:r>
            <a:r>
              <a:rPr lang="en-US" sz="3400" b="1" dirty="0">
                <a:solidFill>
                  <a:srgbClr val="FF0000"/>
                </a:solidFill>
              </a:rPr>
              <a:t>A</a:t>
            </a:r>
            <a:r>
              <a:rPr lang="en-US" sz="3400" dirty="0"/>
              <a:t>lternatives to the problem</a:t>
            </a:r>
            <a:endParaRPr sz="3400" dirty="0"/>
          </a:p>
          <a:p>
            <a:pPr marL="457200" lvl="0" indent="-412750" algn="l" rtl="0">
              <a:lnSpc>
                <a:spcPct val="90000"/>
              </a:lnSpc>
              <a:spcBef>
                <a:spcPts val="0"/>
              </a:spcBef>
              <a:spcAft>
                <a:spcPts val="0"/>
              </a:spcAft>
              <a:buSzPts val="2900"/>
              <a:buAutoNum type="arabicParenR"/>
            </a:pPr>
            <a:r>
              <a:rPr lang="en-US" sz="3400" dirty="0"/>
              <a:t> Use </a:t>
            </a:r>
            <a:r>
              <a:rPr lang="en-US" sz="3400" b="1" dirty="0">
                <a:solidFill>
                  <a:srgbClr val="FF0000"/>
                </a:solidFill>
              </a:rPr>
              <a:t>C</a:t>
            </a:r>
            <a:r>
              <a:rPr lang="en-US" sz="3400" dirty="0"/>
              <a:t>riteria to judge the alternatives</a:t>
            </a:r>
            <a:endParaRPr sz="3400" dirty="0"/>
          </a:p>
          <a:p>
            <a:pPr marL="457200" lvl="0" indent="-412750" algn="l" rtl="0">
              <a:lnSpc>
                <a:spcPct val="90000"/>
              </a:lnSpc>
              <a:spcBef>
                <a:spcPts val="0"/>
              </a:spcBef>
              <a:spcAft>
                <a:spcPts val="0"/>
              </a:spcAft>
              <a:buSzPts val="2900"/>
              <a:buAutoNum type="arabicParenR"/>
            </a:pPr>
            <a:r>
              <a:rPr lang="en-US" sz="3400" dirty="0">
                <a:solidFill>
                  <a:srgbClr val="FF0000"/>
                </a:solidFill>
              </a:rPr>
              <a:t> </a:t>
            </a:r>
            <a:r>
              <a:rPr lang="en-US" sz="3400" b="1" dirty="0">
                <a:solidFill>
                  <a:srgbClr val="FF0000"/>
                </a:solidFill>
              </a:rPr>
              <a:t>E</a:t>
            </a:r>
            <a:r>
              <a:rPr lang="en-US" sz="3400" dirty="0"/>
              <a:t>valuate the solution</a:t>
            </a:r>
            <a:endParaRPr sz="3400" dirty="0"/>
          </a:p>
          <a:p>
            <a:pPr marL="457200" lvl="0" indent="-412750" algn="l" rtl="0">
              <a:lnSpc>
                <a:spcPct val="90000"/>
              </a:lnSpc>
              <a:spcBef>
                <a:spcPts val="0"/>
              </a:spcBef>
              <a:spcAft>
                <a:spcPts val="0"/>
              </a:spcAft>
              <a:buSzPts val="2900"/>
              <a:buAutoNum type="arabicParenR"/>
            </a:pPr>
            <a:r>
              <a:rPr lang="en-US" sz="3400" dirty="0">
                <a:solidFill>
                  <a:srgbClr val="FF0000"/>
                </a:solidFill>
              </a:rPr>
              <a:t> </a:t>
            </a:r>
            <a:r>
              <a:rPr lang="en-US" sz="3400" b="1" dirty="0">
                <a:solidFill>
                  <a:srgbClr val="FF0000"/>
                </a:solidFill>
              </a:rPr>
              <a:t>D</a:t>
            </a:r>
            <a:r>
              <a:rPr lang="en-US" sz="3400" dirty="0"/>
              <a:t>ecide</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2"/>
          <p:cNvSpPr txBox="1">
            <a:spLocks noGrp="1"/>
          </p:cNvSpPr>
          <p:nvPr>
            <p:ph type="title"/>
          </p:nvPr>
        </p:nvSpPr>
        <p:spPr>
          <a:xfrm>
            <a:off x="457200" y="374724"/>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Banner’s Model</a:t>
            </a:r>
            <a:endParaRPr dirty="0"/>
          </a:p>
        </p:txBody>
      </p:sp>
      <p:sp>
        <p:nvSpPr>
          <p:cNvPr id="331" name="Google Shape;331;p42"/>
          <p:cNvSpPr txBox="1">
            <a:spLocks noGrp="1"/>
          </p:cNvSpPr>
          <p:nvPr>
            <p:ph type="body" idx="1"/>
          </p:nvPr>
        </p:nvSpPr>
        <p:spPr>
          <a:xfrm>
            <a:off x="457200" y="1812075"/>
            <a:ext cx="8470500" cy="4486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FF0000"/>
                </a:solidFill>
              </a:rPr>
              <a:t>P</a:t>
            </a:r>
            <a:r>
              <a:rPr lang="en-US" b="1"/>
              <a:t>roblem:</a:t>
            </a:r>
            <a:r>
              <a:rPr lang="en-US"/>
              <a:t> Should he risk his safety to help a teenager?</a:t>
            </a:r>
            <a:endParaRPr/>
          </a:p>
          <a:p>
            <a:pPr marL="0" lvl="0" indent="0" algn="l" rtl="0">
              <a:spcBef>
                <a:spcPts val="1800"/>
              </a:spcBef>
              <a:spcAft>
                <a:spcPts val="0"/>
              </a:spcAft>
              <a:buNone/>
            </a:pPr>
            <a:r>
              <a:rPr lang="en-US" b="1">
                <a:solidFill>
                  <a:srgbClr val="FF0000"/>
                </a:solidFill>
              </a:rPr>
              <a:t>A</a:t>
            </a:r>
            <a:r>
              <a:rPr lang="en-US" b="1"/>
              <a:t>lternatives:</a:t>
            </a:r>
            <a:endParaRPr b="1"/>
          </a:p>
          <a:p>
            <a:pPr marL="457200" lvl="0" indent="-355600" algn="l" rtl="0">
              <a:spcBef>
                <a:spcPts val="0"/>
              </a:spcBef>
              <a:spcAft>
                <a:spcPts val="0"/>
              </a:spcAft>
              <a:buSzPts val="2000"/>
              <a:buChar char="•"/>
            </a:pPr>
            <a:r>
              <a:rPr lang="en-US" sz="2200"/>
              <a:t>Help, he probably couldn’t live with himself if he didn’t.</a:t>
            </a:r>
            <a:endParaRPr sz="2200"/>
          </a:p>
          <a:p>
            <a:pPr marL="457200" lvl="0" indent="-355600" algn="l" rtl="0">
              <a:spcBef>
                <a:spcPts val="0"/>
              </a:spcBef>
              <a:spcAft>
                <a:spcPts val="0"/>
              </a:spcAft>
              <a:buSzPts val="2000"/>
              <a:buChar char="•"/>
            </a:pPr>
            <a:r>
              <a:rPr lang="en-US" sz="2200"/>
              <a:t>Don’t help, kid shouldn’t be snooping around, natural consequences.</a:t>
            </a:r>
            <a:endParaRPr sz="2200"/>
          </a:p>
          <a:p>
            <a:pPr marL="457200" lvl="0" indent="-355600" algn="l" rtl="0">
              <a:spcBef>
                <a:spcPts val="0"/>
              </a:spcBef>
              <a:spcAft>
                <a:spcPts val="0"/>
              </a:spcAft>
              <a:buSzPts val="2000"/>
              <a:buChar char="•"/>
            </a:pPr>
            <a:r>
              <a:rPr lang="en-US" sz="2200"/>
              <a:t>Get someone else to help, it’s an army base surely someone else is closer/less valuable</a:t>
            </a:r>
            <a:endParaRPr sz="2200"/>
          </a:p>
          <a:p>
            <a:pPr marL="457200" lvl="0" indent="-368300" algn="l" rtl="0">
              <a:spcBef>
                <a:spcPts val="0"/>
              </a:spcBef>
              <a:spcAft>
                <a:spcPts val="0"/>
              </a:spcAft>
              <a:buSzPts val="2200"/>
              <a:buChar char="•"/>
            </a:pPr>
            <a:r>
              <a:rPr lang="en-US" sz="2200"/>
              <a:t>Delay the gamma bomb test</a:t>
            </a:r>
            <a:endParaRPr sz="2200"/>
          </a:p>
          <a:p>
            <a:pPr marL="0" lvl="0" indent="0" algn="l" rtl="0">
              <a:spcBef>
                <a:spcPts val="1800"/>
              </a:spcBef>
              <a:spcAft>
                <a:spcPts val="0"/>
              </a:spcAft>
              <a:buNone/>
            </a:pPr>
            <a:r>
              <a:rPr lang="en-US" b="1">
                <a:solidFill>
                  <a:srgbClr val="FF0000"/>
                </a:solidFill>
              </a:rPr>
              <a:t>C</a:t>
            </a:r>
            <a:r>
              <a:rPr lang="en-US" b="1"/>
              <a:t>riteria: </a:t>
            </a:r>
            <a:r>
              <a:rPr lang="en-US" sz="2300"/>
              <a:t>What should Dr. Banner consider with each alternative?</a:t>
            </a:r>
            <a:endParaRPr sz="2300"/>
          </a:p>
          <a:p>
            <a:pPr marL="0" lvl="0" indent="0" algn="l" rtl="0">
              <a:spcBef>
                <a:spcPts val="1800"/>
              </a:spcBef>
              <a:spcAft>
                <a:spcPts val="0"/>
              </a:spcAft>
              <a:buNone/>
            </a:pPr>
            <a:r>
              <a:rPr lang="en-US" b="1">
                <a:solidFill>
                  <a:srgbClr val="FF0000"/>
                </a:solidFill>
              </a:rPr>
              <a:t>E</a:t>
            </a:r>
            <a:r>
              <a:rPr lang="en-US" b="1"/>
              <a:t>valuate:</a:t>
            </a:r>
            <a:endParaRPr/>
          </a:p>
          <a:p>
            <a:pPr marL="0" lvl="0" indent="0" algn="l" rtl="0">
              <a:spcBef>
                <a:spcPts val="1800"/>
              </a:spcBef>
              <a:spcAft>
                <a:spcPts val="1800"/>
              </a:spcAft>
              <a:buNone/>
            </a:pPr>
            <a:r>
              <a:rPr lang="en-US" b="1">
                <a:solidFill>
                  <a:srgbClr val="FF0000"/>
                </a:solidFill>
              </a:rPr>
              <a:t>D</a:t>
            </a:r>
            <a:r>
              <a:rPr lang="en-US" b="1"/>
              <a:t>ecide: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1">
                                            <p:txEl>
                                              <p:pRg st="0" end="0"/>
                                            </p:txEl>
                                          </p:spTgt>
                                        </p:tgtEl>
                                        <p:attrNameLst>
                                          <p:attrName>style.visibility</p:attrName>
                                        </p:attrNameLst>
                                      </p:cBhvr>
                                      <p:to>
                                        <p:strVal val="visible"/>
                                      </p:to>
                                    </p:set>
                                    <p:animEffect transition="in" filter="fade">
                                      <p:cBhvr>
                                        <p:cTn id="7" dur="1000"/>
                                        <p:tgtEl>
                                          <p:spTgt spid="3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1">
                                            <p:txEl>
                                              <p:pRg st="1" end="1"/>
                                            </p:txEl>
                                          </p:spTgt>
                                        </p:tgtEl>
                                        <p:attrNameLst>
                                          <p:attrName>style.visibility</p:attrName>
                                        </p:attrNameLst>
                                      </p:cBhvr>
                                      <p:to>
                                        <p:strVal val="visible"/>
                                      </p:to>
                                    </p:set>
                                    <p:animEffect transition="in" filter="fade">
                                      <p:cBhvr>
                                        <p:cTn id="12" dur="1000"/>
                                        <p:tgtEl>
                                          <p:spTgt spid="3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1">
                                            <p:txEl>
                                              <p:pRg st="2" end="2"/>
                                            </p:txEl>
                                          </p:spTgt>
                                        </p:tgtEl>
                                        <p:attrNameLst>
                                          <p:attrName>style.visibility</p:attrName>
                                        </p:attrNameLst>
                                      </p:cBhvr>
                                      <p:to>
                                        <p:strVal val="visible"/>
                                      </p:to>
                                    </p:set>
                                    <p:animEffect transition="in" filter="fade">
                                      <p:cBhvr>
                                        <p:cTn id="17" dur="1000"/>
                                        <p:tgtEl>
                                          <p:spTgt spid="3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1">
                                            <p:txEl>
                                              <p:pRg st="3" end="3"/>
                                            </p:txEl>
                                          </p:spTgt>
                                        </p:tgtEl>
                                        <p:attrNameLst>
                                          <p:attrName>style.visibility</p:attrName>
                                        </p:attrNameLst>
                                      </p:cBhvr>
                                      <p:to>
                                        <p:strVal val="visible"/>
                                      </p:to>
                                    </p:set>
                                    <p:animEffect transition="in" filter="fade">
                                      <p:cBhvr>
                                        <p:cTn id="22" dur="1000"/>
                                        <p:tgtEl>
                                          <p:spTgt spid="3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1">
                                            <p:txEl>
                                              <p:pRg st="4" end="4"/>
                                            </p:txEl>
                                          </p:spTgt>
                                        </p:tgtEl>
                                        <p:attrNameLst>
                                          <p:attrName>style.visibility</p:attrName>
                                        </p:attrNameLst>
                                      </p:cBhvr>
                                      <p:to>
                                        <p:strVal val="visible"/>
                                      </p:to>
                                    </p:set>
                                    <p:animEffect transition="in" filter="fade">
                                      <p:cBhvr>
                                        <p:cTn id="27" dur="1000"/>
                                        <p:tgtEl>
                                          <p:spTgt spid="33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1">
                                            <p:txEl>
                                              <p:pRg st="5" end="5"/>
                                            </p:txEl>
                                          </p:spTgt>
                                        </p:tgtEl>
                                        <p:attrNameLst>
                                          <p:attrName>style.visibility</p:attrName>
                                        </p:attrNameLst>
                                      </p:cBhvr>
                                      <p:to>
                                        <p:strVal val="visible"/>
                                      </p:to>
                                    </p:set>
                                    <p:animEffect transition="in" filter="fade">
                                      <p:cBhvr>
                                        <p:cTn id="32" dur="1000"/>
                                        <p:tgtEl>
                                          <p:spTgt spid="33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1">
                                            <p:txEl>
                                              <p:pRg st="6" end="6"/>
                                            </p:txEl>
                                          </p:spTgt>
                                        </p:tgtEl>
                                        <p:attrNameLst>
                                          <p:attrName>style.visibility</p:attrName>
                                        </p:attrNameLst>
                                      </p:cBhvr>
                                      <p:to>
                                        <p:strVal val="visible"/>
                                      </p:to>
                                    </p:set>
                                    <p:animEffect transition="in" filter="fade">
                                      <p:cBhvr>
                                        <p:cTn id="37" dur="1000"/>
                                        <p:tgtEl>
                                          <p:spTgt spid="33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1">
                                            <p:txEl>
                                              <p:pRg st="7" end="7"/>
                                            </p:txEl>
                                          </p:spTgt>
                                        </p:tgtEl>
                                        <p:attrNameLst>
                                          <p:attrName>style.visibility</p:attrName>
                                        </p:attrNameLst>
                                      </p:cBhvr>
                                      <p:to>
                                        <p:strVal val="visible"/>
                                      </p:to>
                                    </p:set>
                                    <p:animEffect transition="in" filter="fade">
                                      <p:cBhvr>
                                        <p:cTn id="42" dur="1000"/>
                                        <p:tgtEl>
                                          <p:spTgt spid="33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31">
                                            <p:txEl>
                                              <p:pRg st="8" end="8"/>
                                            </p:txEl>
                                          </p:spTgt>
                                        </p:tgtEl>
                                        <p:attrNameLst>
                                          <p:attrName>style.visibility</p:attrName>
                                        </p:attrNameLst>
                                      </p:cBhvr>
                                      <p:to>
                                        <p:strVal val="visible"/>
                                      </p:to>
                                    </p:set>
                                    <p:animEffect transition="in" filter="fade">
                                      <p:cBhvr>
                                        <p:cTn id="47" dur="1000"/>
                                        <p:tgtEl>
                                          <p:spTgt spid="33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txBox="1">
            <a:spLocks noGrp="1"/>
          </p:cNvSpPr>
          <p:nvPr>
            <p:ph type="title"/>
          </p:nvPr>
        </p:nvSpPr>
        <p:spPr>
          <a:xfrm>
            <a:off x="457200" y="419549"/>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Extension Activity</a:t>
            </a:r>
            <a:endParaRPr dirty="0"/>
          </a:p>
        </p:txBody>
      </p:sp>
      <p:sp>
        <p:nvSpPr>
          <p:cNvPr id="338" name="Google Shape;338;p43"/>
          <p:cNvSpPr txBox="1">
            <a:spLocks noGrp="1"/>
          </p:cNvSpPr>
          <p:nvPr>
            <p:ph type="body" idx="1"/>
          </p:nvPr>
        </p:nvSpPr>
        <p:spPr>
          <a:xfrm>
            <a:off x="457200" y="2146975"/>
            <a:ext cx="8229600" cy="4185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Have students pick a superhero and create a problem they must face (or use one from a comic or movie). </a:t>
            </a:r>
            <a:endParaRPr dirty="0"/>
          </a:p>
          <a:p>
            <a:pPr marL="457200" lvl="0" indent="-355600" algn="l" rtl="0">
              <a:spcBef>
                <a:spcPts val="1800"/>
              </a:spcBef>
              <a:spcAft>
                <a:spcPts val="0"/>
              </a:spcAft>
              <a:buSzPts val="2000"/>
              <a:buChar char="•"/>
            </a:pPr>
            <a:r>
              <a:rPr lang="en-US" sz="2200" dirty="0">
                <a:solidFill>
                  <a:schemeClr val="accent3">
                    <a:lumMod val="75000"/>
                  </a:schemeClr>
                </a:solidFill>
              </a:rPr>
              <a:t>Should Natasha </a:t>
            </a:r>
            <a:r>
              <a:rPr lang="en-US" sz="2200" dirty="0" err="1">
                <a:solidFill>
                  <a:schemeClr val="accent3">
                    <a:lumMod val="75000"/>
                  </a:schemeClr>
                </a:solidFill>
              </a:rPr>
              <a:t>Rominoff</a:t>
            </a:r>
            <a:r>
              <a:rPr lang="en-US" sz="2200" dirty="0">
                <a:solidFill>
                  <a:schemeClr val="accent3">
                    <a:lumMod val="75000"/>
                  </a:schemeClr>
                </a:solidFill>
              </a:rPr>
              <a:t> help her sister?</a:t>
            </a:r>
            <a:endParaRPr sz="2200" dirty="0">
              <a:solidFill>
                <a:schemeClr val="accent3">
                  <a:lumMod val="75000"/>
                </a:schemeClr>
              </a:solidFill>
            </a:endParaRPr>
          </a:p>
          <a:p>
            <a:pPr marL="457200" lvl="0" indent="-368300" algn="l" rtl="0">
              <a:spcBef>
                <a:spcPts val="0"/>
              </a:spcBef>
              <a:spcAft>
                <a:spcPts val="0"/>
              </a:spcAft>
              <a:buSzPts val="2200"/>
              <a:buChar char="•"/>
            </a:pPr>
            <a:r>
              <a:rPr lang="en-US" sz="2200" dirty="0">
                <a:solidFill>
                  <a:schemeClr val="accent3">
                    <a:lumMod val="75000"/>
                  </a:schemeClr>
                </a:solidFill>
              </a:rPr>
              <a:t>Should Wanda Maximoff destroy the Mind Stone?</a:t>
            </a:r>
            <a:endParaRPr sz="2200" dirty="0">
              <a:solidFill>
                <a:schemeClr val="accent3">
                  <a:lumMod val="75000"/>
                </a:schemeClr>
              </a:solidFill>
            </a:endParaRPr>
          </a:p>
          <a:p>
            <a:pPr marL="457200" lvl="0" indent="-368300" algn="l" rtl="0">
              <a:spcBef>
                <a:spcPts val="0"/>
              </a:spcBef>
              <a:spcAft>
                <a:spcPts val="0"/>
              </a:spcAft>
              <a:buSzPts val="2200"/>
              <a:buChar char="•"/>
            </a:pPr>
            <a:r>
              <a:rPr lang="en-US" sz="2200" dirty="0">
                <a:solidFill>
                  <a:schemeClr val="accent3">
                    <a:lumMod val="75000"/>
                  </a:schemeClr>
                </a:solidFill>
              </a:rPr>
              <a:t>Should </a:t>
            </a:r>
            <a:r>
              <a:rPr lang="en-US" sz="2200" dirty="0" err="1">
                <a:solidFill>
                  <a:schemeClr val="accent3">
                    <a:lumMod val="75000"/>
                  </a:schemeClr>
                </a:solidFill>
              </a:rPr>
              <a:t>Thanos</a:t>
            </a:r>
            <a:r>
              <a:rPr lang="en-US" sz="2200" dirty="0">
                <a:solidFill>
                  <a:schemeClr val="accent3">
                    <a:lumMod val="75000"/>
                  </a:schemeClr>
                </a:solidFill>
              </a:rPr>
              <a:t> destroy half of creation?</a:t>
            </a:r>
            <a:endParaRPr sz="2200" dirty="0">
              <a:solidFill>
                <a:schemeClr val="accent3">
                  <a:lumMod val="75000"/>
                </a:schemeClr>
              </a:solidFill>
            </a:endParaRPr>
          </a:p>
          <a:p>
            <a:pPr marL="457200" lvl="0" indent="-368300" algn="l" rtl="0">
              <a:spcBef>
                <a:spcPts val="0"/>
              </a:spcBef>
              <a:spcAft>
                <a:spcPts val="0"/>
              </a:spcAft>
              <a:buSzPts val="2200"/>
              <a:buChar char="•"/>
            </a:pPr>
            <a:r>
              <a:rPr lang="en-US" sz="2200" dirty="0">
                <a:solidFill>
                  <a:schemeClr val="accent3">
                    <a:lumMod val="75000"/>
                  </a:schemeClr>
                </a:solidFill>
              </a:rPr>
              <a:t>Should Gambit date Rogue?</a:t>
            </a:r>
            <a:endParaRPr sz="2200" dirty="0">
              <a:solidFill>
                <a:schemeClr val="accent3">
                  <a:lumMod val="75000"/>
                </a:schemeClr>
              </a:solidFill>
            </a:endParaRPr>
          </a:p>
          <a:p>
            <a:pPr marL="457200" lvl="0" indent="-368300" algn="l" rtl="0">
              <a:spcBef>
                <a:spcPts val="0"/>
              </a:spcBef>
              <a:spcAft>
                <a:spcPts val="0"/>
              </a:spcAft>
              <a:buSzPts val="2200"/>
              <a:buChar char="•"/>
            </a:pPr>
            <a:r>
              <a:rPr lang="en-US" sz="2200" dirty="0">
                <a:solidFill>
                  <a:schemeClr val="accent3">
                    <a:lumMod val="75000"/>
                  </a:schemeClr>
                </a:solidFill>
              </a:rPr>
              <a:t>Should Shang Chi fight his sister?</a:t>
            </a:r>
            <a:endParaRPr sz="2200" dirty="0">
              <a:solidFill>
                <a:schemeClr val="accent3">
                  <a:lumMod val="75000"/>
                </a:schemeClr>
              </a:solidFill>
            </a:endParaRPr>
          </a:p>
          <a:p>
            <a:pPr marL="0" lvl="0" indent="0" algn="l" rtl="0">
              <a:spcBef>
                <a:spcPts val="1800"/>
              </a:spcBef>
              <a:spcAft>
                <a:spcPts val="1800"/>
              </a:spcAft>
              <a:buNone/>
            </a:pPr>
            <a:r>
              <a:rPr lang="en-US" dirty="0"/>
              <a:t>Have them create their own PACED Model based on that scenario.</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xEl>
                                              <p:pRg st="0" end="0"/>
                                            </p:txEl>
                                          </p:spTgt>
                                        </p:tgtEl>
                                        <p:attrNameLst>
                                          <p:attrName>style.visibility</p:attrName>
                                        </p:attrNameLst>
                                      </p:cBhvr>
                                      <p:to>
                                        <p:strVal val="visible"/>
                                      </p:to>
                                    </p:set>
                                    <p:animEffect transition="in" filter="fade">
                                      <p:cBhvr>
                                        <p:cTn id="7" dur="1000"/>
                                        <p:tgtEl>
                                          <p:spTgt spid="3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8">
                                            <p:txEl>
                                              <p:pRg st="1" end="1"/>
                                            </p:txEl>
                                          </p:spTgt>
                                        </p:tgtEl>
                                        <p:attrNameLst>
                                          <p:attrName>style.visibility</p:attrName>
                                        </p:attrNameLst>
                                      </p:cBhvr>
                                      <p:to>
                                        <p:strVal val="visible"/>
                                      </p:to>
                                    </p:set>
                                    <p:animEffect transition="in" filter="fade">
                                      <p:cBhvr>
                                        <p:cTn id="12" dur="1000"/>
                                        <p:tgtEl>
                                          <p:spTgt spid="3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8">
                                            <p:txEl>
                                              <p:pRg st="2" end="2"/>
                                            </p:txEl>
                                          </p:spTgt>
                                        </p:tgtEl>
                                        <p:attrNameLst>
                                          <p:attrName>style.visibility</p:attrName>
                                        </p:attrNameLst>
                                      </p:cBhvr>
                                      <p:to>
                                        <p:strVal val="visible"/>
                                      </p:to>
                                    </p:set>
                                    <p:animEffect transition="in" filter="fade">
                                      <p:cBhvr>
                                        <p:cTn id="17" dur="1000"/>
                                        <p:tgtEl>
                                          <p:spTgt spid="3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8">
                                            <p:txEl>
                                              <p:pRg st="3" end="3"/>
                                            </p:txEl>
                                          </p:spTgt>
                                        </p:tgtEl>
                                        <p:attrNameLst>
                                          <p:attrName>style.visibility</p:attrName>
                                        </p:attrNameLst>
                                      </p:cBhvr>
                                      <p:to>
                                        <p:strVal val="visible"/>
                                      </p:to>
                                    </p:set>
                                    <p:animEffect transition="in" filter="fade">
                                      <p:cBhvr>
                                        <p:cTn id="22" dur="1000"/>
                                        <p:tgtEl>
                                          <p:spTgt spid="3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8">
                                            <p:txEl>
                                              <p:pRg st="4" end="4"/>
                                            </p:txEl>
                                          </p:spTgt>
                                        </p:tgtEl>
                                        <p:attrNameLst>
                                          <p:attrName>style.visibility</p:attrName>
                                        </p:attrNameLst>
                                      </p:cBhvr>
                                      <p:to>
                                        <p:strVal val="visible"/>
                                      </p:to>
                                    </p:set>
                                    <p:animEffect transition="in" filter="fade">
                                      <p:cBhvr>
                                        <p:cTn id="27" dur="1000"/>
                                        <p:tgtEl>
                                          <p:spTgt spid="33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8">
                                            <p:txEl>
                                              <p:pRg st="5" end="5"/>
                                            </p:txEl>
                                          </p:spTgt>
                                        </p:tgtEl>
                                        <p:attrNameLst>
                                          <p:attrName>style.visibility</p:attrName>
                                        </p:attrNameLst>
                                      </p:cBhvr>
                                      <p:to>
                                        <p:strVal val="visible"/>
                                      </p:to>
                                    </p:set>
                                    <p:animEffect transition="in" filter="fade">
                                      <p:cBhvr>
                                        <p:cTn id="32" dur="1000"/>
                                        <p:tgtEl>
                                          <p:spTgt spid="33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8">
                                            <p:txEl>
                                              <p:pRg st="6" end="6"/>
                                            </p:txEl>
                                          </p:spTgt>
                                        </p:tgtEl>
                                        <p:attrNameLst>
                                          <p:attrName>style.visibility</p:attrName>
                                        </p:attrNameLst>
                                      </p:cBhvr>
                                      <p:to>
                                        <p:strVal val="visible"/>
                                      </p:to>
                                    </p:set>
                                    <p:animEffect transition="in" filter="fade">
                                      <p:cBhvr>
                                        <p:cTn id="37" dur="1000"/>
                                        <p:tgtEl>
                                          <p:spTgt spid="3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433551" y="1061966"/>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42500"/>
              </a:lnSpc>
              <a:spcBef>
                <a:spcPts val="0"/>
              </a:spcBef>
              <a:spcAft>
                <a:spcPts val="0"/>
              </a:spcAft>
              <a:buNone/>
            </a:pPr>
            <a:r>
              <a:rPr lang="en-US" sz="4000">
                <a:latin typeface="Calibri"/>
                <a:ea typeface="Calibri"/>
                <a:cs typeface="Calibri"/>
                <a:sym typeface="Calibri"/>
              </a:rPr>
              <a:t>Professional Development Certificate</a:t>
            </a:r>
            <a:endParaRPr sz="4000" b="1">
              <a:solidFill>
                <a:srgbClr val="005CB8"/>
              </a:solidFill>
              <a:latin typeface="Calibri"/>
              <a:ea typeface="Calibri"/>
              <a:cs typeface="Calibri"/>
              <a:sym typeface="Calibri"/>
            </a:endParaRPr>
          </a:p>
        </p:txBody>
      </p:sp>
      <p:sp>
        <p:nvSpPr>
          <p:cNvPr id="75" name="Google Shape;75;p16"/>
          <p:cNvSpPr txBox="1"/>
          <p:nvPr/>
        </p:nvSpPr>
        <p:spPr>
          <a:xfrm>
            <a:off x="588955" y="2359260"/>
            <a:ext cx="8175171" cy="28623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To earn your professional development certificate for this webinar, you must:</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Watch a minimum of 45-minutes and you will automatically receive a professional development </a:t>
            </a:r>
            <a:r>
              <a:rPr lang="en-US" sz="1800" b="1">
                <a:solidFill>
                  <a:srgbClr val="7A9900"/>
                </a:solidFill>
                <a:latin typeface="Arial"/>
                <a:ea typeface="Arial"/>
                <a:cs typeface="Arial"/>
                <a:sym typeface="Arial"/>
              </a:rPr>
              <a:t>certificate </a:t>
            </a:r>
            <a:r>
              <a:rPr lang="en-US" sz="1800">
                <a:solidFill>
                  <a:schemeClr val="dk1"/>
                </a:solidFill>
                <a:latin typeface="Arial"/>
                <a:ea typeface="Arial"/>
                <a:cs typeface="Arial"/>
                <a:sym typeface="Arial"/>
              </a:rPr>
              <a:t>via e-mail within 24 hours.</a:t>
            </a:r>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r>
              <a:rPr lang="en-US" sz="1800">
                <a:solidFill>
                  <a:schemeClr val="dk1"/>
                </a:solidFill>
                <a:latin typeface="Arial"/>
                <a:ea typeface="Arial"/>
                <a:cs typeface="Arial"/>
                <a:sym typeface="Arial"/>
              </a:rPr>
              <a:t>Accessing resources: </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 Arial"/>
              <a:buChar char="•"/>
            </a:pPr>
            <a:r>
              <a:rPr lang="en-US" sz="1800">
                <a:solidFill>
                  <a:schemeClr val="dk1"/>
                </a:solidFill>
                <a:latin typeface="Arial"/>
                <a:ea typeface="Arial"/>
                <a:cs typeface="Arial"/>
                <a:sym typeface="Arial"/>
              </a:rPr>
              <a:t>You can now easily download presentations, lesson plan materials, and activities for each webinar from </a:t>
            </a:r>
            <a:r>
              <a:rPr lang="en-US" sz="1600" b="1" i="1" u="sng">
                <a:solidFill>
                  <a:srgbClr val="005CB8"/>
                </a:solidFill>
                <a:latin typeface="Arial"/>
                <a:ea typeface="Arial"/>
                <a:cs typeface="Arial"/>
                <a:sym typeface="Arial"/>
                <a:hlinkClick r:id="rId3">
                  <a:extLst>
                    <a:ext uri="{A12FA001-AC4F-418D-AE19-62706E023703}">
                      <ahyp:hlinkClr xmlns:ahyp="http://schemas.microsoft.com/office/drawing/2018/hyperlinkcolor" val="tx"/>
                    </a:ext>
                  </a:extLst>
                </a:hlinkClick>
              </a:rPr>
              <a:t>EconEdLink.org/professional-development/</a:t>
            </a:r>
            <a:endParaRPr sz="1600" b="1" i="1">
              <a:solidFill>
                <a:srgbClr val="005CB8"/>
              </a:solidFill>
              <a:latin typeface="Arial"/>
              <a:ea typeface="Arial"/>
              <a:cs typeface="Arial"/>
              <a:sym typeface="Arial"/>
            </a:endParaRPr>
          </a:p>
          <a:p>
            <a:pPr marL="0" marR="0" lvl="0" indent="0" algn="l" rtl="0">
              <a:spcBef>
                <a:spcPts val="0"/>
              </a:spcBef>
              <a:spcAft>
                <a:spcPts val="0"/>
              </a:spcAft>
              <a:buNone/>
            </a:pPr>
            <a:endParaRPr sz="1800" b="1" i="1">
              <a:solidFill>
                <a:srgbClr val="005CB8"/>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Thanos and Malthus</a:t>
            </a:r>
            <a:endParaRPr/>
          </a:p>
        </p:txBody>
      </p:sp>
      <p:sp>
        <p:nvSpPr>
          <p:cNvPr id="345" name="Google Shape;345;p44"/>
          <p:cNvSpPr txBox="1">
            <a:spLocks noGrp="1"/>
          </p:cNvSpPr>
          <p:nvPr>
            <p:ph type="body" idx="1"/>
          </p:nvPr>
        </p:nvSpPr>
        <p:spPr>
          <a:xfrm>
            <a:off x="457200" y="2377440"/>
            <a:ext cx="82296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endParaRPr/>
          </a:p>
        </p:txBody>
      </p:sp>
      <p:pic>
        <p:nvPicPr>
          <p:cNvPr id="346" name="Google Shape;346;p44"/>
          <p:cNvPicPr preferRelativeResize="0"/>
          <p:nvPr/>
        </p:nvPicPr>
        <p:blipFill>
          <a:blip r:embed="rId3">
            <a:alphaModFix/>
          </a:blip>
          <a:stretch>
            <a:fillRect/>
          </a:stretch>
        </p:blipFill>
        <p:spPr>
          <a:xfrm>
            <a:off x="1513187" y="2435700"/>
            <a:ext cx="6117624" cy="344117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500"/>
              <a:t>Thanos and Malthus</a:t>
            </a:r>
            <a:endParaRPr sz="5500"/>
          </a:p>
        </p:txBody>
      </p:sp>
      <p:sp>
        <p:nvSpPr>
          <p:cNvPr id="353" name="Google Shape;353;p45"/>
          <p:cNvSpPr txBox="1">
            <a:spLocks noGrp="1"/>
          </p:cNvSpPr>
          <p:nvPr>
            <p:ph type="body" idx="1"/>
          </p:nvPr>
        </p:nvSpPr>
        <p:spPr>
          <a:xfrm>
            <a:off x="221225" y="2057400"/>
            <a:ext cx="8725200" cy="453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In the Infinity War saga, </a:t>
            </a:r>
            <a:r>
              <a:rPr lang="en-US" u="sng" dirty="0" err="1">
                <a:solidFill>
                  <a:schemeClr val="hlink"/>
                </a:solidFill>
                <a:hlinkClick r:id="rId3"/>
              </a:rPr>
              <a:t>Thanos</a:t>
            </a:r>
            <a:r>
              <a:rPr lang="en-US" u="sng" dirty="0">
                <a:solidFill>
                  <a:schemeClr val="hlink"/>
                </a:solidFill>
                <a:hlinkClick r:id="rId3"/>
              </a:rPr>
              <a:t> plans to destroy half the universe to preserve resources for the other half</a:t>
            </a:r>
            <a:r>
              <a:rPr lang="en-US" dirty="0"/>
              <a:t>. </a:t>
            </a:r>
            <a:endParaRPr dirty="0"/>
          </a:p>
          <a:p>
            <a:pPr marL="0" lvl="0" indent="0" algn="l" rtl="0">
              <a:spcBef>
                <a:spcPts val="1800"/>
              </a:spcBef>
              <a:spcAft>
                <a:spcPts val="0"/>
              </a:spcAft>
              <a:buNone/>
            </a:pPr>
            <a:r>
              <a:rPr lang="en-US" sz="2200" dirty="0">
                <a:solidFill>
                  <a:schemeClr val="accent3">
                    <a:lumMod val="75000"/>
                  </a:schemeClr>
                </a:solidFill>
              </a:rPr>
              <a:t>“The universe is finite, its resources finite, if life is left unchecked, life will cease to exist.” </a:t>
            </a:r>
            <a:endParaRPr sz="2200" dirty="0">
              <a:solidFill>
                <a:schemeClr val="accent3">
                  <a:lumMod val="75000"/>
                </a:schemeClr>
              </a:solidFill>
            </a:endParaRPr>
          </a:p>
          <a:p>
            <a:pPr marL="0" lvl="0" indent="0" algn="l" rtl="0">
              <a:spcBef>
                <a:spcPts val="1800"/>
              </a:spcBef>
              <a:spcAft>
                <a:spcPts val="0"/>
              </a:spcAft>
              <a:buNone/>
            </a:pPr>
            <a:r>
              <a:rPr lang="en-US" dirty="0"/>
              <a:t>This thought mirrors concerns first voiced by Thomas Malthus in the late 1700s. Malthus was concerned that population growth would outpace food production.</a:t>
            </a:r>
            <a:endParaRPr dirty="0"/>
          </a:p>
          <a:p>
            <a:pPr marL="0" lvl="0" indent="0" algn="l" rtl="0">
              <a:spcBef>
                <a:spcPts val="1800"/>
              </a:spcBef>
              <a:spcAft>
                <a:spcPts val="0"/>
              </a:spcAft>
              <a:buNone/>
            </a:pPr>
            <a:r>
              <a:rPr lang="en-US" sz="2200" dirty="0">
                <a:solidFill>
                  <a:schemeClr val="accent3">
                    <a:lumMod val="75000"/>
                  </a:schemeClr>
                </a:solidFill>
              </a:rPr>
              <a:t>“The power of population is so superior to the power of the earth to produce subsistence for man, that premature death must in some shape or other visit the human race.”</a:t>
            </a:r>
            <a:endParaRPr sz="2200" dirty="0">
              <a:solidFill>
                <a:schemeClr val="accent3">
                  <a:lumMod val="75000"/>
                </a:schemeClr>
              </a:solidFill>
            </a:endParaRPr>
          </a:p>
          <a:p>
            <a:pPr marL="0" lvl="0" indent="0" algn="l" rtl="0">
              <a:spcBef>
                <a:spcPts val="1800"/>
              </a:spcBef>
              <a:spcAft>
                <a:spcPts val="180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Effect transition="in" filter="fade">
                                      <p:cBhvr>
                                        <p:cTn id="7" dur="1000"/>
                                        <p:tgtEl>
                                          <p:spTgt spid="3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xEl>
                                              <p:pRg st="1" end="1"/>
                                            </p:txEl>
                                          </p:spTgt>
                                        </p:tgtEl>
                                        <p:attrNameLst>
                                          <p:attrName>style.visibility</p:attrName>
                                        </p:attrNameLst>
                                      </p:cBhvr>
                                      <p:to>
                                        <p:strVal val="visible"/>
                                      </p:to>
                                    </p:set>
                                    <p:animEffect transition="in" filter="fade">
                                      <p:cBhvr>
                                        <p:cTn id="12" dur="1000"/>
                                        <p:tgtEl>
                                          <p:spTgt spid="3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3">
                                            <p:txEl>
                                              <p:pRg st="2" end="2"/>
                                            </p:txEl>
                                          </p:spTgt>
                                        </p:tgtEl>
                                        <p:attrNameLst>
                                          <p:attrName>style.visibility</p:attrName>
                                        </p:attrNameLst>
                                      </p:cBhvr>
                                      <p:to>
                                        <p:strVal val="visible"/>
                                      </p:to>
                                    </p:set>
                                    <p:animEffect transition="in" filter="fade">
                                      <p:cBhvr>
                                        <p:cTn id="17" dur="1000"/>
                                        <p:tgtEl>
                                          <p:spTgt spid="3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xEl>
                                              <p:pRg st="3" end="3"/>
                                            </p:txEl>
                                          </p:spTgt>
                                        </p:tgtEl>
                                        <p:attrNameLst>
                                          <p:attrName>style.visibility</p:attrName>
                                        </p:attrNameLst>
                                      </p:cBhvr>
                                      <p:to>
                                        <p:strVal val="visible"/>
                                      </p:to>
                                    </p:set>
                                    <p:animEffect transition="in" filter="fade">
                                      <p:cBhvr>
                                        <p:cTn id="22" dur="1000"/>
                                        <p:tgtEl>
                                          <p:spTgt spid="3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3">
                                            <p:txEl>
                                              <p:pRg st="4" end="4"/>
                                            </p:txEl>
                                          </p:spTgt>
                                        </p:tgtEl>
                                        <p:attrNameLst>
                                          <p:attrName>style.visibility</p:attrName>
                                        </p:attrNameLst>
                                      </p:cBhvr>
                                      <p:to>
                                        <p:strVal val="visible"/>
                                      </p:to>
                                    </p:set>
                                    <p:animEffect transition="in" filter="fade">
                                      <p:cBhvr>
                                        <p:cTn id="27" dur="1000"/>
                                        <p:tgtEl>
                                          <p:spTgt spid="3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6"/>
          <p:cNvSpPr txBox="1">
            <a:spLocks noGrp="1"/>
          </p:cNvSpPr>
          <p:nvPr>
            <p:ph type="body" idx="1"/>
          </p:nvPr>
        </p:nvSpPr>
        <p:spPr>
          <a:xfrm>
            <a:off x="457200" y="1176925"/>
            <a:ext cx="8229600" cy="49800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What Malthus, and </a:t>
            </a:r>
            <a:r>
              <a:rPr lang="en-US" dirty="0" err="1"/>
              <a:t>Thanos</a:t>
            </a:r>
            <a:r>
              <a:rPr lang="en-US" dirty="0"/>
              <a:t>, failed to take into account was innovation and </a:t>
            </a:r>
            <a:r>
              <a:rPr lang="en-US" b="1" dirty="0"/>
              <a:t>technological advancements</a:t>
            </a:r>
            <a:r>
              <a:rPr lang="en-US" dirty="0"/>
              <a:t>… </a:t>
            </a:r>
            <a:endParaRPr dirty="0"/>
          </a:p>
          <a:p>
            <a:pPr marL="0" lvl="0" indent="0" algn="l" rtl="0">
              <a:spcBef>
                <a:spcPts val="1800"/>
              </a:spcBef>
              <a:spcAft>
                <a:spcPts val="0"/>
              </a:spcAft>
              <a:buNone/>
            </a:pPr>
            <a:endParaRPr sz="2200" dirty="0"/>
          </a:p>
          <a:p>
            <a:pPr marL="0" lvl="0" indent="0" algn="l" rtl="0">
              <a:spcBef>
                <a:spcPts val="1800"/>
              </a:spcBef>
              <a:spcAft>
                <a:spcPts val="0"/>
              </a:spcAft>
              <a:buNone/>
            </a:pPr>
            <a:endParaRPr sz="2200" dirty="0"/>
          </a:p>
          <a:p>
            <a:pPr marL="0" lvl="0" indent="0" algn="l" rtl="0">
              <a:spcBef>
                <a:spcPts val="1800"/>
              </a:spcBef>
              <a:spcAft>
                <a:spcPts val="0"/>
              </a:spcAft>
              <a:buNone/>
            </a:pPr>
            <a:endParaRPr sz="2200" dirty="0"/>
          </a:p>
          <a:p>
            <a:pPr marL="0" lvl="0" indent="0" algn="l" rtl="0">
              <a:spcBef>
                <a:spcPts val="1800"/>
              </a:spcBef>
              <a:spcAft>
                <a:spcPts val="0"/>
              </a:spcAft>
              <a:buNone/>
            </a:pPr>
            <a:endParaRPr sz="500" dirty="0"/>
          </a:p>
          <a:p>
            <a:pPr marL="0" lvl="0" indent="0" algn="l" rtl="0">
              <a:spcBef>
                <a:spcPts val="1800"/>
              </a:spcBef>
              <a:spcAft>
                <a:spcPts val="0"/>
              </a:spcAft>
              <a:buNone/>
            </a:pPr>
            <a:endParaRPr sz="2200" dirty="0"/>
          </a:p>
          <a:p>
            <a:pPr marL="0" lvl="0" indent="0" algn="l" rtl="0">
              <a:spcBef>
                <a:spcPts val="1800"/>
              </a:spcBef>
              <a:spcAft>
                <a:spcPts val="0"/>
              </a:spcAft>
              <a:buNone/>
            </a:pPr>
            <a:endParaRPr sz="2200" dirty="0"/>
          </a:p>
          <a:p>
            <a:pPr marL="0" lvl="0" indent="0" algn="l" rtl="0">
              <a:spcBef>
                <a:spcPts val="1800"/>
              </a:spcBef>
              <a:spcAft>
                <a:spcPts val="1800"/>
              </a:spcAft>
              <a:buNone/>
            </a:pPr>
            <a:endParaRPr dirty="0"/>
          </a:p>
        </p:txBody>
      </p:sp>
      <p:pic>
        <p:nvPicPr>
          <p:cNvPr id="360" name="Google Shape;360;p46"/>
          <p:cNvPicPr preferRelativeResize="0"/>
          <p:nvPr/>
        </p:nvPicPr>
        <p:blipFill>
          <a:blip r:embed="rId3">
            <a:alphaModFix/>
          </a:blip>
          <a:stretch>
            <a:fillRect/>
          </a:stretch>
        </p:blipFill>
        <p:spPr>
          <a:xfrm>
            <a:off x="204395" y="2406526"/>
            <a:ext cx="4130937" cy="2691773"/>
          </a:xfrm>
          <a:prstGeom prst="rect">
            <a:avLst/>
          </a:prstGeom>
          <a:noFill/>
          <a:ln>
            <a:noFill/>
          </a:ln>
        </p:spPr>
      </p:pic>
      <p:pic>
        <p:nvPicPr>
          <p:cNvPr id="361" name="Google Shape;361;p46"/>
          <p:cNvPicPr preferRelativeResize="0"/>
          <p:nvPr/>
        </p:nvPicPr>
        <p:blipFill>
          <a:blip r:embed="rId4">
            <a:alphaModFix/>
          </a:blip>
          <a:stretch>
            <a:fillRect/>
          </a:stretch>
        </p:blipFill>
        <p:spPr>
          <a:xfrm>
            <a:off x="4572000" y="2406526"/>
            <a:ext cx="4023360" cy="2691773"/>
          </a:xfrm>
          <a:prstGeom prst="rect">
            <a:avLst/>
          </a:prstGeom>
          <a:noFill/>
          <a:ln>
            <a:noFill/>
          </a:ln>
        </p:spPr>
      </p:pic>
      <p:sp>
        <p:nvSpPr>
          <p:cNvPr id="362" name="Google Shape;362;p46"/>
          <p:cNvSpPr txBox="1"/>
          <p:nvPr/>
        </p:nvSpPr>
        <p:spPr>
          <a:xfrm>
            <a:off x="447900" y="5276325"/>
            <a:ext cx="8248200" cy="164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2200">
                <a:solidFill>
                  <a:schemeClr val="dk1"/>
                </a:solidFill>
                <a:latin typeface="Calibri"/>
                <a:ea typeface="Calibri"/>
                <a:cs typeface="Calibri"/>
                <a:sym typeface="Calibri"/>
              </a:rPr>
              <a:t>The Foundation for Economic Education posits an interesting idea, if Thanos had infinite power, </a:t>
            </a:r>
            <a:r>
              <a:rPr lang="en-US" sz="2200" u="sng">
                <a:solidFill>
                  <a:schemeClr val="hlink"/>
                </a:solidFill>
                <a:latin typeface="Calibri"/>
                <a:ea typeface="Calibri"/>
                <a:cs typeface="Calibri"/>
                <a:sym typeface="Calibri"/>
                <a:hlinkClick r:id="rId5"/>
              </a:rPr>
              <a:t>why not just double the resources in the universe</a:t>
            </a:r>
            <a:r>
              <a:rPr lang="en-US" sz="22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a:p>
            <a:pPr marL="0" lvl="0" indent="0" algn="l" rtl="0">
              <a:spcBef>
                <a:spcPts val="1800"/>
              </a:spcBef>
              <a:spcAft>
                <a:spcPts val="0"/>
              </a:spcAft>
              <a:buNone/>
            </a:pP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0"/>
                                        </p:tgtEl>
                                        <p:attrNameLst>
                                          <p:attrName>style.visibility</p:attrName>
                                        </p:attrNameLst>
                                      </p:cBhvr>
                                      <p:to>
                                        <p:strVal val="visible"/>
                                      </p:to>
                                    </p:set>
                                    <p:animEffect transition="in" filter="fade">
                                      <p:cBhvr>
                                        <p:cTn id="7" dur="1000"/>
                                        <p:tgtEl>
                                          <p:spTgt spid="360"/>
                                        </p:tgtEl>
                                      </p:cBhvr>
                                    </p:animEffect>
                                  </p:childTnLst>
                                </p:cTn>
                              </p:par>
                              <p:par>
                                <p:cTn id="8" presetID="10" presetClass="entr" presetSubtype="0" fill="hold" nodeType="withEffect">
                                  <p:stCondLst>
                                    <p:cond delay="0"/>
                                  </p:stCondLst>
                                  <p:childTnLst>
                                    <p:set>
                                      <p:cBhvr>
                                        <p:cTn id="9" dur="1" fill="hold">
                                          <p:stCondLst>
                                            <p:cond delay="0"/>
                                          </p:stCondLst>
                                        </p:cTn>
                                        <p:tgtEl>
                                          <p:spTgt spid="361"/>
                                        </p:tgtEl>
                                        <p:attrNameLst>
                                          <p:attrName>style.visibility</p:attrName>
                                        </p:attrNameLst>
                                      </p:cBhvr>
                                      <p:to>
                                        <p:strVal val="visible"/>
                                      </p:to>
                                    </p:set>
                                    <p:animEffect transition="in" filter="fade">
                                      <p:cBhvr>
                                        <p:cTn id="10" dur="1000"/>
                                        <p:tgtEl>
                                          <p:spTgt spid="3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2"/>
                                        </p:tgtEl>
                                        <p:attrNameLst>
                                          <p:attrName>style.visibility</p:attrName>
                                        </p:attrNameLst>
                                      </p:cBhvr>
                                      <p:to>
                                        <p:strVal val="visible"/>
                                      </p:to>
                                    </p:set>
                                    <p:animEffect transition="in" filter="fade">
                                      <p:cBhvr>
                                        <p:cTn id="15" dur="1000"/>
                                        <p:tgtEl>
                                          <p:spTgt spid="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47"/>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Thanos Reformed?</a:t>
            </a:r>
            <a:endParaRPr/>
          </a:p>
        </p:txBody>
      </p:sp>
      <p:sp>
        <p:nvSpPr>
          <p:cNvPr id="369" name="Google Shape;369;p47"/>
          <p:cNvSpPr txBox="1">
            <a:spLocks noGrp="1"/>
          </p:cNvSpPr>
          <p:nvPr>
            <p:ph type="body" idx="1"/>
          </p:nvPr>
        </p:nvSpPr>
        <p:spPr>
          <a:xfrm>
            <a:off x="4451075" y="2377450"/>
            <a:ext cx="46101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a:t>In Episode 2 of Marvel’s </a:t>
            </a:r>
            <a:r>
              <a:rPr lang="en-US" sz="2400" i="1"/>
              <a:t>What If? </a:t>
            </a:r>
            <a:r>
              <a:rPr lang="en-US" sz="2400"/>
              <a:t>A Thanos from a different timeline is revealed. </a:t>
            </a:r>
            <a:endParaRPr sz="2400"/>
          </a:p>
          <a:p>
            <a:pPr marL="0" lvl="0" indent="0" algn="l" rtl="0">
              <a:spcBef>
                <a:spcPts val="1800"/>
              </a:spcBef>
              <a:spcAft>
                <a:spcPts val="0"/>
              </a:spcAft>
              <a:buNone/>
            </a:pPr>
            <a:r>
              <a:rPr lang="en-US" sz="2400"/>
              <a:t>“I’m a big enough man to admit when I’m wrong...T’Challa here showed me there was more</a:t>
            </a:r>
            <a:r>
              <a:rPr lang="en-US"/>
              <a:t> </a:t>
            </a:r>
            <a:r>
              <a:rPr lang="en-US" sz="2400"/>
              <a:t>than one way to reallocate the universe’s resources.”</a:t>
            </a:r>
            <a:endParaRPr sz="2400"/>
          </a:p>
          <a:p>
            <a:pPr marL="0" lvl="0" indent="0" algn="l" rtl="0">
              <a:spcBef>
                <a:spcPts val="1800"/>
              </a:spcBef>
              <a:spcAft>
                <a:spcPts val="1800"/>
              </a:spcAft>
              <a:buNone/>
            </a:pPr>
            <a:r>
              <a:rPr lang="en-US"/>
              <a:t> </a:t>
            </a:r>
            <a:endParaRPr/>
          </a:p>
        </p:txBody>
      </p:sp>
      <p:pic>
        <p:nvPicPr>
          <p:cNvPr id="370" name="Google Shape;370;p47"/>
          <p:cNvPicPr preferRelativeResize="0"/>
          <p:nvPr/>
        </p:nvPicPr>
        <p:blipFill>
          <a:blip r:embed="rId3">
            <a:alphaModFix/>
          </a:blip>
          <a:stretch>
            <a:fillRect/>
          </a:stretch>
        </p:blipFill>
        <p:spPr>
          <a:xfrm>
            <a:off x="218275" y="2903225"/>
            <a:ext cx="4091775" cy="2727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8"/>
          <p:cNvSpPr txBox="1">
            <a:spLocks noGrp="1"/>
          </p:cNvSpPr>
          <p:nvPr>
            <p:ph type="subTitle" idx="1"/>
          </p:nvPr>
        </p:nvSpPr>
        <p:spPr>
          <a:xfrm>
            <a:off x="1371600" y="3886200"/>
            <a:ext cx="6400800" cy="1752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endParaRPr/>
          </a:p>
          <a:p>
            <a:pPr marL="0" lvl="0" indent="0" algn="ctr" rtl="0">
              <a:spcBef>
                <a:spcPts val="1800"/>
              </a:spcBef>
              <a:spcAft>
                <a:spcPts val="0"/>
              </a:spcAft>
              <a:buNone/>
            </a:pPr>
            <a:endParaRPr/>
          </a:p>
          <a:p>
            <a:pPr marL="0" lvl="0" indent="0" algn="ctr" rtl="0">
              <a:spcBef>
                <a:spcPts val="1800"/>
              </a:spcBef>
              <a:spcAft>
                <a:spcPts val="1800"/>
              </a:spcAft>
              <a:buNone/>
            </a:pPr>
            <a:endParaRPr sz="4800">
              <a:latin typeface="Bree Serif"/>
              <a:ea typeface="Bree Serif"/>
              <a:cs typeface="Bree Serif"/>
              <a:sym typeface="Bree Serif"/>
            </a:endParaRPr>
          </a:p>
        </p:txBody>
      </p:sp>
      <p:pic>
        <p:nvPicPr>
          <p:cNvPr id="377" name="Google Shape;377;p48"/>
          <p:cNvPicPr preferRelativeResize="0"/>
          <p:nvPr/>
        </p:nvPicPr>
        <p:blipFill rotWithShape="1">
          <a:blip r:embed="rId3">
            <a:alphaModFix/>
          </a:blip>
          <a:srcRect t="17992"/>
          <a:stretch/>
        </p:blipFill>
        <p:spPr>
          <a:xfrm>
            <a:off x="1822900" y="3256450"/>
            <a:ext cx="5498201" cy="1860000"/>
          </a:xfrm>
          <a:prstGeom prst="rect">
            <a:avLst/>
          </a:prstGeom>
          <a:noFill/>
          <a:ln>
            <a:noFill/>
          </a:ln>
        </p:spPr>
      </p:pic>
      <p:sp>
        <p:nvSpPr>
          <p:cNvPr id="378" name="Google Shape;378;p48"/>
          <p:cNvSpPr txBox="1">
            <a:spLocks noGrp="1"/>
          </p:cNvSpPr>
          <p:nvPr>
            <p:ph type="ctrTitle"/>
          </p:nvPr>
        </p:nvSpPr>
        <p:spPr>
          <a:xfrm>
            <a:off x="685800" y="1158250"/>
            <a:ext cx="7772400" cy="147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The Prisoner’s Dilemma and</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9"/>
          <p:cNvSpPr txBox="1">
            <a:spLocks noGrp="1"/>
          </p:cNvSpPr>
          <p:nvPr>
            <p:ph type="title"/>
          </p:nvPr>
        </p:nvSpPr>
        <p:spPr>
          <a:xfrm>
            <a:off x="457200" y="110202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000" u="sng">
                <a:solidFill>
                  <a:schemeClr val="hlink"/>
                </a:solidFill>
                <a:hlinkClick r:id="rId3"/>
              </a:rPr>
              <a:t>Prisoner’s Dilemma</a:t>
            </a:r>
            <a:r>
              <a:rPr lang="en-US" sz="5000"/>
              <a:t> with</a:t>
            </a:r>
            <a:endParaRPr sz="5000"/>
          </a:p>
          <a:p>
            <a:pPr marL="0" lvl="0" indent="0" algn="ctr" rtl="0">
              <a:lnSpc>
                <a:spcPct val="100000"/>
              </a:lnSpc>
              <a:spcBef>
                <a:spcPts val="0"/>
              </a:spcBef>
              <a:spcAft>
                <a:spcPts val="0"/>
              </a:spcAft>
              <a:buNone/>
            </a:pPr>
            <a:r>
              <a:rPr lang="en-US" sz="5000"/>
              <a:t> Loki &amp; Sylvie</a:t>
            </a:r>
            <a:endParaRPr sz="5000"/>
          </a:p>
        </p:txBody>
      </p:sp>
      <p:sp>
        <p:nvSpPr>
          <p:cNvPr id="385" name="Google Shape;385;p49"/>
          <p:cNvSpPr txBox="1">
            <a:spLocks noGrp="1"/>
          </p:cNvSpPr>
          <p:nvPr>
            <p:ph type="body" idx="1"/>
          </p:nvPr>
        </p:nvSpPr>
        <p:spPr>
          <a:xfrm>
            <a:off x="185825" y="2451175"/>
            <a:ext cx="8716200" cy="4079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 Episode 6 of season 1 of Loki, Loki and his variant Sylvie confront the “He Who Remains” variant of Kang the Conqueror.</a:t>
            </a:r>
            <a:endParaRPr/>
          </a:p>
          <a:p>
            <a:pPr marL="0" lvl="0" indent="0" algn="l" rtl="0">
              <a:spcBef>
                <a:spcPts val="1800"/>
              </a:spcBef>
              <a:spcAft>
                <a:spcPts val="0"/>
              </a:spcAft>
              <a:buNone/>
            </a:pPr>
            <a:r>
              <a:rPr lang="en-US"/>
              <a:t>Sylvie is determined to gain her freedom and take down the Time Variance Authority (TVA) and restore free will.</a:t>
            </a:r>
            <a:endParaRPr/>
          </a:p>
          <a:p>
            <a:pPr marL="0" lvl="0" indent="0" algn="l" rtl="0">
              <a:spcBef>
                <a:spcPts val="1800"/>
              </a:spcBef>
              <a:spcAft>
                <a:spcPts val="1800"/>
              </a:spcAft>
              <a:buNone/>
            </a:pPr>
            <a:r>
              <a:rPr lang="en-US"/>
              <a:t>Loki’s motives are a little simpler. He wants to control the TVA (and the universe)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5">
                                            <p:txEl>
                                              <p:pRg st="0" end="0"/>
                                            </p:txEl>
                                          </p:spTgt>
                                        </p:tgtEl>
                                        <p:attrNameLst>
                                          <p:attrName>style.visibility</p:attrName>
                                        </p:attrNameLst>
                                      </p:cBhvr>
                                      <p:to>
                                        <p:strVal val="visible"/>
                                      </p:to>
                                    </p:set>
                                    <p:animEffect transition="in" filter="fade">
                                      <p:cBhvr>
                                        <p:cTn id="7" dur="1000"/>
                                        <p:tgtEl>
                                          <p:spTgt spid="3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5">
                                            <p:txEl>
                                              <p:pRg st="1" end="1"/>
                                            </p:txEl>
                                          </p:spTgt>
                                        </p:tgtEl>
                                        <p:attrNameLst>
                                          <p:attrName>style.visibility</p:attrName>
                                        </p:attrNameLst>
                                      </p:cBhvr>
                                      <p:to>
                                        <p:strVal val="visible"/>
                                      </p:to>
                                    </p:set>
                                    <p:animEffect transition="in" filter="fade">
                                      <p:cBhvr>
                                        <p:cTn id="12" dur="1000"/>
                                        <p:tgtEl>
                                          <p:spTgt spid="3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5">
                                            <p:txEl>
                                              <p:pRg st="2" end="2"/>
                                            </p:txEl>
                                          </p:spTgt>
                                        </p:tgtEl>
                                        <p:attrNameLst>
                                          <p:attrName>style.visibility</p:attrName>
                                        </p:attrNameLst>
                                      </p:cBhvr>
                                      <p:to>
                                        <p:strVal val="visible"/>
                                      </p:to>
                                    </p:set>
                                    <p:animEffect transition="in" filter="fade">
                                      <p:cBhvr>
                                        <p:cTn id="17" dur="1000"/>
                                        <p:tgtEl>
                                          <p:spTgt spid="3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457200" y="914400"/>
            <a:ext cx="8229600" cy="9084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900"/>
              <a:t>Options</a:t>
            </a:r>
            <a:endParaRPr sz="5900"/>
          </a:p>
        </p:txBody>
      </p:sp>
      <p:sp>
        <p:nvSpPr>
          <p:cNvPr id="392" name="Google Shape;392;p50"/>
          <p:cNvSpPr txBox="1">
            <a:spLocks noGrp="1"/>
          </p:cNvSpPr>
          <p:nvPr>
            <p:ph type="body" idx="1"/>
          </p:nvPr>
        </p:nvSpPr>
        <p:spPr>
          <a:xfrm>
            <a:off x="457200" y="1822801"/>
            <a:ext cx="8229600" cy="4334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Kang offers Loki and Sylvie a few options throughout the episode.</a:t>
            </a:r>
            <a:endParaRPr/>
          </a:p>
          <a:p>
            <a:pPr marL="457200" lvl="0" indent="-342900" algn="l" rtl="0">
              <a:spcBef>
                <a:spcPts val="1800"/>
              </a:spcBef>
              <a:spcAft>
                <a:spcPts val="0"/>
              </a:spcAft>
              <a:buSzPts val="1800"/>
              <a:buAutoNum type="arabicParenR"/>
            </a:pPr>
            <a:r>
              <a:rPr lang="en-US"/>
              <a:t>His servant, Miss Minutes, offers a new timeline for them where they would win the Battle of New York and defeat Thanos, thus ruling that universe.</a:t>
            </a:r>
            <a:endParaRPr/>
          </a:p>
          <a:p>
            <a:pPr marL="457200" lvl="0" indent="-342900" algn="l" rtl="0">
              <a:spcBef>
                <a:spcPts val="0"/>
              </a:spcBef>
              <a:spcAft>
                <a:spcPts val="0"/>
              </a:spcAft>
              <a:buSzPts val="1800"/>
              <a:buAutoNum type="arabicParenR"/>
            </a:pPr>
            <a:r>
              <a:rPr lang="en-US"/>
              <a:t>Kang offers for them to take over for him and control the entire multiverse.</a:t>
            </a:r>
            <a:endParaRPr/>
          </a:p>
          <a:p>
            <a:pPr marL="457200" lvl="0" indent="-342900" algn="l" rtl="0">
              <a:spcBef>
                <a:spcPts val="0"/>
              </a:spcBef>
              <a:spcAft>
                <a:spcPts val="0"/>
              </a:spcAft>
              <a:buSzPts val="1800"/>
              <a:buAutoNum type="arabicParenR"/>
            </a:pPr>
            <a:r>
              <a:rPr lang="en-US"/>
              <a:t>Kang says they can kill him and restore free will, but will start another war for control of the multiverse.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2">
                                            <p:txEl>
                                              <p:pRg st="0" end="0"/>
                                            </p:txEl>
                                          </p:spTgt>
                                        </p:tgtEl>
                                        <p:attrNameLst>
                                          <p:attrName>style.visibility</p:attrName>
                                        </p:attrNameLst>
                                      </p:cBhvr>
                                      <p:to>
                                        <p:strVal val="visible"/>
                                      </p:to>
                                    </p:set>
                                    <p:animEffect transition="in" filter="fade">
                                      <p:cBhvr>
                                        <p:cTn id="7" dur="1000"/>
                                        <p:tgtEl>
                                          <p:spTgt spid="3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2">
                                            <p:txEl>
                                              <p:pRg st="1" end="1"/>
                                            </p:txEl>
                                          </p:spTgt>
                                        </p:tgtEl>
                                        <p:attrNameLst>
                                          <p:attrName>style.visibility</p:attrName>
                                        </p:attrNameLst>
                                      </p:cBhvr>
                                      <p:to>
                                        <p:strVal val="visible"/>
                                      </p:to>
                                    </p:set>
                                    <p:animEffect transition="in" filter="fade">
                                      <p:cBhvr>
                                        <p:cTn id="12" dur="1000"/>
                                        <p:tgtEl>
                                          <p:spTgt spid="3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2">
                                            <p:txEl>
                                              <p:pRg st="2" end="2"/>
                                            </p:txEl>
                                          </p:spTgt>
                                        </p:tgtEl>
                                        <p:attrNameLst>
                                          <p:attrName>style.visibility</p:attrName>
                                        </p:attrNameLst>
                                      </p:cBhvr>
                                      <p:to>
                                        <p:strVal val="visible"/>
                                      </p:to>
                                    </p:set>
                                    <p:animEffect transition="in" filter="fade">
                                      <p:cBhvr>
                                        <p:cTn id="17" dur="1000"/>
                                        <p:tgtEl>
                                          <p:spTgt spid="3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2">
                                            <p:txEl>
                                              <p:pRg st="3" end="3"/>
                                            </p:txEl>
                                          </p:spTgt>
                                        </p:tgtEl>
                                        <p:attrNameLst>
                                          <p:attrName>style.visibility</p:attrName>
                                        </p:attrNameLst>
                                      </p:cBhvr>
                                      <p:to>
                                        <p:strVal val="visible"/>
                                      </p:to>
                                    </p:set>
                                    <p:animEffect transition="in" filter="fade">
                                      <p:cBhvr>
                                        <p:cTn id="22" dur="1000"/>
                                        <p:tgtEl>
                                          <p:spTgt spid="39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1"/>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500"/>
              <a:t>What Should They Do?</a:t>
            </a:r>
            <a:endParaRPr sz="5500"/>
          </a:p>
        </p:txBody>
      </p:sp>
      <p:sp>
        <p:nvSpPr>
          <p:cNvPr id="399" name="Google Shape;399;p51"/>
          <p:cNvSpPr txBox="1">
            <a:spLocks noGrp="1"/>
          </p:cNvSpPr>
          <p:nvPr>
            <p:ph type="body" idx="1"/>
          </p:nvPr>
        </p:nvSpPr>
        <p:spPr>
          <a:xfrm>
            <a:off x="457200" y="2057401"/>
            <a:ext cx="82296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Ask students what they think Loki and Sylvie should do. </a:t>
            </a:r>
            <a:endParaRPr/>
          </a:p>
          <a:p>
            <a:pPr marL="457200" lvl="0" indent="-342900" algn="l" rtl="0">
              <a:spcBef>
                <a:spcPts val="1800"/>
              </a:spcBef>
              <a:spcAft>
                <a:spcPts val="0"/>
              </a:spcAft>
              <a:buSzPts val="1800"/>
              <a:buAutoNum type="arabicParenR"/>
            </a:pPr>
            <a:r>
              <a:rPr lang="en-US"/>
              <a:t>Should they take the timeline where they rule and live happily ever after?</a:t>
            </a:r>
            <a:endParaRPr/>
          </a:p>
          <a:p>
            <a:pPr marL="457200" lvl="0" indent="-342900" algn="l" rtl="0">
              <a:spcBef>
                <a:spcPts val="0"/>
              </a:spcBef>
              <a:spcAft>
                <a:spcPts val="0"/>
              </a:spcAft>
              <a:buSzPts val="1800"/>
              <a:buAutoNum type="arabicParenR"/>
            </a:pPr>
            <a:r>
              <a:rPr lang="en-US"/>
              <a:t>Should they take over for Kang and rule the entire multiverse together?</a:t>
            </a:r>
            <a:endParaRPr/>
          </a:p>
          <a:p>
            <a:pPr marL="457200" lvl="0" indent="-342900" algn="l" rtl="0">
              <a:spcBef>
                <a:spcPts val="0"/>
              </a:spcBef>
              <a:spcAft>
                <a:spcPts val="0"/>
              </a:spcAft>
              <a:buSzPts val="1800"/>
              <a:buAutoNum type="arabicParenR"/>
            </a:pPr>
            <a:r>
              <a:rPr lang="en-US"/>
              <a:t>Should they kill Kang and restore free will to the multiverse?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xEl>
                                              <p:pRg st="0" end="0"/>
                                            </p:txEl>
                                          </p:spTgt>
                                        </p:tgtEl>
                                        <p:attrNameLst>
                                          <p:attrName>style.visibility</p:attrName>
                                        </p:attrNameLst>
                                      </p:cBhvr>
                                      <p:to>
                                        <p:strVal val="visible"/>
                                      </p:to>
                                    </p:set>
                                    <p:animEffect transition="in" filter="fade">
                                      <p:cBhvr>
                                        <p:cTn id="7" dur="1000"/>
                                        <p:tgtEl>
                                          <p:spTgt spid="3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9">
                                            <p:txEl>
                                              <p:pRg st="1" end="1"/>
                                            </p:txEl>
                                          </p:spTgt>
                                        </p:tgtEl>
                                        <p:attrNameLst>
                                          <p:attrName>style.visibility</p:attrName>
                                        </p:attrNameLst>
                                      </p:cBhvr>
                                      <p:to>
                                        <p:strVal val="visible"/>
                                      </p:to>
                                    </p:set>
                                    <p:animEffect transition="in" filter="fade">
                                      <p:cBhvr>
                                        <p:cTn id="12" dur="1000"/>
                                        <p:tgtEl>
                                          <p:spTgt spid="3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9">
                                            <p:txEl>
                                              <p:pRg st="2" end="2"/>
                                            </p:txEl>
                                          </p:spTgt>
                                        </p:tgtEl>
                                        <p:attrNameLst>
                                          <p:attrName>style.visibility</p:attrName>
                                        </p:attrNameLst>
                                      </p:cBhvr>
                                      <p:to>
                                        <p:strVal val="visible"/>
                                      </p:to>
                                    </p:set>
                                    <p:animEffect transition="in" filter="fade">
                                      <p:cBhvr>
                                        <p:cTn id="17" dur="1000"/>
                                        <p:tgtEl>
                                          <p:spTgt spid="3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9">
                                            <p:txEl>
                                              <p:pRg st="3" end="3"/>
                                            </p:txEl>
                                          </p:spTgt>
                                        </p:tgtEl>
                                        <p:attrNameLst>
                                          <p:attrName>style.visibility</p:attrName>
                                        </p:attrNameLst>
                                      </p:cBhvr>
                                      <p:to>
                                        <p:strVal val="visible"/>
                                      </p:to>
                                    </p:set>
                                    <p:animEffect transition="in" filter="fade">
                                      <p:cBhvr>
                                        <p:cTn id="22" dur="1000"/>
                                        <p:tgtEl>
                                          <p:spTgt spid="3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52"/>
          <p:cNvSpPr txBox="1">
            <a:spLocks noGrp="1"/>
          </p:cNvSpPr>
          <p:nvPr>
            <p:ph type="title"/>
          </p:nvPr>
        </p:nvSpPr>
        <p:spPr>
          <a:xfrm>
            <a:off x="457200" y="78117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t>Strategies</a:t>
            </a:r>
            <a:endParaRPr/>
          </a:p>
        </p:txBody>
      </p:sp>
      <p:sp>
        <p:nvSpPr>
          <p:cNvPr id="406" name="Google Shape;406;p52"/>
          <p:cNvSpPr txBox="1">
            <a:spLocks noGrp="1"/>
          </p:cNvSpPr>
          <p:nvPr>
            <p:ph type="body" idx="1"/>
          </p:nvPr>
        </p:nvSpPr>
        <p:spPr>
          <a:xfrm>
            <a:off x="457200" y="1924175"/>
            <a:ext cx="8471400" cy="423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Do either Loki or Sylvie (or Kang) have a </a:t>
            </a:r>
            <a:r>
              <a:rPr lang="en-US" b="1">
                <a:solidFill>
                  <a:srgbClr val="7A9900"/>
                </a:solidFill>
              </a:rPr>
              <a:t>dominant strategy</a:t>
            </a:r>
            <a:r>
              <a:rPr lang="en-US"/>
              <a:t>? </a:t>
            </a:r>
            <a:endParaRPr/>
          </a:p>
          <a:p>
            <a:pPr marL="457200" lvl="0" indent="0" algn="l" rtl="0">
              <a:spcBef>
                <a:spcPts val="0"/>
              </a:spcBef>
              <a:spcAft>
                <a:spcPts val="0"/>
              </a:spcAft>
              <a:buNone/>
            </a:pPr>
            <a:r>
              <a:rPr lang="en-US" sz="2400"/>
              <a:t>In game theory, a dominant strategy exists if one player has a superior tactic regardless of how the other player(s) act.</a:t>
            </a:r>
            <a:endParaRPr sz="2400"/>
          </a:p>
          <a:p>
            <a:pPr marL="457200" lvl="0" indent="0" algn="l" rtl="0">
              <a:spcBef>
                <a:spcPts val="0"/>
              </a:spcBef>
              <a:spcAft>
                <a:spcPts val="0"/>
              </a:spcAft>
              <a:buNone/>
            </a:pPr>
            <a:endParaRPr sz="2400"/>
          </a:p>
          <a:p>
            <a:pPr marL="0" lvl="0" indent="0" algn="l" rtl="0">
              <a:spcBef>
                <a:spcPts val="0"/>
              </a:spcBef>
              <a:spcAft>
                <a:spcPts val="0"/>
              </a:spcAft>
              <a:buNone/>
            </a:pPr>
            <a:r>
              <a:rPr lang="en-US" sz="2400"/>
              <a:t>Are there any extenuating circumstances that might impact either Loki or Sylvie’s decision?</a:t>
            </a:r>
            <a:endParaRPr sz="2400"/>
          </a:p>
          <a:p>
            <a:pPr marL="0" lvl="0" indent="0" algn="l" rtl="0">
              <a:spcBef>
                <a:spcPts val="0"/>
              </a:spcBef>
              <a:spcAft>
                <a:spcPts val="0"/>
              </a:spcAft>
              <a:buNone/>
            </a:pPr>
            <a:r>
              <a:rPr lang="en-US" sz="2400"/>
              <a:t>	</a:t>
            </a:r>
            <a:r>
              <a:rPr lang="en-US" sz="2000"/>
              <a:t>Can Sylvie trust Loki (vice versa). </a:t>
            </a:r>
            <a:endParaRPr sz="2000"/>
          </a:p>
          <a:p>
            <a:pPr marL="0" lvl="0" indent="457200" algn="l" rtl="0">
              <a:spcBef>
                <a:spcPts val="0"/>
              </a:spcBef>
              <a:spcAft>
                <a:spcPts val="0"/>
              </a:spcAft>
              <a:buNone/>
            </a:pPr>
            <a:r>
              <a:rPr lang="en-US" sz="2000"/>
              <a:t>Should they believe/trust Kang?</a:t>
            </a:r>
            <a:endParaRPr sz="2000"/>
          </a:p>
          <a:p>
            <a:pPr marL="0" lvl="0" indent="457200" algn="l" rtl="0">
              <a:spcBef>
                <a:spcPts val="0"/>
              </a:spcBef>
              <a:spcAft>
                <a:spcPts val="0"/>
              </a:spcAft>
              <a:buNone/>
            </a:pPr>
            <a:r>
              <a:rPr lang="en-US" sz="2000"/>
              <a:t>Do either of them have the same goal?</a:t>
            </a:r>
            <a:endParaRPr sz="2000"/>
          </a:p>
          <a:p>
            <a:pPr marL="0" lvl="0" indent="0" algn="l" rtl="0">
              <a:spcBef>
                <a:spcPts val="0"/>
              </a:spcBef>
              <a:spcAft>
                <a:spcPts val="0"/>
              </a:spcAft>
              <a:buNone/>
            </a:pPr>
            <a:endParaRPr sz="2400"/>
          </a:p>
          <a:p>
            <a:pPr marL="0" lvl="0" indent="0" algn="l" rtl="0">
              <a:spcBef>
                <a:spcPts val="0"/>
              </a:spcBef>
              <a:spcAft>
                <a:spcPts val="1800"/>
              </a:spcAft>
              <a:buNone/>
            </a:pPr>
            <a:endParaRPr/>
          </a:p>
        </p:txBody>
      </p:sp>
      <p:pic>
        <p:nvPicPr>
          <p:cNvPr id="407" name="Google Shape;407;p52"/>
          <p:cNvPicPr preferRelativeResize="0"/>
          <p:nvPr/>
        </p:nvPicPr>
        <p:blipFill>
          <a:blip r:embed="rId3">
            <a:alphaModFix/>
          </a:blip>
          <a:stretch>
            <a:fillRect/>
          </a:stretch>
        </p:blipFill>
        <p:spPr>
          <a:xfrm>
            <a:off x="5178600" y="4368475"/>
            <a:ext cx="2512200" cy="218553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6">
                                            <p:txEl>
                                              <p:pRg st="0" end="0"/>
                                            </p:txEl>
                                          </p:spTgt>
                                        </p:tgtEl>
                                        <p:attrNameLst>
                                          <p:attrName>style.visibility</p:attrName>
                                        </p:attrNameLst>
                                      </p:cBhvr>
                                      <p:to>
                                        <p:strVal val="visible"/>
                                      </p:to>
                                    </p:set>
                                    <p:animEffect transition="in" filter="fade">
                                      <p:cBhvr>
                                        <p:cTn id="7" dur="1000"/>
                                        <p:tgtEl>
                                          <p:spTgt spid="4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6">
                                            <p:txEl>
                                              <p:pRg st="1" end="1"/>
                                            </p:txEl>
                                          </p:spTgt>
                                        </p:tgtEl>
                                        <p:attrNameLst>
                                          <p:attrName>style.visibility</p:attrName>
                                        </p:attrNameLst>
                                      </p:cBhvr>
                                      <p:to>
                                        <p:strVal val="visible"/>
                                      </p:to>
                                    </p:set>
                                    <p:animEffect transition="in" filter="fade">
                                      <p:cBhvr>
                                        <p:cTn id="12" dur="1000"/>
                                        <p:tgtEl>
                                          <p:spTgt spid="4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6">
                                            <p:txEl>
                                              <p:pRg st="2" end="2"/>
                                            </p:txEl>
                                          </p:spTgt>
                                        </p:tgtEl>
                                        <p:attrNameLst>
                                          <p:attrName>style.visibility</p:attrName>
                                        </p:attrNameLst>
                                      </p:cBhvr>
                                      <p:to>
                                        <p:strVal val="visible"/>
                                      </p:to>
                                    </p:set>
                                    <p:animEffect transition="in" filter="fade">
                                      <p:cBhvr>
                                        <p:cTn id="17" dur="1000"/>
                                        <p:tgtEl>
                                          <p:spTgt spid="4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6">
                                            <p:txEl>
                                              <p:pRg st="3" end="3"/>
                                            </p:txEl>
                                          </p:spTgt>
                                        </p:tgtEl>
                                        <p:attrNameLst>
                                          <p:attrName>style.visibility</p:attrName>
                                        </p:attrNameLst>
                                      </p:cBhvr>
                                      <p:to>
                                        <p:strVal val="visible"/>
                                      </p:to>
                                    </p:set>
                                    <p:animEffect transition="in" filter="fade">
                                      <p:cBhvr>
                                        <p:cTn id="22" dur="1000"/>
                                        <p:tgtEl>
                                          <p:spTgt spid="40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6">
                                            <p:txEl>
                                              <p:pRg st="4" end="4"/>
                                            </p:txEl>
                                          </p:spTgt>
                                        </p:tgtEl>
                                        <p:attrNameLst>
                                          <p:attrName>style.visibility</p:attrName>
                                        </p:attrNameLst>
                                      </p:cBhvr>
                                      <p:to>
                                        <p:strVal val="visible"/>
                                      </p:to>
                                    </p:set>
                                    <p:animEffect transition="in" filter="fade">
                                      <p:cBhvr>
                                        <p:cTn id="27" dur="1000"/>
                                        <p:tgtEl>
                                          <p:spTgt spid="40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6">
                                            <p:txEl>
                                              <p:pRg st="5" end="5"/>
                                            </p:txEl>
                                          </p:spTgt>
                                        </p:tgtEl>
                                        <p:attrNameLst>
                                          <p:attrName>style.visibility</p:attrName>
                                        </p:attrNameLst>
                                      </p:cBhvr>
                                      <p:to>
                                        <p:strVal val="visible"/>
                                      </p:to>
                                    </p:set>
                                    <p:animEffect transition="in" filter="fade">
                                      <p:cBhvr>
                                        <p:cTn id="32" dur="1000"/>
                                        <p:tgtEl>
                                          <p:spTgt spid="40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06">
                                            <p:txEl>
                                              <p:pRg st="6" end="6"/>
                                            </p:txEl>
                                          </p:spTgt>
                                        </p:tgtEl>
                                        <p:attrNameLst>
                                          <p:attrName>style.visibility</p:attrName>
                                        </p:attrNameLst>
                                      </p:cBhvr>
                                      <p:to>
                                        <p:strVal val="visible"/>
                                      </p:to>
                                    </p:set>
                                    <p:animEffect transition="in" filter="fade">
                                      <p:cBhvr>
                                        <p:cTn id="37" dur="1000"/>
                                        <p:tgtEl>
                                          <p:spTgt spid="40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06">
                                            <p:txEl>
                                              <p:pRg st="7" end="7"/>
                                            </p:txEl>
                                          </p:spTgt>
                                        </p:tgtEl>
                                        <p:attrNameLst>
                                          <p:attrName>style.visibility</p:attrName>
                                        </p:attrNameLst>
                                      </p:cBhvr>
                                      <p:to>
                                        <p:strVal val="visible"/>
                                      </p:to>
                                    </p:set>
                                    <p:animEffect transition="in" filter="fade">
                                      <p:cBhvr>
                                        <p:cTn id="42" dur="1000"/>
                                        <p:tgtEl>
                                          <p:spTgt spid="40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06">
                                            <p:txEl>
                                              <p:pRg st="8" end="8"/>
                                            </p:txEl>
                                          </p:spTgt>
                                        </p:tgtEl>
                                        <p:attrNameLst>
                                          <p:attrName>style.visibility</p:attrName>
                                        </p:attrNameLst>
                                      </p:cBhvr>
                                      <p:to>
                                        <p:strVal val="visible"/>
                                      </p:to>
                                    </p:set>
                                    <p:animEffect transition="in" filter="fade">
                                      <p:cBhvr>
                                        <p:cTn id="47" dur="1000"/>
                                        <p:tgtEl>
                                          <p:spTgt spid="40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3"/>
          <p:cNvSpPr txBox="1">
            <a:spLocks noGrp="1"/>
          </p:cNvSpPr>
          <p:nvPr>
            <p:ph type="title"/>
          </p:nvPr>
        </p:nvSpPr>
        <p:spPr>
          <a:xfrm>
            <a:off x="812202" y="5526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Let’s vote!</a:t>
            </a:r>
            <a:endParaRPr dirty="0"/>
          </a:p>
        </p:txBody>
      </p:sp>
      <p:pic>
        <p:nvPicPr>
          <p:cNvPr id="414" name="Google Shape;414;p53"/>
          <p:cNvPicPr preferRelativeResize="0"/>
          <p:nvPr/>
        </p:nvPicPr>
        <p:blipFill>
          <a:blip r:embed="rId3">
            <a:alphaModFix/>
          </a:blip>
          <a:stretch>
            <a:fillRect/>
          </a:stretch>
        </p:blipFill>
        <p:spPr>
          <a:xfrm>
            <a:off x="530950" y="1695600"/>
            <a:ext cx="1787500" cy="1787525"/>
          </a:xfrm>
          <a:prstGeom prst="rect">
            <a:avLst/>
          </a:prstGeom>
          <a:noFill/>
          <a:ln>
            <a:noFill/>
          </a:ln>
        </p:spPr>
      </p:pic>
      <p:sp>
        <p:nvSpPr>
          <p:cNvPr id="415" name="Google Shape;415;p53"/>
          <p:cNvSpPr txBox="1"/>
          <p:nvPr/>
        </p:nvSpPr>
        <p:spPr>
          <a:xfrm>
            <a:off x="2824925" y="2189175"/>
            <a:ext cx="5742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Calibri"/>
                <a:ea typeface="Calibri"/>
                <a:cs typeface="Calibri"/>
                <a:sym typeface="Calibri"/>
              </a:rPr>
              <a:t>Option 1: </a:t>
            </a:r>
            <a:r>
              <a:rPr lang="en-US" sz="2000">
                <a:latin typeface="Calibri"/>
                <a:ea typeface="Calibri"/>
                <a:cs typeface="Calibri"/>
                <a:sym typeface="Calibri"/>
              </a:rPr>
              <a:t>Timeline offered by Miss Minutes where they live happily ever after ruling their universe.</a:t>
            </a:r>
            <a:endParaRPr sz="2000">
              <a:latin typeface="Calibri"/>
              <a:ea typeface="Calibri"/>
              <a:cs typeface="Calibri"/>
              <a:sym typeface="Calibri"/>
            </a:endParaRPr>
          </a:p>
        </p:txBody>
      </p:sp>
      <p:pic>
        <p:nvPicPr>
          <p:cNvPr id="416" name="Google Shape;416;p53"/>
          <p:cNvPicPr preferRelativeResize="0"/>
          <p:nvPr/>
        </p:nvPicPr>
        <p:blipFill>
          <a:blip r:embed="rId4">
            <a:alphaModFix/>
          </a:blip>
          <a:stretch>
            <a:fillRect/>
          </a:stretch>
        </p:blipFill>
        <p:spPr>
          <a:xfrm>
            <a:off x="24475" y="3558875"/>
            <a:ext cx="2800451" cy="1400226"/>
          </a:xfrm>
          <a:prstGeom prst="rect">
            <a:avLst/>
          </a:prstGeom>
          <a:noFill/>
          <a:ln>
            <a:noFill/>
          </a:ln>
        </p:spPr>
      </p:pic>
      <p:sp>
        <p:nvSpPr>
          <p:cNvPr id="417" name="Google Shape;417;p53"/>
          <p:cNvSpPr txBox="1"/>
          <p:nvPr/>
        </p:nvSpPr>
        <p:spPr>
          <a:xfrm>
            <a:off x="2875925" y="3734300"/>
            <a:ext cx="50883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Calibri"/>
                <a:ea typeface="Calibri"/>
                <a:cs typeface="Calibri"/>
                <a:sym typeface="Calibri"/>
              </a:rPr>
              <a:t>Option 2: </a:t>
            </a:r>
            <a:r>
              <a:rPr lang="en-US" sz="2000">
                <a:latin typeface="Calibri"/>
                <a:ea typeface="Calibri"/>
                <a:cs typeface="Calibri"/>
                <a:sym typeface="Calibri"/>
              </a:rPr>
              <a:t>Take over the multiverse from Kang and rule together happily ever after.</a:t>
            </a:r>
            <a:endParaRPr sz="2000">
              <a:latin typeface="Calibri"/>
              <a:ea typeface="Calibri"/>
              <a:cs typeface="Calibri"/>
              <a:sym typeface="Calibri"/>
            </a:endParaRPr>
          </a:p>
        </p:txBody>
      </p:sp>
      <p:sp>
        <p:nvSpPr>
          <p:cNvPr id="418" name="Google Shape;418;p53"/>
          <p:cNvSpPr txBox="1"/>
          <p:nvPr/>
        </p:nvSpPr>
        <p:spPr>
          <a:xfrm>
            <a:off x="2875925" y="5279425"/>
            <a:ext cx="46899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latin typeface="Calibri"/>
                <a:ea typeface="Calibri"/>
                <a:cs typeface="Calibri"/>
                <a:sym typeface="Calibri"/>
              </a:rPr>
              <a:t>Option 3:</a:t>
            </a:r>
            <a:r>
              <a:rPr lang="en-US" sz="2000">
                <a:latin typeface="Calibri"/>
                <a:ea typeface="Calibri"/>
                <a:cs typeface="Calibri"/>
                <a:sym typeface="Calibri"/>
              </a:rPr>
              <a:t> Kill Kang and restore free will to the multiverse while risking all out war.</a:t>
            </a:r>
            <a:endParaRPr sz="2000">
              <a:latin typeface="Calibri"/>
              <a:ea typeface="Calibri"/>
              <a:cs typeface="Calibri"/>
              <a:sym typeface="Calibri"/>
            </a:endParaRPr>
          </a:p>
        </p:txBody>
      </p:sp>
      <p:pic>
        <p:nvPicPr>
          <p:cNvPr id="419" name="Google Shape;419;p53"/>
          <p:cNvPicPr preferRelativeResize="0"/>
          <p:nvPr/>
        </p:nvPicPr>
        <p:blipFill>
          <a:blip r:embed="rId5">
            <a:alphaModFix/>
          </a:blip>
          <a:stretch>
            <a:fillRect/>
          </a:stretch>
        </p:blipFill>
        <p:spPr>
          <a:xfrm>
            <a:off x="3075" y="4903766"/>
            <a:ext cx="2843250" cy="16008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4"/>
                                        </p:tgtEl>
                                        <p:attrNameLst>
                                          <p:attrName>style.visibility</p:attrName>
                                        </p:attrNameLst>
                                      </p:cBhvr>
                                      <p:to>
                                        <p:strVal val="visible"/>
                                      </p:to>
                                    </p:set>
                                    <p:anim calcmode="lin" valueType="num">
                                      <p:cBhvr additive="base">
                                        <p:cTn id="7" dur="1000"/>
                                        <p:tgtEl>
                                          <p:spTgt spid="414"/>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415"/>
                                        </p:tgtEl>
                                        <p:attrNameLst>
                                          <p:attrName>style.visibility</p:attrName>
                                        </p:attrNameLst>
                                      </p:cBhvr>
                                      <p:to>
                                        <p:strVal val="visible"/>
                                      </p:to>
                                    </p:set>
                                    <p:anim calcmode="lin" valueType="num">
                                      <p:cBhvr additive="base">
                                        <p:cTn id="10" dur="1000"/>
                                        <p:tgtEl>
                                          <p:spTgt spid="415"/>
                                        </p:tgtEl>
                                        <p:attrNameLst>
                                          <p:attrName>ppt_x</p:attrName>
                                        </p:attrNameLst>
                                      </p:cBhvr>
                                      <p:tavLst>
                                        <p:tav tm="0">
                                          <p:val>
                                            <p:strVal val="#ppt_x-1"/>
                                          </p:val>
                                        </p:tav>
                                        <p:tav tm="100000">
                                          <p:val>
                                            <p:strVal val="#ppt_x"/>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416"/>
                                        </p:tgtEl>
                                        <p:attrNameLst>
                                          <p:attrName>style.visibility</p:attrName>
                                        </p:attrNameLst>
                                      </p:cBhvr>
                                      <p:to>
                                        <p:strVal val="visible"/>
                                      </p:to>
                                    </p:set>
                                    <p:anim calcmode="lin" valueType="num">
                                      <p:cBhvr additive="base">
                                        <p:cTn id="15" dur="1000"/>
                                        <p:tgtEl>
                                          <p:spTgt spid="416"/>
                                        </p:tgtEl>
                                        <p:attrNameLst>
                                          <p:attrName>ppt_x</p:attrName>
                                        </p:attrNameLst>
                                      </p:cBhvr>
                                      <p:tavLst>
                                        <p:tav tm="0">
                                          <p:val>
                                            <p:strVal val="#ppt_x+1"/>
                                          </p:val>
                                        </p:tav>
                                        <p:tav tm="100000">
                                          <p:val>
                                            <p:strVal val="#ppt_x"/>
                                          </p:val>
                                        </p:tav>
                                      </p:tavLst>
                                    </p:anim>
                                  </p:childTnLst>
                                </p:cTn>
                              </p:par>
                              <p:par>
                                <p:cTn id="16" presetID="2" presetClass="entr" presetSubtype="2" fill="hold" nodeType="withEffect">
                                  <p:stCondLst>
                                    <p:cond delay="0"/>
                                  </p:stCondLst>
                                  <p:childTnLst>
                                    <p:set>
                                      <p:cBhvr>
                                        <p:cTn id="17" dur="1" fill="hold">
                                          <p:stCondLst>
                                            <p:cond delay="0"/>
                                          </p:stCondLst>
                                        </p:cTn>
                                        <p:tgtEl>
                                          <p:spTgt spid="417"/>
                                        </p:tgtEl>
                                        <p:attrNameLst>
                                          <p:attrName>style.visibility</p:attrName>
                                        </p:attrNameLst>
                                      </p:cBhvr>
                                      <p:to>
                                        <p:strVal val="visible"/>
                                      </p:to>
                                    </p:set>
                                    <p:anim calcmode="lin" valueType="num">
                                      <p:cBhvr additive="base">
                                        <p:cTn id="18" dur="1000"/>
                                        <p:tgtEl>
                                          <p:spTgt spid="417"/>
                                        </p:tgtEl>
                                        <p:attrNameLst>
                                          <p:attrName>ppt_x</p:attrName>
                                        </p:attrNameLst>
                                      </p:cBhvr>
                                      <p:tavLst>
                                        <p:tav tm="0">
                                          <p:val>
                                            <p:strVal val="#ppt_x+1"/>
                                          </p:val>
                                        </p:tav>
                                        <p:tav tm="100000">
                                          <p:val>
                                            <p:strVal val="#ppt_x"/>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9"/>
                                        </p:tgtEl>
                                        <p:attrNameLst>
                                          <p:attrName>style.visibility</p:attrName>
                                        </p:attrNameLst>
                                      </p:cBhvr>
                                      <p:to>
                                        <p:strVal val="visible"/>
                                      </p:to>
                                    </p:set>
                                    <p:anim calcmode="lin" valueType="num">
                                      <p:cBhvr additive="base">
                                        <p:cTn id="23" dur="1000"/>
                                        <p:tgtEl>
                                          <p:spTgt spid="419"/>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18"/>
                                        </p:tgtEl>
                                        <p:attrNameLst>
                                          <p:attrName>style.visibility</p:attrName>
                                        </p:attrNameLst>
                                      </p:cBhvr>
                                      <p:to>
                                        <p:strVal val="visible"/>
                                      </p:to>
                                    </p:set>
                                    <p:anim calcmode="lin" valueType="num">
                                      <p:cBhvr additive="base">
                                        <p:cTn id="26" dur="1000"/>
                                        <p:tgtEl>
                                          <p:spTgt spid="4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57200" y="419548"/>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Agenda</a:t>
            </a:r>
            <a:endParaRPr dirty="0"/>
          </a:p>
        </p:txBody>
      </p:sp>
      <p:sp>
        <p:nvSpPr>
          <p:cNvPr id="90" name="Google Shape;90;p18"/>
          <p:cNvSpPr txBox="1">
            <a:spLocks noGrp="1"/>
          </p:cNvSpPr>
          <p:nvPr>
            <p:ph type="body" idx="1"/>
          </p:nvPr>
        </p:nvSpPr>
        <p:spPr>
          <a:xfrm>
            <a:off x="457200" y="2057401"/>
            <a:ext cx="82296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solidFill>
                  <a:srgbClr val="7A9900"/>
                </a:solidFill>
              </a:rPr>
              <a:t>15 mins: </a:t>
            </a:r>
            <a:r>
              <a:rPr lang="en-US" b="1" dirty="0"/>
              <a:t>Imitation or Theft? Copyrights and Trademarks </a:t>
            </a:r>
            <a:endParaRPr b="1" dirty="0"/>
          </a:p>
          <a:p>
            <a:pPr marL="0" lvl="0" indent="0" algn="l" rtl="0">
              <a:spcBef>
                <a:spcPts val="1800"/>
              </a:spcBef>
              <a:spcAft>
                <a:spcPts val="0"/>
              </a:spcAft>
              <a:buNone/>
            </a:pPr>
            <a:r>
              <a:rPr lang="en-US" b="1" dirty="0">
                <a:solidFill>
                  <a:srgbClr val="7A9900"/>
                </a:solidFill>
              </a:rPr>
              <a:t>10 mins: </a:t>
            </a:r>
            <a:r>
              <a:rPr lang="en-US" b="1" dirty="0"/>
              <a:t>Decision making with the Hulk</a:t>
            </a:r>
            <a:endParaRPr b="1" dirty="0"/>
          </a:p>
          <a:p>
            <a:pPr marL="0" lvl="0" indent="0" algn="l" rtl="0">
              <a:spcBef>
                <a:spcPts val="1800"/>
              </a:spcBef>
              <a:spcAft>
                <a:spcPts val="0"/>
              </a:spcAft>
              <a:buNone/>
            </a:pPr>
            <a:r>
              <a:rPr lang="en-US" b="1" dirty="0">
                <a:solidFill>
                  <a:srgbClr val="7A9900"/>
                </a:solidFill>
              </a:rPr>
              <a:t>10 mins: </a:t>
            </a:r>
            <a:r>
              <a:rPr lang="en-US" b="1" dirty="0" err="1"/>
              <a:t>Thanos</a:t>
            </a:r>
            <a:r>
              <a:rPr lang="en-US" b="1" dirty="0"/>
              <a:t> and Malthus</a:t>
            </a:r>
            <a:endParaRPr b="1" dirty="0"/>
          </a:p>
          <a:p>
            <a:pPr marL="0" lvl="0" indent="0" algn="l" rtl="0">
              <a:spcBef>
                <a:spcPts val="1800"/>
              </a:spcBef>
              <a:spcAft>
                <a:spcPts val="0"/>
              </a:spcAft>
              <a:buNone/>
            </a:pPr>
            <a:r>
              <a:rPr lang="en-US" b="1" dirty="0">
                <a:solidFill>
                  <a:srgbClr val="7A9900"/>
                </a:solidFill>
              </a:rPr>
              <a:t>15 mins: </a:t>
            </a:r>
            <a:r>
              <a:rPr lang="en-US" b="1" dirty="0"/>
              <a:t>Prisoner’s Dilemma with Loki</a:t>
            </a:r>
            <a:endParaRPr b="1" dirty="0"/>
          </a:p>
          <a:p>
            <a:pPr marL="0" lvl="0" indent="0" algn="l" rtl="0">
              <a:spcBef>
                <a:spcPts val="1800"/>
              </a:spcBef>
              <a:spcAft>
                <a:spcPts val="1800"/>
              </a:spcAft>
              <a:buNone/>
            </a:pPr>
            <a:r>
              <a:rPr lang="en-US" b="1" dirty="0">
                <a:solidFill>
                  <a:srgbClr val="7A9900"/>
                </a:solidFill>
              </a:rPr>
              <a:t>5 mins:</a:t>
            </a:r>
            <a:r>
              <a:rPr lang="en-US" b="1" dirty="0"/>
              <a:t> Q&amp;A</a:t>
            </a:r>
            <a:endParaRPr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4"/>
          <p:cNvSpPr txBox="1">
            <a:spLocks noGrp="1"/>
          </p:cNvSpPr>
          <p:nvPr>
            <p:ph type="title"/>
          </p:nvPr>
        </p:nvSpPr>
        <p:spPr>
          <a:xfrm>
            <a:off x="349623" y="1305518"/>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5500" dirty="0"/>
              <a:t>More Game Theory with Superheroes</a:t>
            </a:r>
            <a:endParaRPr sz="5500" dirty="0"/>
          </a:p>
        </p:txBody>
      </p:sp>
      <p:sp>
        <p:nvSpPr>
          <p:cNvPr id="426" name="Google Shape;426;p54"/>
          <p:cNvSpPr txBox="1">
            <a:spLocks noGrp="1"/>
          </p:cNvSpPr>
          <p:nvPr>
            <p:ph type="body" idx="1"/>
          </p:nvPr>
        </p:nvSpPr>
        <p:spPr>
          <a:xfrm>
            <a:off x="457200" y="2656699"/>
            <a:ext cx="8229600" cy="35001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Clr>
                <a:schemeClr val="dk1"/>
              </a:buClr>
              <a:buSzPts val="1100"/>
              <a:buFont typeface="Arial"/>
              <a:buNone/>
            </a:pPr>
            <a:r>
              <a:rPr lang="en-US" u="sng">
                <a:solidFill>
                  <a:schemeClr val="hlink"/>
                </a:solidFill>
                <a:hlinkClick r:id="rId3"/>
              </a:rPr>
              <a:t>Games superheroes play: Teaching game theory with comic book favorites</a:t>
            </a:r>
            <a:r>
              <a:rPr lang="en-US"/>
              <a:t> by Brian O’Roark and Bill Grant</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5"/>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t>Additional Resources </a:t>
            </a:r>
            <a:endParaRPr/>
          </a:p>
        </p:txBody>
      </p:sp>
      <p:sp>
        <p:nvSpPr>
          <p:cNvPr id="433" name="Google Shape;433;p55"/>
          <p:cNvSpPr txBox="1">
            <a:spLocks noGrp="1"/>
          </p:cNvSpPr>
          <p:nvPr>
            <p:ph type="body" idx="1"/>
          </p:nvPr>
        </p:nvSpPr>
        <p:spPr>
          <a:xfrm>
            <a:off x="457200" y="2247652"/>
            <a:ext cx="8229600" cy="3909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u="sng">
                <a:solidFill>
                  <a:schemeClr val="hlink"/>
                </a:solidFill>
                <a:hlinkClick r:id="rId3"/>
              </a:rPr>
              <a:t>Super-Economics Man! Using Superheroes to Teach Economics</a:t>
            </a:r>
            <a:r>
              <a:rPr lang="en-US" sz="2400"/>
              <a:t> by Brian O’Roark</a:t>
            </a:r>
            <a:endParaRPr sz="2400"/>
          </a:p>
          <a:p>
            <a:pPr marL="0" lvl="0" indent="0" algn="l" rtl="0">
              <a:lnSpc>
                <a:spcPct val="128571"/>
              </a:lnSpc>
              <a:spcBef>
                <a:spcPts val="1800"/>
              </a:spcBef>
              <a:spcAft>
                <a:spcPts val="0"/>
              </a:spcAft>
              <a:buClr>
                <a:schemeClr val="dk1"/>
              </a:buClr>
              <a:buSzPts val="1100"/>
              <a:buFont typeface="Arial"/>
              <a:buNone/>
            </a:pPr>
            <a:r>
              <a:rPr lang="en-US" sz="2400" u="sng">
                <a:solidFill>
                  <a:schemeClr val="hlink"/>
                </a:solidFill>
                <a:highlight>
                  <a:srgbClr val="FFFFFF"/>
                </a:highlight>
                <a:hlinkClick r:id="rId4"/>
              </a:rPr>
              <a:t>Superheroes and Economics: The Shadowy World of Capes, Masks and Invisible Hands</a:t>
            </a:r>
            <a:r>
              <a:rPr lang="en-US" sz="2400">
                <a:solidFill>
                  <a:srgbClr val="0F1111"/>
                </a:solidFill>
                <a:highlight>
                  <a:srgbClr val="FFFFFF"/>
                </a:highlight>
              </a:rPr>
              <a:t> (Routledge Economics and Popular Culture Series) 1st Edition</a:t>
            </a:r>
            <a:endParaRPr sz="2400">
              <a:solidFill>
                <a:srgbClr val="0F1111"/>
              </a:solidFill>
              <a:highlight>
                <a:srgbClr val="FFFFFF"/>
              </a:highlight>
            </a:endParaRPr>
          </a:p>
          <a:p>
            <a:pPr marL="0" lvl="0" indent="0" algn="l" rtl="0">
              <a:lnSpc>
                <a:spcPct val="128571"/>
              </a:lnSpc>
              <a:spcBef>
                <a:spcPts val="600"/>
              </a:spcBef>
              <a:spcAft>
                <a:spcPts val="0"/>
              </a:spcAft>
              <a:buClr>
                <a:schemeClr val="dk1"/>
              </a:buClr>
              <a:buSzPts val="1100"/>
              <a:buFont typeface="Arial"/>
              <a:buNone/>
            </a:pPr>
            <a:r>
              <a:rPr lang="en-US" sz="2400" u="sng">
                <a:solidFill>
                  <a:schemeClr val="hlink"/>
                </a:solidFill>
                <a:highlight>
                  <a:srgbClr val="FFFFFF"/>
                </a:highlight>
                <a:hlinkClick r:id="rId5"/>
              </a:rPr>
              <a:t>Subsidies and the film industry</a:t>
            </a:r>
            <a:r>
              <a:rPr lang="en-US" sz="2400">
                <a:solidFill>
                  <a:srgbClr val="0F1111"/>
                </a:solidFill>
                <a:highlight>
                  <a:srgbClr val="FFFFFF"/>
                </a:highlight>
              </a:rPr>
              <a:t>: John Charles Bradbury, Kennesaw State University</a:t>
            </a:r>
            <a:endParaRPr sz="2400">
              <a:solidFill>
                <a:srgbClr val="0F1111"/>
              </a:solidFill>
              <a:highlight>
                <a:srgbClr val="FFFFFF"/>
              </a:highlight>
            </a:endParaRPr>
          </a:p>
          <a:p>
            <a:pPr marL="0" lvl="0" indent="0" algn="l" rtl="0">
              <a:lnSpc>
                <a:spcPct val="128571"/>
              </a:lnSpc>
              <a:spcBef>
                <a:spcPts val="600"/>
              </a:spcBef>
              <a:spcAft>
                <a:spcPts val="0"/>
              </a:spcAft>
              <a:buClr>
                <a:schemeClr val="dk1"/>
              </a:buClr>
              <a:buSzPts val="1100"/>
              <a:buFont typeface="Arial"/>
              <a:buNone/>
            </a:pPr>
            <a:r>
              <a:rPr lang="en-US" sz="2400" u="sng">
                <a:solidFill>
                  <a:schemeClr val="hlink"/>
                </a:solidFill>
                <a:highlight>
                  <a:srgbClr val="FFFFFF"/>
                </a:highlight>
                <a:hlinkClick r:id="rId6"/>
              </a:rPr>
              <a:t>Lessons from Black Panther</a:t>
            </a:r>
            <a:r>
              <a:rPr lang="en-US" sz="2400">
                <a:solidFill>
                  <a:srgbClr val="0F1111"/>
                </a:solidFill>
                <a:highlight>
                  <a:srgbClr val="FFFFFF"/>
                </a:highlight>
              </a:rPr>
              <a:t>, Bookings Institute</a:t>
            </a:r>
            <a:endParaRPr sz="2400">
              <a:solidFill>
                <a:srgbClr val="0F1111"/>
              </a:solidFill>
              <a:highlight>
                <a:srgbClr val="FFFFFF"/>
              </a:highlight>
            </a:endParaRPr>
          </a:p>
          <a:p>
            <a:pPr marL="0" lvl="0" indent="0" algn="l" rtl="0">
              <a:lnSpc>
                <a:spcPct val="128571"/>
              </a:lnSpc>
              <a:spcBef>
                <a:spcPts val="600"/>
              </a:spcBef>
              <a:spcAft>
                <a:spcPts val="0"/>
              </a:spcAft>
              <a:buClr>
                <a:schemeClr val="dk1"/>
              </a:buClr>
              <a:buSzPts val="1100"/>
              <a:buFont typeface="Arial"/>
              <a:buNone/>
            </a:pPr>
            <a:endParaRPr sz="2100" b="1">
              <a:solidFill>
                <a:srgbClr val="0F1111"/>
              </a:solidFill>
              <a:highlight>
                <a:srgbClr val="FFFFFF"/>
              </a:highlight>
            </a:endParaRPr>
          </a:p>
          <a:p>
            <a:pPr marL="0" lvl="0" indent="0" algn="l" rtl="0">
              <a:lnSpc>
                <a:spcPct val="128571"/>
              </a:lnSpc>
              <a:spcBef>
                <a:spcPts val="600"/>
              </a:spcBef>
              <a:spcAft>
                <a:spcPts val="0"/>
              </a:spcAft>
              <a:buClr>
                <a:schemeClr val="dk1"/>
              </a:buClr>
              <a:buSzPts val="1100"/>
              <a:buFont typeface="Arial"/>
              <a:buNone/>
            </a:pPr>
            <a:endParaRPr sz="2100" b="1">
              <a:solidFill>
                <a:srgbClr val="0F1111"/>
              </a:solidFill>
              <a:highlight>
                <a:srgbClr val="FFFFFF"/>
              </a:highlight>
              <a:latin typeface="Arial"/>
              <a:ea typeface="Arial"/>
              <a:cs typeface="Arial"/>
              <a:sym typeface="Arial"/>
            </a:endParaRPr>
          </a:p>
          <a:p>
            <a:pPr marL="0" lvl="0" indent="0" algn="l" rtl="0">
              <a:spcBef>
                <a:spcPts val="6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6"/>
          <p:cNvSpPr txBox="1">
            <a:spLocks noGrp="1"/>
          </p:cNvSpPr>
          <p:nvPr>
            <p:ph type="body" idx="1"/>
          </p:nvPr>
        </p:nvSpPr>
        <p:spPr>
          <a:xfrm>
            <a:off x="125413" y="2057400"/>
            <a:ext cx="8893200" cy="3779400"/>
          </a:xfrm>
          <a:prstGeom prst="rect">
            <a:avLst/>
          </a:prstGeom>
        </p:spPr>
        <p:txBody>
          <a:bodyPr spcFirstLastPara="1" wrap="square" lIns="91425" tIns="45700" rIns="91425" bIns="45700" anchor="t" anchorCtr="0">
            <a:noAutofit/>
          </a:bodyPr>
          <a:lstStyle/>
          <a:p>
            <a:pPr marL="0" lvl="0" indent="0" algn="l" rtl="0">
              <a:spcBef>
                <a:spcPts val="0"/>
              </a:spcBef>
              <a:spcAft>
                <a:spcPts val="1800"/>
              </a:spcAft>
              <a:buNone/>
            </a:pPr>
            <a:r>
              <a:rPr lang="en-US" dirty="0"/>
              <a:t>Hopefully your </a:t>
            </a:r>
            <a:r>
              <a:rPr lang="en-US" b="1" dirty="0">
                <a:solidFill>
                  <a:srgbClr val="7A9900"/>
                </a:solidFill>
              </a:rPr>
              <a:t>MB</a:t>
            </a:r>
            <a:r>
              <a:rPr lang="en-US" dirty="0"/>
              <a:t> of attending was ≥ your </a:t>
            </a:r>
            <a:r>
              <a:rPr lang="en-US" b="1" dirty="0">
                <a:solidFill>
                  <a:srgbClr val="7A9900"/>
                </a:solidFill>
              </a:rPr>
              <a:t>MC</a:t>
            </a:r>
            <a:r>
              <a:rPr lang="en-US" b="1" dirty="0"/>
              <a:t> </a:t>
            </a:r>
            <a:r>
              <a:rPr lang="en-US" dirty="0"/>
              <a:t>of attending</a:t>
            </a:r>
            <a:endParaRPr dirty="0"/>
          </a:p>
        </p:txBody>
      </p:sp>
      <p:pic>
        <p:nvPicPr>
          <p:cNvPr id="440" name="Google Shape;440;p56"/>
          <p:cNvPicPr preferRelativeResize="0"/>
          <p:nvPr/>
        </p:nvPicPr>
        <p:blipFill>
          <a:blip r:embed="rId3">
            <a:alphaModFix/>
          </a:blip>
          <a:stretch>
            <a:fillRect/>
          </a:stretch>
        </p:blipFill>
        <p:spPr>
          <a:xfrm>
            <a:off x="2575425" y="2647000"/>
            <a:ext cx="3993150" cy="2600200"/>
          </a:xfrm>
          <a:prstGeom prst="rect">
            <a:avLst/>
          </a:prstGeom>
          <a:noFill/>
          <a:ln>
            <a:noFill/>
          </a:ln>
        </p:spPr>
      </p:pic>
      <p:sp>
        <p:nvSpPr>
          <p:cNvPr id="441" name="Google Shape;441;p56"/>
          <p:cNvSpPr txBox="1">
            <a:spLocks noGrp="1"/>
          </p:cNvSpPr>
          <p:nvPr>
            <p:ph type="title"/>
          </p:nvPr>
        </p:nvSpPr>
        <p:spPr>
          <a:xfrm>
            <a:off x="457200" y="61960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Questions?</a:t>
            </a:r>
            <a:endParaRPr dirty="0"/>
          </a:p>
        </p:txBody>
      </p:sp>
      <p:pic>
        <p:nvPicPr>
          <p:cNvPr id="442" name="Google Shape;442;p56"/>
          <p:cNvPicPr preferRelativeResize="0"/>
          <p:nvPr/>
        </p:nvPicPr>
        <p:blipFill rotWithShape="1">
          <a:blip r:embed="rId4">
            <a:alphaModFix/>
          </a:blip>
          <a:srcRect l="3066" t="6076" r="3440" b="6487"/>
          <a:stretch/>
        </p:blipFill>
        <p:spPr>
          <a:xfrm>
            <a:off x="3730225" y="5269575"/>
            <a:ext cx="1683602" cy="13124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57200" y="1069848"/>
            <a:ext cx="8229600" cy="1143000"/>
          </a:xfrm>
          <a:prstGeom prst="rect">
            <a:avLst/>
          </a:prstGeom>
          <a:noFill/>
          <a:ln>
            <a:noFill/>
          </a:ln>
        </p:spPr>
        <p:txBody>
          <a:bodyPr spcFirstLastPara="1" wrap="square" lIns="91425" tIns="45700" rIns="91425" bIns="45700" anchor="ctr" anchorCtr="0">
            <a:normAutofit/>
          </a:bodyPr>
          <a:lstStyle/>
          <a:p>
            <a:pPr marL="0" lvl="0" indent="0" algn="ctr" rtl="0">
              <a:lnSpc>
                <a:spcPct val="103636"/>
              </a:lnSpc>
              <a:spcBef>
                <a:spcPts val="0"/>
              </a:spcBef>
              <a:spcAft>
                <a:spcPts val="0"/>
              </a:spcAft>
              <a:buNone/>
            </a:pPr>
            <a:r>
              <a:rPr lang="en-US" sz="5500">
                <a:latin typeface="Calibri"/>
                <a:ea typeface="Calibri"/>
                <a:cs typeface="Calibri"/>
                <a:sym typeface="Calibri"/>
              </a:rPr>
              <a:t>CEE Affiliates</a:t>
            </a:r>
            <a:endParaRPr sz="5500" b="1"/>
          </a:p>
        </p:txBody>
      </p:sp>
      <p:sp>
        <p:nvSpPr>
          <p:cNvPr id="82" name="Google Shape;82;p17"/>
          <p:cNvSpPr txBox="1"/>
          <p:nvPr/>
        </p:nvSpPr>
        <p:spPr>
          <a:xfrm>
            <a:off x="1501666" y="5134678"/>
            <a:ext cx="614066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https://www.councilforeconed.org/resources/local-affiliates/</a:t>
            </a: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3" name="Google Shape;83;p17" descr="A picture containing bird&#10;&#10;Description generated with very high confidence"/>
          <p:cNvPicPr preferRelativeResize="0"/>
          <p:nvPr/>
        </p:nvPicPr>
        <p:blipFill rotWithShape="1">
          <a:blip r:embed="rId4">
            <a:alphaModFix/>
          </a:blip>
          <a:srcRect/>
          <a:stretch/>
        </p:blipFill>
        <p:spPr>
          <a:xfrm>
            <a:off x="1524001" y="2335947"/>
            <a:ext cx="6095999" cy="240381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7"/>
          <p:cNvSpPr txBox="1">
            <a:spLocks noGrp="1"/>
          </p:cNvSpPr>
          <p:nvPr>
            <p:ph type="ctrTitle"/>
          </p:nvPr>
        </p:nvSpPr>
        <p:spPr>
          <a:xfrm>
            <a:off x="756139" y="1145686"/>
            <a:ext cx="7772400" cy="1470025"/>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r>
              <a:rPr lang="en-US" sz="5400">
                <a:latin typeface="Calibri"/>
                <a:ea typeface="Calibri"/>
                <a:cs typeface="Calibri"/>
                <a:sym typeface="Calibri"/>
              </a:rPr>
              <a:t>Thank You to Our Sponsors!</a:t>
            </a:r>
            <a:endParaRPr sz="5400"/>
          </a:p>
        </p:txBody>
      </p:sp>
      <p:sp>
        <p:nvSpPr>
          <p:cNvPr id="448" name="Google Shape;448;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rgbClr val="888888"/>
              </a:buClr>
              <a:buSzPts val="2800"/>
              <a:buNone/>
            </a:pPr>
            <a:endParaRPr/>
          </a:p>
        </p:txBody>
      </p:sp>
      <p:pic>
        <p:nvPicPr>
          <p:cNvPr id="449" name="Google Shape;449;p57"/>
          <p:cNvPicPr preferRelativeResize="0"/>
          <p:nvPr/>
        </p:nvPicPr>
        <p:blipFill rotWithShape="1">
          <a:blip r:embed="rId3">
            <a:alphaModFix/>
          </a:blip>
          <a:srcRect/>
          <a:stretch/>
        </p:blipFill>
        <p:spPr>
          <a:xfrm>
            <a:off x="5918479" y="2622632"/>
            <a:ext cx="2378110" cy="2378110"/>
          </a:xfrm>
          <a:prstGeom prst="rect">
            <a:avLst/>
          </a:prstGeom>
          <a:noFill/>
          <a:ln>
            <a:noFill/>
          </a:ln>
        </p:spPr>
      </p:pic>
      <p:pic>
        <p:nvPicPr>
          <p:cNvPr id="450" name="Google Shape;450;p57"/>
          <p:cNvPicPr preferRelativeResize="0"/>
          <p:nvPr/>
        </p:nvPicPr>
        <p:blipFill rotWithShape="1">
          <a:blip r:embed="rId4">
            <a:alphaModFix/>
          </a:blip>
          <a:srcRect/>
          <a:stretch/>
        </p:blipFill>
        <p:spPr>
          <a:xfrm>
            <a:off x="291116" y="2690224"/>
            <a:ext cx="4725799" cy="1302970"/>
          </a:xfrm>
          <a:prstGeom prst="rect">
            <a:avLst/>
          </a:prstGeom>
          <a:noFill/>
          <a:ln>
            <a:noFill/>
          </a:ln>
        </p:spPr>
      </p:pic>
      <p:pic>
        <p:nvPicPr>
          <p:cNvPr id="451" name="Google Shape;451;p57"/>
          <p:cNvPicPr preferRelativeResize="0"/>
          <p:nvPr/>
        </p:nvPicPr>
        <p:blipFill rotWithShape="1">
          <a:blip r:embed="rId5">
            <a:alphaModFix/>
          </a:blip>
          <a:srcRect/>
          <a:stretch/>
        </p:blipFill>
        <p:spPr>
          <a:xfrm>
            <a:off x="1211831" y="5899538"/>
            <a:ext cx="6217920" cy="594360"/>
          </a:xfrm>
          <a:prstGeom prst="rect">
            <a:avLst/>
          </a:prstGeom>
          <a:noFill/>
          <a:ln>
            <a:noFill/>
          </a:ln>
        </p:spPr>
      </p:pic>
      <p:sp>
        <p:nvSpPr>
          <p:cNvPr id="452" name="Google Shape;452;p57"/>
          <p:cNvSpPr/>
          <p:nvPr/>
        </p:nvSpPr>
        <p:spPr>
          <a:xfrm>
            <a:off x="4450813" y="3244334"/>
            <a:ext cx="24237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rgbClr val="000000"/>
                </a:solidFill>
                <a:latin typeface="Times New Roman"/>
                <a:ea typeface="Times New Roman"/>
                <a:cs typeface="Times New Roman"/>
                <a:sym typeface="Times New Roman"/>
              </a:rPr>
              <a:t> </a:t>
            </a:r>
            <a:endParaRPr sz="1800">
              <a:solidFill>
                <a:schemeClr val="dk1"/>
              </a:solidFill>
              <a:latin typeface="Arial"/>
              <a:ea typeface="Arial"/>
              <a:cs typeface="Arial"/>
              <a:sym typeface="Arial"/>
            </a:endParaRPr>
          </a:p>
        </p:txBody>
      </p:sp>
      <p:pic>
        <p:nvPicPr>
          <p:cNvPr id="453" name="Google Shape;453;p57"/>
          <p:cNvPicPr preferRelativeResize="0"/>
          <p:nvPr/>
        </p:nvPicPr>
        <p:blipFill rotWithShape="1">
          <a:blip r:embed="rId6">
            <a:alphaModFix/>
          </a:blip>
          <a:srcRect/>
          <a:stretch/>
        </p:blipFill>
        <p:spPr>
          <a:xfrm>
            <a:off x="2654015" y="3811687"/>
            <a:ext cx="1905000" cy="1874520"/>
          </a:xfrm>
          <a:prstGeom prst="rect">
            <a:avLst/>
          </a:prstGeom>
          <a:noFill/>
          <a:ln>
            <a:noFill/>
          </a:ln>
        </p:spPr>
      </p:pic>
      <p:pic>
        <p:nvPicPr>
          <p:cNvPr id="454" name="Google Shape;454;p57" descr="A picture containing drawing&#10;&#10;Description automatically generated"/>
          <p:cNvPicPr preferRelativeResize="0"/>
          <p:nvPr/>
        </p:nvPicPr>
        <p:blipFill rotWithShape="1">
          <a:blip r:embed="rId7">
            <a:alphaModFix/>
          </a:blip>
          <a:srcRect/>
          <a:stretch/>
        </p:blipFill>
        <p:spPr>
          <a:xfrm>
            <a:off x="7737274" y="5243613"/>
            <a:ext cx="1188720" cy="11963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57200" y="7620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sz="6000" dirty="0"/>
              <a:t>Origin Stories</a:t>
            </a:r>
            <a:endParaRPr sz="6000" dirty="0"/>
          </a:p>
        </p:txBody>
      </p:sp>
      <p:sp>
        <p:nvSpPr>
          <p:cNvPr id="97" name="Google Shape;97;p19"/>
          <p:cNvSpPr txBox="1">
            <a:spLocks noGrp="1"/>
          </p:cNvSpPr>
          <p:nvPr>
            <p:ph type="body" idx="1"/>
          </p:nvPr>
        </p:nvSpPr>
        <p:spPr>
          <a:xfrm>
            <a:off x="2302650" y="1787500"/>
            <a:ext cx="4024500" cy="4778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i="1" dirty="0">
                <a:solidFill>
                  <a:schemeClr val="accent3">
                    <a:lumMod val="75000"/>
                  </a:schemeClr>
                </a:solidFill>
              </a:rPr>
              <a:t>Origin stories are crucial to the popularity of superheroes. </a:t>
            </a:r>
            <a:endParaRPr i="1" dirty="0">
              <a:solidFill>
                <a:schemeClr val="accent3">
                  <a:lumMod val="75000"/>
                </a:schemeClr>
              </a:solidFill>
            </a:endParaRPr>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0"/>
              </a:spcAft>
              <a:buNone/>
            </a:pPr>
            <a:endParaRPr dirty="0"/>
          </a:p>
          <a:p>
            <a:pPr marL="0" lvl="0" indent="0" algn="l" rtl="0">
              <a:spcBef>
                <a:spcPts val="0"/>
              </a:spcBef>
              <a:spcAft>
                <a:spcPts val="0"/>
              </a:spcAft>
              <a:buNone/>
            </a:pPr>
            <a:endParaRPr dirty="0"/>
          </a:p>
          <a:p>
            <a:pPr marL="0" lvl="0" indent="0" algn="l" rtl="0">
              <a:spcBef>
                <a:spcPts val="1800"/>
              </a:spcBef>
              <a:spcAft>
                <a:spcPts val="0"/>
              </a:spcAft>
              <a:buNone/>
            </a:pPr>
            <a:endParaRPr dirty="0"/>
          </a:p>
          <a:p>
            <a:pPr marL="0" lvl="0" indent="0" algn="l" rtl="0">
              <a:spcBef>
                <a:spcPts val="1800"/>
              </a:spcBef>
              <a:spcAft>
                <a:spcPts val="1800"/>
              </a:spcAft>
              <a:buNone/>
            </a:pPr>
            <a:endParaRPr dirty="0"/>
          </a:p>
        </p:txBody>
      </p:sp>
      <p:pic>
        <p:nvPicPr>
          <p:cNvPr id="98" name="Google Shape;98;p19"/>
          <p:cNvPicPr preferRelativeResize="0"/>
          <p:nvPr/>
        </p:nvPicPr>
        <p:blipFill rotWithShape="1">
          <a:blip r:embed="rId3">
            <a:alphaModFix/>
          </a:blip>
          <a:srcRect r="33497" b="47567"/>
          <a:stretch/>
        </p:blipFill>
        <p:spPr>
          <a:xfrm>
            <a:off x="6220975" y="3077013"/>
            <a:ext cx="2803274" cy="2055425"/>
          </a:xfrm>
          <a:prstGeom prst="rect">
            <a:avLst/>
          </a:prstGeom>
          <a:noFill/>
          <a:ln>
            <a:noFill/>
          </a:ln>
        </p:spPr>
      </p:pic>
      <p:pic>
        <p:nvPicPr>
          <p:cNvPr id="99" name="Google Shape;99;p19"/>
          <p:cNvPicPr preferRelativeResize="0"/>
          <p:nvPr/>
        </p:nvPicPr>
        <p:blipFill rotWithShape="1">
          <a:blip r:embed="rId4">
            <a:alphaModFix/>
          </a:blip>
          <a:srcRect t="33355" r="50000"/>
          <a:stretch/>
        </p:blipFill>
        <p:spPr>
          <a:xfrm>
            <a:off x="370975" y="2103625"/>
            <a:ext cx="1931675" cy="4002200"/>
          </a:xfrm>
          <a:prstGeom prst="rect">
            <a:avLst/>
          </a:prstGeom>
          <a:noFill/>
          <a:ln>
            <a:noFill/>
          </a:ln>
        </p:spPr>
      </p:pic>
      <p:sp>
        <p:nvSpPr>
          <p:cNvPr id="100" name="Google Shape;100;p19"/>
          <p:cNvSpPr txBox="1"/>
          <p:nvPr/>
        </p:nvSpPr>
        <p:spPr>
          <a:xfrm>
            <a:off x="2265475" y="3077025"/>
            <a:ext cx="3955500" cy="170813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800"/>
              </a:spcAft>
              <a:buClr>
                <a:schemeClr val="dk1"/>
              </a:buClr>
              <a:buSzPts val="1100"/>
              <a:buFont typeface="Arial"/>
              <a:buNone/>
            </a:pPr>
            <a:r>
              <a:rPr lang="en-US" sz="2800" dirty="0">
                <a:solidFill>
                  <a:schemeClr val="dk1"/>
                </a:solidFill>
                <a:latin typeface="Calibri"/>
                <a:ea typeface="Calibri"/>
                <a:cs typeface="Calibri"/>
                <a:sym typeface="Calibri"/>
              </a:rPr>
              <a:t>What would </a:t>
            </a:r>
            <a:r>
              <a:rPr lang="en-US" sz="2800" b="1" dirty="0">
                <a:solidFill>
                  <a:schemeClr val="dk1"/>
                </a:solidFill>
                <a:latin typeface="Calibri"/>
                <a:ea typeface="Calibri"/>
                <a:cs typeface="Calibri"/>
                <a:sym typeface="Calibri"/>
              </a:rPr>
              <a:t>Spider-Man</a:t>
            </a:r>
            <a:r>
              <a:rPr lang="en-US" sz="2800" dirty="0">
                <a:solidFill>
                  <a:schemeClr val="dk1"/>
                </a:solidFill>
                <a:latin typeface="Calibri"/>
                <a:ea typeface="Calibri"/>
                <a:cs typeface="Calibri"/>
                <a:sym typeface="Calibri"/>
              </a:rPr>
              <a:t> be without his guilt over his Uncle Ben’s death?</a:t>
            </a:r>
            <a:endParaRPr dirty="0">
              <a:latin typeface="Calibri"/>
              <a:ea typeface="Calibri"/>
              <a:cs typeface="Calibri"/>
              <a:sym typeface="Calibri"/>
            </a:endParaRPr>
          </a:p>
        </p:txBody>
      </p:sp>
      <p:sp>
        <p:nvSpPr>
          <p:cNvPr id="101" name="Google Shape;101;p19"/>
          <p:cNvSpPr txBox="1"/>
          <p:nvPr/>
        </p:nvSpPr>
        <p:spPr>
          <a:xfrm>
            <a:off x="2265475" y="4389850"/>
            <a:ext cx="3918300" cy="2139017"/>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1800"/>
              </a:spcAft>
              <a:buClr>
                <a:schemeClr val="dk1"/>
              </a:buClr>
              <a:buSzPts val="1100"/>
              <a:buFont typeface="Arial"/>
              <a:buNone/>
            </a:pPr>
            <a:r>
              <a:rPr lang="en-US" sz="2800" dirty="0">
                <a:solidFill>
                  <a:schemeClr val="dk1"/>
                </a:solidFill>
                <a:latin typeface="Calibri"/>
                <a:ea typeface="Calibri"/>
                <a:cs typeface="Calibri"/>
                <a:sym typeface="Calibri"/>
              </a:rPr>
              <a:t>What would </a:t>
            </a:r>
            <a:r>
              <a:rPr lang="en-US" sz="2800" b="1" dirty="0">
                <a:solidFill>
                  <a:schemeClr val="dk1"/>
                </a:solidFill>
                <a:latin typeface="Calibri"/>
                <a:ea typeface="Calibri"/>
                <a:cs typeface="Calibri"/>
                <a:sym typeface="Calibri"/>
              </a:rPr>
              <a:t>Magneto</a:t>
            </a:r>
            <a:r>
              <a:rPr lang="en-US" sz="2800" dirty="0">
                <a:solidFill>
                  <a:schemeClr val="dk1"/>
                </a:solidFill>
                <a:latin typeface="Calibri"/>
                <a:ea typeface="Calibri"/>
                <a:cs typeface="Calibri"/>
                <a:sym typeface="Calibri"/>
              </a:rPr>
              <a:t> be without the persecution he faced under the Nazis?</a:t>
            </a:r>
            <a:endParaRPr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par>
                                <p:cTn id="8" presetID="10" presetClass="entr" presetSubtype="0" fill="hold"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fade">
                                      <p:cBhvr>
                                        <p:cTn id="10" dur="10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childTnLst>
                                </p:cTn>
                              </p:par>
                              <p:par>
                                <p:cTn id="16" presetID="10"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20"/>
          <p:cNvSpPr txBox="1">
            <a:spLocks noGrp="1"/>
          </p:cNvSpPr>
          <p:nvPr>
            <p:ph type="title"/>
          </p:nvPr>
        </p:nvSpPr>
        <p:spPr>
          <a:xfrm>
            <a:off x="575534" y="256390"/>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sz="4800" dirty="0"/>
              <a:t>Origin Stories</a:t>
            </a:r>
            <a:endParaRPr sz="4800" dirty="0"/>
          </a:p>
        </p:txBody>
      </p:sp>
      <p:sp>
        <p:nvSpPr>
          <p:cNvPr id="108" name="Google Shape;108;p20"/>
          <p:cNvSpPr txBox="1">
            <a:spLocks noGrp="1"/>
          </p:cNvSpPr>
          <p:nvPr>
            <p:ph type="body" idx="1"/>
          </p:nvPr>
        </p:nvSpPr>
        <p:spPr>
          <a:xfrm>
            <a:off x="85500" y="1399390"/>
            <a:ext cx="8973000" cy="4689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u="sng" dirty="0">
                <a:solidFill>
                  <a:schemeClr val="hlink"/>
                </a:solidFill>
                <a:hlinkClick r:id="rId3"/>
              </a:rPr>
              <a:t>TV Tropes</a:t>
            </a:r>
            <a:r>
              <a:rPr lang="en-US" sz="2400" dirty="0"/>
              <a:t> broke down most origin stories into basic categories here a few they listed:</a:t>
            </a:r>
            <a:endParaRPr sz="2400" b="1" dirty="0"/>
          </a:p>
          <a:p>
            <a:pPr marL="0" lvl="0" indent="0" algn="l" rtl="0">
              <a:spcBef>
                <a:spcPts val="1800"/>
              </a:spcBef>
              <a:spcAft>
                <a:spcPts val="0"/>
              </a:spcAft>
              <a:buNone/>
            </a:pPr>
            <a:r>
              <a:rPr lang="en-US" b="1" dirty="0">
                <a:solidFill>
                  <a:srgbClr val="7A9900"/>
                </a:solidFill>
              </a:rPr>
              <a:t>Lucky Accident:</a:t>
            </a:r>
            <a:r>
              <a:rPr lang="en-US" dirty="0"/>
              <a:t> Spider-Man, Daredevil, etc.</a:t>
            </a:r>
            <a:endParaRPr dirty="0"/>
          </a:p>
          <a:p>
            <a:pPr marL="0" lvl="0" indent="0" algn="l" rtl="0">
              <a:spcBef>
                <a:spcPts val="0"/>
              </a:spcBef>
              <a:spcAft>
                <a:spcPts val="0"/>
              </a:spcAft>
              <a:buClr>
                <a:schemeClr val="dk1"/>
              </a:buClr>
              <a:buSzPts val="1100"/>
              <a:buFont typeface="Arial"/>
              <a:buNone/>
            </a:pPr>
            <a:r>
              <a:rPr lang="en-US" sz="2000" dirty="0"/>
              <a:t>	Lab accident or chemical spill that gives someone super powers.</a:t>
            </a:r>
            <a:endParaRPr sz="2000" dirty="0"/>
          </a:p>
          <a:p>
            <a:pPr marL="0" lvl="0" indent="0" algn="l" rtl="0">
              <a:spcBef>
                <a:spcPts val="0"/>
              </a:spcBef>
              <a:spcAft>
                <a:spcPts val="0"/>
              </a:spcAft>
              <a:buNone/>
            </a:pPr>
            <a:r>
              <a:rPr lang="en-US" b="1" dirty="0">
                <a:solidFill>
                  <a:srgbClr val="7A9900"/>
                </a:solidFill>
              </a:rPr>
              <a:t>The Chosen One:</a:t>
            </a:r>
            <a:r>
              <a:rPr lang="en-US" dirty="0"/>
              <a:t> Dr. Strange, Ghost Rider, etc.</a:t>
            </a:r>
            <a:endParaRPr dirty="0"/>
          </a:p>
          <a:p>
            <a:pPr marL="0" lvl="0" indent="0" algn="l" rtl="0">
              <a:spcBef>
                <a:spcPts val="0"/>
              </a:spcBef>
              <a:spcAft>
                <a:spcPts val="0"/>
              </a:spcAft>
              <a:buClr>
                <a:schemeClr val="dk1"/>
              </a:buClr>
              <a:buSzPts val="1100"/>
              <a:buFont typeface="Arial"/>
              <a:buNone/>
            </a:pPr>
            <a:r>
              <a:rPr lang="en-US" sz="2000" dirty="0"/>
              <a:t>	Powers given to someone by a powerful being, ancient alien race, etc.</a:t>
            </a:r>
            <a:endParaRPr sz="2000" dirty="0"/>
          </a:p>
          <a:p>
            <a:pPr marL="0" lvl="0" indent="0" algn="l" rtl="0">
              <a:spcBef>
                <a:spcPts val="0"/>
              </a:spcBef>
              <a:spcAft>
                <a:spcPts val="0"/>
              </a:spcAft>
              <a:buNone/>
            </a:pPr>
            <a:r>
              <a:rPr lang="en-US" b="1" dirty="0">
                <a:solidFill>
                  <a:srgbClr val="7A9900"/>
                </a:solidFill>
              </a:rPr>
              <a:t>Non-Human Hero:</a:t>
            </a:r>
            <a:r>
              <a:rPr lang="en-US" dirty="0">
                <a:solidFill>
                  <a:srgbClr val="7A9900"/>
                </a:solidFill>
              </a:rPr>
              <a:t> </a:t>
            </a:r>
            <a:r>
              <a:rPr lang="en-US" dirty="0"/>
              <a:t>Thor, Rocket Raccoon</a:t>
            </a:r>
            <a:endParaRPr dirty="0"/>
          </a:p>
          <a:p>
            <a:pPr marL="0" lvl="0" indent="0" algn="l" rtl="0">
              <a:spcBef>
                <a:spcPts val="0"/>
              </a:spcBef>
              <a:spcAft>
                <a:spcPts val="0"/>
              </a:spcAft>
              <a:buClr>
                <a:schemeClr val="dk1"/>
              </a:buClr>
              <a:buSzPts val="1100"/>
              <a:buFont typeface="Arial"/>
              <a:buNone/>
            </a:pPr>
            <a:r>
              <a:rPr lang="en-US" sz="2000" dirty="0"/>
              <a:t>	They’re superhuman because they’re NOT human.</a:t>
            </a:r>
            <a:endParaRPr sz="2000" dirty="0"/>
          </a:p>
          <a:p>
            <a:pPr marL="0" lvl="0" indent="0" algn="l" rtl="0">
              <a:spcBef>
                <a:spcPts val="0"/>
              </a:spcBef>
              <a:spcAft>
                <a:spcPts val="0"/>
              </a:spcAft>
              <a:buNone/>
            </a:pPr>
            <a:r>
              <a:rPr lang="en-US" b="1" dirty="0">
                <a:solidFill>
                  <a:srgbClr val="7A9900"/>
                </a:solidFill>
              </a:rPr>
              <a:t>My Own Creation:</a:t>
            </a:r>
            <a:r>
              <a:rPr lang="en-US" dirty="0"/>
              <a:t> Iron Man, Hank Pym</a:t>
            </a:r>
            <a:endParaRPr dirty="0"/>
          </a:p>
          <a:p>
            <a:pPr marL="0" lvl="0" indent="0" algn="l" rtl="0">
              <a:spcBef>
                <a:spcPts val="0"/>
              </a:spcBef>
              <a:spcAft>
                <a:spcPts val="0"/>
              </a:spcAft>
              <a:buClr>
                <a:schemeClr val="dk1"/>
              </a:buClr>
              <a:buSzPts val="1100"/>
              <a:buFont typeface="Arial"/>
              <a:buNone/>
            </a:pPr>
            <a:r>
              <a:rPr lang="en-US" sz="2000" dirty="0"/>
              <a:t>	Scientist, etc. makes cool stuff or invents something that gives them powers</a:t>
            </a:r>
            <a:endParaRPr sz="2000" dirty="0"/>
          </a:p>
          <a:p>
            <a:pPr marL="0" lvl="0" indent="0" algn="l" rtl="0">
              <a:spcBef>
                <a:spcPts val="0"/>
              </a:spcBef>
              <a:spcAft>
                <a:spcPts val="0"/>
              </a:spcAft>
              <a:buNone/>
            </a:pPr>
            <a:r>
              <a:rPr lang="en-US" b="1" dirty="0">
                <a:solidFill>
                  <a:srgbClr val="7A9900"/>
                </a:solidFill>
              </a:rPr>
              <a:t>Augmentation/evolution:</a:t>
            </a:r>
            <a:r>
              <a:rPr lang="en-US" dirty="0"/>
              <a:t> Captain America, X-Men</a:t>
            </a:r>
            <a:endParaRPr dirty="0"/>
          </a:p>
          <a:p>
            <a:pPr marL="0" lvl="0" indent="0" algn="l" rtl="0">
              <a:spcBef>
                <a:spcPts val="0"/>
              </a:spcBef>
              <a:spcAft>
                <a:spcPts val="0"/>
              </a:spcAft>
              <a:buClr>
                <a:schemeClr val="dk1"/>
              </a:buClr>
              <a:buSzPts val="1100"/>
              <a:buFont typeface="Arial"/>
              <a:buNone/>
            </a:pPr>
            <a:r>
              <a:rPr lang="en-US" sz="2000" dirty="0"/>
              <a:t>	Sometimes they’re just born with super powers, or they are experimented on.</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animEffect transition="in" filter="fade">
                                      <p:cBhvr>
                                        <p:cTn id="7" dur="1000"/>
                                        <p:tgtEl>
                                          <p:spTgt spid="1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xEl>
                                              <p:pRg st="1" end="1"/>
                                            </p:txEl>
                                          </p:spTgt>
                                        </p:tgtEl>
                                        <p:attrNameLst>
                                          <p:attrName>style.visibility</p:attrName>
                                        </p:attrNameLst>
                                      </p:cBhvr>
                                      <p:to>
                                        <p:strVal val="visible"/>
                                      </p:to>
                                    </p:set>
                                    <p:animEffect transition="in" filter="fade">
                                      <p:cBhvr>
                                        <p:cTn id="12" dur="1000"/>
                                        <p:tgtEl>
                                          <p:spTgt spid="1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xEl>
                                              <p:pRg st="2" end="2"/>
                                            </p:txEl>
                                          </p:spTgt>
                                        </p:tgtEl>
                                        <p:attrNameLst>
                                          <p:attrName>style.visibility</p:attrName>
                                        </p:attrNameLst>
                                      </p:cBhvr>
                                      <p:to>
                                        <p:strVal val="visible"/>
                                      </p:to>
                                    </p:set>
                                    <p:animEffect transition="in" filter="fade">
                                      <p:cBhvr>
                                        <p:cTn id="17" dur="1000"/>
                                        <p:tgtEl>
                                          <p:spTgt spid="10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
                                            <p:txEl>
                                              <p:pRg st="3" end="3"/>
                                            </p:txEl>
                                          </p:spTgt>
                                        </p:tgtEl>
                                        <p:attrNameLst>
                                          <p:attrName>style.visibility</p:attrName>
                                        </p:attrNameLst>
                                      </p:cBhvr>
                                      <p:to>
                                        <p:strVal val="visible"/>
                                      </p:to>
                                    </p:set>
                                    <p:animEffect transition="in" filter="fade">
                                      <p:cBhvr>
                                        <p:cTn id="22" dur="1000"/>
                                        <p:tgtEl>
                                          <p:spTgt spid="10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
                                            <p:txEl>
                                              <p:pRg st="4" end="4"/>
                                            </p:txEl>
                                          </p:spTgt>
                                        </p:tgtEl>
                                        <p:attrNameLst>
                                          <p:attrName>style.visibility</p:attrName>
                                        </p:attrNameLst>
                                      </p:cBhvr>
                                      <p:to>
                                        <p:strVal val="visible"/>
                                      </p:to>
                                    </p:set>
                                    <p:animEffect transition="in" filter="fade">
                                      <p:cBhvr>
                                        <p:cTn id="27" dur="1000"/>
                                        <p:tgtEl>
                                          <p:spTgt spid="10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
                                            <p:txEl>
                                              <p:pRg st="5" end="5"/>
                                            </p:txEl>
                                          </p:spTgt>
                                        </p:tgtEl>
                                        <p:attrNameLst>
                                          <p:attrName>style.visibility</p:attrName>
                                        </p:attrNameLst>
                                      </p:cBhvr>
                                      <p:to>
                                        <p:strVal val="visible"/>
                                      </p:to>
                                    </p:set>
                                    <p:animEffect transition="in" filter="fade">
                                      <p:cBhvr>
                                        <p:cTn id="32" dur="1000"/>
                                        <p:tgtEl>
                                          <p:spTgt spid="10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
                                            <p:txEl>
                                              <p:pRg st="6" end="6"/>
                                            </p:txEl>
                                          </p:spTgt>
                                        </p:tgtEl>
                                        <p:attrNameLst>
                                          <p:attrName>style.visibility</p:attrName>
                                        </p:attrNameLst>
                                      </p:cBhvr>
                                      <p:to>
                                        <p:strVal val="visible"/>
                                      </p:to>
                                    </p:set>
                                    <p:animEffect transition="in" filter="fade">
                                      <p:cBhvr>
                                        <p:cTn id="37" dur="1000"/>
                                        <p:tgtEl>
                                          <p:spTgt spid="10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8">
                                            <p:txEl>
                                              <p:pRg st="7" end="7"/>
                                            </p:txEl>
                                          </p:spTgt>
                                        </p:tgtEl>
                                        <p:attrNameLst>
                                          <p:attrName>style.visibility</p:attrName>
                                        </p:attrNameLst>
                                      </p:cBhvr>
                                      <p:to>
                                        <p:strVal val="visible"/>
                                      </p:to>
                                    </p:set>
                                    <p:animEffect transition="in" filter="fade">
                                      <p:cBhvr>
                                        <p:cTn id="42" dur="1000"/>
                                        <p:tgtEl>
                                          <p:spTgt spid="10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8">
                                            <p:txEl>
                                              <p:pRg st="8" end="8"/>
                                            </p:txEl>
                                          </p:spTgt>
                                        </p:tgtEl>
                                        <p:attrNameLst>
                                          <p:attrName>style.visibility</p:attrName>
                                        </p:attrNameLst>
                                      </p:cBhvr>
                                      <p:to>
                                        <p:strVal val="visible"/>
                                      </p:to>
                                    </p:set>
                                    <p:animEffect transition="in" filter="fade">
                                      <p:cBhvr>
                                        <p:cTn id="47" dur="1000"/>
                                        <p:tgtEl>
                                          <p:spTgt spid="10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8">
                                            <p:txEl>
                                              <p:pRg st="9" end="9"/>
                                            </p:txEl>
                                          </p:spTgt>
                                        </p:tgtEl>
                                        <p:attrNameLst>
                                          <p:attrName>style.visibility</p:attrName>
                                        </p:attrNameLst>
                                      </p:cBhvr>
                                      <p:to>
                                        <p:strVal val="visible"/>
                                      </p:to>
                                    </p:set>
                                    <p:animEffect transition="in" filter="fade">
                                      <p:cBhvr>
                                        <p:cTn id="52" dur="1000"/>
                                        <p:tgtEl>
                                          <p:spTgt spid="108">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8">
                                            <p:txEl>
                                              <p:pRg st="10" end="10"/>
                                            </p:txEl>
                                          </p:spTgt>
                                        </p:tgtEl>
                                        <p:attrNameLst>
                                          <p:attrName>style.visibility</p:attrName>
                                        </p:attrNameLst>
                                      </p:cBhvr>
                                      <p:to>
                                        <p:strVal val="visible"/>
                                      </p:to>
                                    </p:set>
                                    <p:animEffect transition="in" filter="fade">
                                      <p:cBhvr>
                                        <p:cTn id="57" dur="1000"/>
                                        <p:tgtEl>
                                          <p:spTgt spid="10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title"/>
          </p:nvPr>
        </p:nvSpPr>
        <p:spPr>
          <a:xfrm>
            <a:off x="457200" y="914400"/>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t>Imitation or Theft?</a:t>
            </a:r>
            <a:endParaRPr/>
          </a:p>
        </p:txBody>
      </p:sp>
      <p:sp>
        <p:nvSpPr>
          <p:cNvPr id="115" name="Google Shape;115;p21"/>
          <p:cNvSpPr txBox="1">
            <a:spLocks noGrp="1"/>
          </p:cNvSpPr>
          <p:nvPr>
            <p:ph type="body" idx="1"/>
          </p:nvPr>
        </p:nvSpPr>
        <p:spPr>
          <a:xfrm>
            <a:off x="258000" y="1871575"/>
            <a:ext cx="8628000" cy="4099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Creativity is hard! Origin stories are important, but even more so is the look of a superhero AND their powers. </a:t>
            </a:r>
            <a:endParaRPr/>
          </a:p>
          <a:p>
            <a:pPr marL="0" lvl="0" indent="0" algn="l" rtl="0">
              <a:spcBef>
                <a:spcPts val="1800"/>
              </a:spcBef>
              <a:spcAft>
                <a:spcPts val="0"/>
              </a:spcAft>
              <a:buNone/>
            </a:pPr>
            <a:r>
              <a:rPr lang="en-US"/>
              <a:t>What happens when writers and artists run out of ideas? </a:t>
            </a:r>
            <a:endParaRPr/>
          </a:p>
          <a:p>
            <a:pPr marL="0" lvl="0" indent="0" algn="l" rtl="0">
              <a:spcBef>
                <a:spcPts val="1800"/>
              </a:spcBef>
              <a:spcAft>
                <a:spcPts val="0"/>
              </a:spcAft>
              <a:buNone/>
            </a:pPr>
            <a:endParaRPr/>
          </a:p>
          <a:p>
            <a:pPr marL="0" lvl="0" indent="0" algn="l" rtl="0">
              <a:spcBef>
                <a:spcPts val="1800"/>
              </a:spcBef>
              <a:spcAft>
                <a:spcPts val="0"/>
              </a:spcAft>
              <a:buNone/>
            </a:pPr>
            <a:endParaRPr/>
          </a:p>
          <a:p>
            <a:pPr marL="0" lvl="0" indent="0" algn="l" rtl="0">
              <a:spcBef>
                <a:spcPts val="1800"/>
              </a:spcBef>
              <a:spcAft>
                <a:spcPts val="1800"/>
              </a:spcAft>
              <a:buNone/>
            </a:pPr>
            <a:endParaRPr/>
          </a:p>
        </p:txBody>
      </p:sp>
      <p:pic>
        <p:nvPicPr>
          <p:cNvPr id="116" name="Google Shape;116;p21"/>
          <p:cNvPicPr preferRelativeResize="0"/>
          <p:nvPr/>
        </p:nvPicPr>
        <p:blipFill>
          <a:blip r:embed="rId3">
            <a:alphaModFix/>
          </a:blip>
          <a:stretch>
            <a:fillRect/>
          </a:stretch>
        </p:blipFill>
        <p:spPr>
          <a:xfrm>
            <a:off x="457200" y="3501325"/>
            <a:ext cx="2601425" cy="3356674"/>
          </a:xfrm>
          <a:prstGeom prst="rect">
            <a:avLst/>
          </a:prstGeom>
          <a:noFill/>
          <a:ln>
            <a:noFill/>
          </a:ln>
        </p:spPr>
      </p:pic>
      <p:pic>
        <p:nvPicPr>
          <p:cNvPr id="117" name="Google Shape;117;p21"/>
          <p:cNvPicPr preferRelativeResize="0"/>
          <p:nvPr/>
        </p:nvPicPr>
        <p:blipFill>
          <a:blip r:embed="rId4">
            <a:alphaModFix/>
          </a:blip>
          <a:stretch>
            <a:fillRect/>
          </a:stretch>
        </p:blipFill>
        <p:spPr>
          <a:xfrm>
            <a:off x="4218350" y="3529113"/>
            <a:ext cx="4468450" cy="3301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1000"/>
                                        <p:tgtEl>
                                          <p:spTgt spid="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
                                            <p:txEl>
                                              <p:pRg st="1" end="1"/>
                                            </p:txEl>
                                          </p:spTgt>
                                        </p:tgtEl>
                                        <p:attrNameLst>
                                          <p:attrName>style.visibility</p:attrName>
                                        </p:attrNameLst>
                                      </p:cBhvr>
                                      <p:to>
                                        <p:strVal val="visible"/>
                                      </p:to>
                                    </p:set>
                                    <p:animEffect transition="in" filter="fade">
                                      <p:cBhvr>
                                        <p:cTn id="12" dur="1000"/>
                                        <p:tgtEl>
                                          <p:spTgt spid="1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5">
                                            <p:txEl>
                                              <p:pRg st="2" end="2"/>
                                            </p:txEl>
                                          </p:spTgt>
                                        </p:tgtEl>
                                        <p:attrNameLst>
                                          <p:attrName>style.visibility</p:attrName>
                                        </p:attrNameLst>
                                      </p:cBhvr>
                                      <p:to>
                                        <p:strVal val="visible"/>
                                      </p:to>
                                    </p:set>
                                    <p:animEffect transition="in" filter="fade">
                                      <p:cBhvr>
                                        <p:cTn id="17" dur="1000"/>
                                        <p:tgtEl>
                                          <p:spTgt spid="1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5">
                                            <p:txEl>
                                              <p:pRg st="3" end="3"/>
                                            </p:txEl>
                                          </p:spTgt>
                                        </p:tgtEl>
                                        <p:attrNameLst>
                                          <p:attrName>style.visibility</p:attrName>
                                        </p:attrNameLst>
                                      </p:cBhvr>
                                      <p:to>
                                        <p:strVal val="visible"/>
                                      </p:to>
                                    </p:set>
                                    <p:animEffect transition="in" filter="fade">
                                      <p:cBhvr>
                                        <p:cTn id="22" dur="1000"/>
                                        <p:tgtEl>
                                          <p:spTgt spid="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5">
                                            <p:txEl>
                                              <p:pRg st="4" end="4"/>
                                            </p:txEl>
                                          </p:spTgt>
                                        </p:tgtEl>
                                        <p:attrNameLst>
                                          <p:attrName>style.visibility</p:attrName>
                                        </p:attrNameLst>
                                      </p:cBhvr>
                                      <p:to>
                                        <p:strVal val="visible"/>
                                      </p:to>
                                    </p:set>
                                    <p:animEffect transition="in" filter="fade">
                                      <p:cBhvr>
                                        <p:cTn id="27" dur="1000"/>
                                        <p:tgtEl>
                                          <p:spTgt spid="1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16"/>
                                        </p:tgtEl>
                                        <p:attrNameLst>
                                          <p:attrName>style.visibility</p:attrName>
                                        </p:attrNameLst>
                                      </p:cBhvr>
                                      <p:to>
                                        <p:strVal val="visible"/>
                                      </p:to>
                                    </p:set>
                                    <p:anim calcmode="lin" valueType="num">
                                      <p:cBhvr additive="base">
                                        <p:cTn id="32" dur="1000"/>
                                        <p:tgtEl>
                                          <p:spTgt spid="116"/>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17"/>
                                        </p:tgtEl>
                                        <p:attrNameLst>
                                          <p:attrName>style.visibility</p:attrName>
                                        </p:attrNameLst>
                                      </p:cBhvr>
                                      <p:to>
                                        <p:strVal val="visible"/>
                                      </p:to>
                                    </p:set>
                                    <p:anim calcmode="lin" valueType="num">
                                      <p:cBhvr additive="base">
                                        <p:cTn id="37" dur="1000"/>
                                        <p:tgtEl>
                                          <p:spTgt spid="11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2"/>
          <p:cNvSpPr txBox="1">
            <a:spLocks noGrp="1"/>
          </p:cNvSpPr>
          <p:nvPr>
            <p:ph type="title"/>
          </p:nvPr>
        </p:nvSpPr>
        <p:spPr>
          <a:xfrm>
            <a:off x="457200" y="853925"/>
            <a:ext cx="8229600" cy="1143000"/>
          </a:xfrm>
          <a:prstGeom prst="rect">
            <a:avLst/>
          </a:prstGeom>
        </p:spPr>
        <p:txBody>
          <a:bodyPr spcFirstLastPara="1" wrap="square" lIns="91425" tIns="45700" rIns="91425" bIns="45700" anchor="ctr" anchorCtr="0">
            <a:noAutofit/>
          </a:bodyPr>
          <a:lstStyle/>
          <a:p>
            <a:pPr marL="0" lvl="0" indent="0" algn="ctr" rtl="0">
              <a:lnSpc>
                <a:spcPct val="100000"/>
              </a:lnSpc>
              <a:spcBef>
                <a:spcPts val="0"/>
              </a:spcBef>
              <a:spcAft>
                <a:spcPts val="0"/>
              </a:spcAft>
              <a:buNone/>
            </a:pPr>
            <a:r>
              <a:rPr lang="en-US"/>
              <a:t>Oligopolies</a:t>
            </a:r>
            <a:endParaRPr/>
          </a:p>
        </p:txBody>
      </p:sp>
      <p:sp>
        <p:nvSpPr>
          <p:cNvPr id="124" name="Google Shape;124;p22"/>
          <p:cNvSpPr txBox="1">
            <a:spLocks noGrp="1"/>
          </p:cNvSpPr>
          <p:nvPr>
            <p:ph type="body" idx="1"/>
          </p:nvPr>
        </p:nvSpPr>
        <p:spPr>
          <a:xfrm>
            <a:off x="200550" y="2097225"/>
            <a:ext cx="8742900" cy="4089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So, why copy ideas? Why not compete by lowering prices?</a:t>
            </a:r>
            <a:endParaRPr/>
          </a:p>
          <a:p>
            <a:pPr marL="0" lvl="0" indent="0" algn="l" rtl="0">
              <a:spcBef>
                <a:spcPts val="1800"/>
              </a:spcBef>
              <a:spcAft>
                <a:spcPts val="0"/>
              </a:spcAft>
              <a:buNone/>
            </a:pPr>
            <a:r>
              <a:rPr lang="en-US"/>
              <a:t>It’s important to understand that comic book companies would most likely be considered an oligopoly.</a:t>
            </a:r>
            <a:endParaRPr/>
          </a:p>
          <a:p>
            <a:pPr marL="0" lvl="0" indent="0" algn="l" rtl="0">
              <a:spcBef>
                <a:spcPts val="1800"/>
              </a:spcBef>
              <a:spcAft>
                <a:spcPts val="0"/>
              </a:spcAft>
              <a:buNone/>
            </a:pPr>
            <a:r>
              <a:rPr lang="en-US"/>
              <a:t>Specifically, they might be a </a:t>
            </a:r>
            <a:r>
              <a:rPr lang="en-US" b="1">
                <a:solidFill>
                  <a:srgbClr val="7A9900"/>
                </a:solidFill>
              </a:rPr>
              <a:t>duopoly</a:t>
            </a:r>
            <a:r>
              <a:rPr lang="en-US"/>
              <a:t>: </a:t>
            </a:r>
            <a:endParaRPr/>
          </a:p>
          <a:p>
            <a:pPr marL="457200" lvl="0" indent="0" algn="l" rtl="0">
              <a:spcBef>
                <a:spcPts val="1800"/>
              </a:spcBef>
              <a:spcAft>
                <a:spcPts val="0"/>
              </a:spcAft>
              <a:buNone/>
            </a:pPr>
            <a:r>
              <a:rPr lang="en-US" sz="2000"/>
              <a:t>Duopolies exist when 2 companies (DC and Marvel) own all (or nearly all) of the market for a given service or product.</a:t>
            </a:r>
            <a:endParaRPr sz="2000"/>
          </a:p>
          <a:p>
            <a:pPr marL="457200" lvl="0" indent="0" algn="l" rtl="0">
              <a:spcBef>
                <a:spcPts val="0"/>
              </a:spcBef>
              <a:spcAft>
                <a:spcPts val="0"/>
              </a:spcAft>
              <a:buNone/>
            </a:pPr>
            <a:r>
              <a:rPr lang="en-US" sz="2000" u="sng">
                <a:solidFill>
                  <a:schemeClr val="hlink"/>
                </a:solidFill>
                <a:hlinkClick r:id="rId3"/>
              </a:rPr>
              <a:t>Duopolies</a:t>
            </a:r>
            <a:r>
              <a:rPr lang="en-US" sz="2000"/>
              <a:t> are a form of an oligopoly.</a:t>
            </a:r>
            <a:endParaRPr sz="2000"/>
          </a:p>
          <a:p>
            <a:pPr marL="0" lvl="0" indent="0" algn="l" rtl="0">
              <a:spcBef>
                <a:spcPts val="0"/>
              </a:spcBef>
              <a:spcAft>
                <a:spcPts val="1800"/>
              </a:spcAft>
              <a:buClr>
                <a:schemeClr val="dk1"/>
              </a:buClr>
              <a:buSzPts val="1100"/>
              <a:buFont typeface="Arial"/>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fade">
                                      <p:cBhvr>
                                        <p:cTn id="7" dur="10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fade">
                                      <p:cBhvr>
                                        <p:cTn id="12" dur="10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fade">
                                      <p:cBhvr>
                                        <p:cTn id="17" dur="10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fade">
                                      <p:cBhvr>
                                        <p:cTn id="22" dur="10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fade">
                                      <p:cBhvr>
                                        <p:cTn id="27" dur="10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xEl>
                                              <p:pRg st="5" end="5"/>
                                            </p:txEl>
                                          </p:spTgt>
                                        </p:tgtEl>
                                        <p:attrNameLst>
                                          <p:attrName>style.visibility</p:attrName>
                                        </p:attrNameLst>
                                      </p:cBhvr>
                                      <p:to>
                                        <p:strVal val="visible"/>
                                      </p:to>
                                    </p:set>
                                    <p:animEffect transition="in" filter="fade">
                                      <p:cBhvr>
                                        <p:cTn id="32" dur="1000"/>
                                        <p:tgtEl>
                                          <p:spTgt spid="12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618565" y="559397"/>
            <a:ext cx="8229600" cy="1143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dirty="0"/>
              <a:t>Interdependence</a:t>
            </a:r>
            <a:endParaRPr dirty="0"/>
          </a:p>
        </p:txBody>
      </p:sp>
      <p:sp>
        <p:nvSpPr>
          <p:cNvPr id="131" name="Google Shape;131;p23"/>
          <p:cNvSpPr txBox="1">
            <a:spLocks noGrp="1"/>
          </p:cNvSpPr>
          <p:nvPr>
            <p:ph type="body" idx="1"/>
          </p:nvPr>
        </p:nvSpPr>
        <p:spPr>
          <a:xfrm>
            <a:off x="457200" y="2203400"/>
            <a:ext cx="8229600" cy="395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Oligopolies try to avoid</a:t>
            </a:r>
            <a:r>
              <a:rPr lang="en-US" b="1"/>
              <a:t> </a:t>
            </a:r>
            <a:r>
              <a:rPr lang="en-US" b="1">
                <a:solidFill>
                  <a:srgbClr val="7A9900"/>
                </a:solidFill>
              </a:rPr>
              <a:t>price competition</a:t>
            </a:r>
            <a:r>
              <a:rPr lang="en-US"/>
              <a:t> because they are </a:t>
            </a:r>
            <a:r>
              <a:rPr lang="en-US" b="1">
                <a:solidFill>
                  <a:srgbClr val="7A9900"/>
                </a:solidFill>
              </a:rPr>
              <a:t>interdependent</a:t>
            </a:r>
            <a:r>
              <a:rPr lang="en-US"/>
              <a:t>, meaning the actions of one firm rely on the reactions of the other firms. Instead, oligopolies rely on </a:t>
            </a:r>
            <a:r>
              <a:rPr lang="en-US" b="1">
                <a:solidFill>
                  <a:srgbClr val="7A9900"/>
                </a:solidFill>
              </a:rPr>
              <a:t>non-price competition</a:t>
            </a:r>
            <a:r>
              <a:rPr lang="en-US"/>
              <a:t>. </a:t>
            </a:r>
            <a:endParaRPr/>
          </a:p>
          <a:p>
            <a:pPr marL="0" lvl="0" indent="0" algn="l" rtl="0">
              <a:spcBef>
                <a:spcPts val="1800"/>
              </a:spcBef>
              <a:spcAft>
                <a:spcPts val="0"/>
              </a:spcAft>
              <a:buClr>
                <a:schemeClr val="dk1"/>
              </a:buClr>
              <a:buSzPts val="1100"/>
              <a:buFont typeface="Arial"/>
              <a:buNone/>
            </a:pPr>
            <a:r>
              <a:rPr lang="en-US" sz="2200" b="1">
                <a:solidFill>
                  <a:srgbClr val="7A9900"/>
                </a:solidFill>
              </a:rPr>
              <a:t>Example:</a:t>
            </a:r>
            <a:r>
              <a:rPr lang="en-US" sz="2200"/>
              <a:t> When Honda </a:t>
            </a:r>
            <a:r>
              <a:rPr lang="en-US" sz="2200" u="sng">
                <a:solidFill>
                  <a:schemeClr val="hlink"/>
                </a:solidFill>
                <a:hlinkClick r:id="rId3"/>
              </a:rPr>
              <a:t>installed a vacuum in the Odyssey</a:t>
            </a:r>
            <a:r>
              <a:rPr lang="en-US" sz="2200"/>
              <a:t> (2014), Chrysler followed suit by adding a (name-brand) </a:t>
            </a:r>
            <a:r>
              <a:rPr lang="en-US" sz="2200" u="sng">
                <a:solidFill>
                  <a:schemeClr val="hlink"/>
                </a:solidFill>
                <a:hlinkClick r:id="rId4"/>
              </a:rPr>
              <a:t>vacuum in the Pacifica</a:t>
            </a:r>
            <a:r>
              <a:rPr lang="en-US" sz="2200"/>
              <a:t> (2017). </a:t>
            </a:r>
            <a:endParaRPr sz="2200"/>
          </a:p>
          <a:p>
            <a:pPr marL="0" lvl="0" indent="0" algn="l" rtl="0">
              <a:spcBef>
                <a:spcPts val="1800"/>
              </a:spcBef>
              <a:spcAft>
                <a:spcPts val="1800"/>
              </a:spcAft>
              <a:buNone/>
            </a:pPr>
            <a:r>
              <a:rPr lang="en-US" sz="2200"/>
              <a:t>What might happen If Chrysler had lowered their prices to outsell Honda?</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1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1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1100"/>
                                        <p:tgtEl>
                                          <p:spTgt spid="1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3" ma:contentTypeDescription="Create a new document." ma:contentTypeScope="" ma:versionID="bface3663821a4bea11a07619aab7d31">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f324df564070710bc42fc03fd6d0e875"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0A24DBE-D3CE-4EA7-B3A7-660106D8D30C}">
  <ds:schemaRefs>
    <ds:schemaRef ds:uri="http://www.w3.org/XML/1998/namespace"/>
    <ds:schemaRef ds:uri="9cd82c5b-74c9-4827-94f1-5bf219ae6b20"/>
    <ds:schemaRef ds:uri="http://purl.org/dc/dcmitype/"/>
    <ds:schemaRef ds:uri="http://schemas.microsoft.com/office/2006/documentManagement/types"/>
    <ds:schemaRef ds:uri="bfa4db11-c700-41fb-b639-f7e6b4e680b5"/>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D0E319B-9166-45A7-ADDA-F7F711F414C0}">
  <ds:schemaRefs>
    <ds:schemaRef ds:uri="http://schemas.microsoft.com/sharepoint/v3/contenttype/forms"/>
  </ds:schemaRefs>
</ds:datastoreItem>
</file>

<file path=customXml/itemProps3.xml><?xml version="1.0" encoding="utf-8"?>
<ds:datastoreItem xmlns:ds="http://schemas.openxmlformats.org/officeDocument/2006/customXml" ds:itemID="{79F4A7EC-A9AF-4B52-B2BF-B21001BFC8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2134</Words>
  <Application>Microsoft Office PowerPoint</Application>
  <PresentationFormat>On-screen Show (4:3)</PresentationFormat>
  <Paragraphs>251</Paragraphs>
  <Slides>44</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 Arial</vt:lpstr>
      <vt:lpstr>Arial</vt:lpstr>
      <vt:lpstr>Bree Serif</vt:lpstr>
      <vt:lpstr>Calibri</vt:lpstr>
      <vt:lpstr>Times New Roman</vt:lpstr>
      <vt:lpstr>Office Theme</vt:lpstr>
      <vt:lpstr>Marvelous World of Economics: Using the MCU to Teach Economics        John Kruggel Associate Director for Program JMU Center for Economic Education 11/16/21 kruggejb@jmu.edu</vt:lpstr>
      <vt:lpstr>EconEdLink Membership</vt:lpstr>
      <vt:lpstr>Professional Development Certificate</vt:lpstr>
      <vt:lpstr>Agenda</vt:lpstr>
      <vt:lpstr>Origin Stories</vt:lpstr>
      <vt:lpstr>Origin Stories</vt:lpstr>
      <vt:lpstr>Imitation or Theft?</vt:lpstr>
      <vt:lpstr>Oligopolies</vt:lpstr>
      <vt:lpstr>Interdependence</vt:lpstr>
      <vt:lpstr>Batman or Iron Man?</vt:lpstr>
      <vt:lpstr>PowerPoint Presentation</vt:lpstr>
      <vt:lpstr>Honored Tradition?</vt:lpstr>
      <vt:lpstr>What About Copyrights?</vt:lpstr>
      <vt:lpstr>Another Pop Culture Example</vt:lpstr>
      <vt:lpstr>Trademarks &amp; Captain Marvel</vt:lpstr>
      <vt:lpstr>Quick Rundown</vt:lpstr>
      <vt:lpstr>PowerPoint Presentation</vt:lpstr>
      <vt:lpstr>Complements &amp; Substitutes</vt:lpstr>
      <vt:lpstr>Complements &amp; Substitutes</vt:lpstr>
      <vt:lpstr>Check for Understanding Activity</vt:lpstr>
      <vt:lpstr>PowerPoint Presentation</vt:lpstr>
      <vt:lpstr>PowerPoint Presentation</vt:lpstr>
      <vt:lpstr>PowerPoint Presentation</vt:lpstr>
      <vt:lpstr>Other combos?</vt:lpstr>
      <vt:lpstr>Decision Making with  Hulk </vt:lpstr>
      <vt:lpstr>Bruce Banner Makes a Choice</vt:lpstr>
      <vt:lpstr>PACED Model</vt:lpstr>
      <vt:lpstr>Banner’s Model</vt:lpstr>
      <vt:lpstr>Extension Activity</vt:lpstr>
      <vt:lpstr>Thanos and Malthus</vt:lpstr>
      <vt:lpstr>Thanos and Malthus</vt:lpstr>
      <vt:lpstr>PowerPoint Presentation</vt:lpstr>
      <vt:lpstr>Thanos Reformed?</vt:lpstr>
      <vt:lpstr>The Prisoner’s Dilemma and</vt:lpstr>
      <vt:lpstr>Prisoner’s Dilemma with  Loki &amp; Sylvie</vt:lpstr>
      <vt:lpstr>Options</vt:lpstr>
      <vt:lpstr>What Should They Do?</vt:lpstr>
      <vt:lpstr>Strategies</vt:lpstr>
      <vt:lpstr>Let’s vote!</vt:lpstr>
      <vt:lpstr>More Game Theory with Superheroes</vt:lpstr>
      <vt:lpstr>Additional Resources </vt:lpstr>
      <vt:lpstr>Questions?</vt:lpstr>
      <vt:lpstr>CEE Affiliates</vt:lpstr>
      <vt:lpstr>Thank You to Our Sponsors!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Marvelous World of Economics: Using the MCU to Teach Economics        John Kruggel Associate Director for Program JMU Center for Economic Education 11/16/21 kruggejb@jmu.edu</dc:title>
  <cp:lastModifiedBy>Jarvon Carson</cp:lastModifiedBy>
  <cp:revision>1</cp:revision>
  <dcterms:modified xsi:type="dcterms:W3CDTF">2021-12-15T00:29:02Z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