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490" r:id="rId5"/>
    <p:sldId id="261" r:id="rId6"/>
    <p:sldId id="267" r:id="rId7"/>
    <p:sldId id="745" r:id="rId8"/>
    <p:sldId id="746" r:id="rId9"/>
    <p:sldId id="273" r:id="rId10"/>
    <p:sldId id="274" r:id="rId11"/>
    <p:sldId id="717" r:id="rId12"/>
    <p:sldId id="718" r:id="rId13"/>
    <p:sldId id="719" r:id="rId14"/>
    <p:sldId id="744" r:id="rId15"/>
    <p:sldId id="720" r:id="rId16"/>
    <p:sldId id="721" r:id="rId17"/>
    <p:sldId id="723" r:id="rId18"/>
    <p:sldId id="725" r:id="rId19"/>
    <p:sldId id="732" r:id="rId20"/>
    <p:sldId id="493" r:id="rId21"/>
    <p:sldId id="722" r:id="rId22"/>
    <p:sldId id="727" r:id="rId23"/>
    <p:sldId id="726" r:id="rId24"/>
    <p:sldId id="729" r:id="rId25"/>
    <p:sldId id="731" r:id="rId26"/>
    <p:sldId id="730" r:id="rId27"/>
    <p:sldId id="739" r:id="rId28"/>
    <p:sldId id="742" r:id="rId29"/>
    <p:sldId id="740" r:id="rId30"/>
    <p:sldId id="741" r:id="rId31"/>
    <p:sldId id="733" r:id="rId32"/>
    <p:sldId id="734" r:id="rId33"/>
    <p:sldId id="736" r:id="rId34"/>
    <p:sldId id="737" r:id="rId35"/>
    <p:sldId id="492" r:id="rId36"/>
    <p:sldId id="517" r:id="rId37"/>
    <p:sldId id="317" r:id="rId38"/>
    <p:sldId id="743" r:id="rId39"/>
    <p:sldId id="738" r:id="rId40"/>
    <p:sldId id="525" r:id="rId41"/>
    <p:sldId id="527" r:id="rId42"/>
    <p:sldId id="257" r:id="rId43"/>
    <p:sldId id="265" r:id="rId44"/>
    <p:sldId id="260" r:id="rId45"/>
    <p:sldId id="266" r:id="rId46"/>
    <p:sldId id="269" r:id="rId47"/>
    <p:sldId id="259" r:id="rId48"/>
    <p:sldId id="270" r:id="rId49"/>
    <p:sldId id="271" r:id="rId50"/>
    <p:sldId id="256"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7A9900"/>
    <a:srgbClr val="C7C6F8"/>
    <a:srgbClr val="FF3399"/>
    <a:srgbClr val="8BAF00"/>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1B112D-2C82-4163-B777-2B905FE8DBF8}" v="23" dt="2021-02-22T20:59:25.39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E81B112D-2C82-4163-B777-2B905FE8DBF8}"/>
    <pc:docChg chg="undo redo custSel modSld">
      <pc:chgData name="Jarvon Carson" userId="f1f62c45-4a19-4f8e-934b-b4c64f876624" providerId="ADAL" clId="{E81B112D-2C82-4163-B777-2B905FE8DBF8}" dt="2021-02-22T20:59:25.399" v="398" actId="20577"/>
      <pc:docMkLst>
        <pc:docMk/>
      </pc:docMkLst>
      <pc:sldChg chg="modSp mod">
        <pc:chgData name="Jarvon Carson" userId="f1f62c45-4a19-4f8e-934b-b4c64f876624" providerId="ADAL" clId="{E81B112D-2C82-4163-B777-2B905FE8DBF8}" dt="2021-02-22T18:09:46.739" v="5" actId="207"/>
        <pc:sldMkLst>
          <pc:docMk/>
          <pc:sldMk cId="0" sldId="256"/>
        </pc:sldMkLst>
        <pc:spChg chg="mod">
          <ac:chgData name="Jarvon Carson" userId="f1f62c45-4a19-4f8e-934b-b4c64f876624" providerId="ADAL" clId="{E81B112D-2C82-4163-B777-2B905FE8DBF8}" dt="2021-02-22T18:09:46.739" v="5" actId="207"/>
          <ac:spMkLst>
            <pc:docMk/>
            <pc:sldMk cId="0" sldId="256"/>
            <ac:spMk id="4" creationId="{0DA5D12B-1EA0-4614-8253-AA165A0A2018}"/>
          </ac:spMkLst>
        </pc:spChg>
      </pc:sldChg>
      <pc:sldChg chg="modSp">
        <pc:chgData name="Jarvon Carson" userId="f1f62c45-4a19-4f8e-934b-b4c64f876624" providerId="ADAL" clId="{E81B112D-2C82-4163-B777-2B905FE8DBF8}" dt="2021-02-22T20:59:25.399" v="398" actId="20577"/>
        <pc:sldMkLst>
          <pc:docMk/>
          <pc:sldMk cId="1287334080" sldId="265"/>
        </pc:sldMkLst>
        <pc:spChg chg="mod">
          <ac:chgData name="Jarvon Carson" userId="f1f62c45-4a19-4f8e-934b-b4c64f876624" providerId="ADAL" clId="{E81B112D-2C82-4163-B777-2B905FE8DBF8}" dt="2021-02-22T20:59:25.399" v="398" actId="20577"/>
          <ac:spMkLst>
            <pc:docMk/>
            <pc:sldMk cId="1287334080" sldId="265"/>
            <ac:spMk id="3" creationId="{00000000-0000-0000-0000-000000000000}"/>
          </ac:spMkLst>
        </pc:spChg>
      </pc:sldChg>
      <pc:sldChg chg="modSp mod">
        <pc:chgData name="Jarvon Carson" userId="f1f62c45-4a19-4f8e-934b-b4c64f876624" providerId="ADAL" clId="{E81B112D-2C82-4163-B777-2B905FE8DBF8}" dt="2021-02-22T20:54:47.506" v="359" actId="1076"/>
        <pc:sldMkLst>
          <pc:docMk/>
          <pc:sldMk cId="3323910444" sldId="317"/>
        </pc:sldMkLst>
        <pc:spChg chg="mod">
          <ac:chgData name="Jarvon Carson" userId="f1f62c45-4a19-4f8e-934b-b4c64f876624" providerId="ADAL" clId="{E81B112D-2C82-4163-B777-2B905FE8DBF8}" dt="2021-02-22T20:54:45.234" v="358" actId="113"/>
          <ac:spMkLst>
            <pc:docMk/>
            <pc:sldMk cId="3323910444" sldId="317"/>
            <ac:spMk id="3" creationId="{00000000-0000-0000-0000-000000000000}"/>
          </ac:spMkLst>
        </pc:spChg>
        <pc:picChg chg="mod">
          <ac:chgData name="Jarvon Carson" userId="f1f62c45-4a19-4f8e-934b-b4c64f876624" providerId="ADAL" clId="{E81B112D-2C82-4163-B777-2B905FE8DBF8}" dt="2021-02-22T20:54:47.506" v="359" actId="1076"/>
          <ac:picMkLst>
            <pc:docMk/>
            <pc:sldMk cId="3323910444" sldId="317"/>
            <ac:picMk id="1026" creationId="{00000000-0000-0000-0000-000000000000}"/>
          </ac:picMkLst>
        </pc:picChg>
      </pc:sldChg>
      <pc:sldChg chg="modSp mod">
        <pc:chgData name="Jarvon Carson" userId="f1f62c45-4a19-4f8e-934b-b4c64f876624" providerId="ADAL" clId="{E81B112D-2C82-4163-B777-2B905FE8DBF8}" dt="2021-02-22T18:10:32.253" v="8" actId="255"/>
        <pc:sldMkLst>
          <pc:docMk/>
          <pc:sldMk cId="4096865879" sldId="490"/>
        </pc:sldMkLst>
        <pc:spChg chg="mod">
          <ac:chgData name="Jarvon Carson" userId="f1f62c45-4a19-4f8e-934b-b4c64f876624" providerId="ADAL" clId="{E81B112D-2C82-4163-B777-2B905FE8DBF8}" dt="2021-02-22T18:10:32.253" v="8" actId="255"/>
          <ac:spMkLst>
            <pc:docMk/>
            <pc:sldMk cId="4096865879" sldId="490"/>
            <ac:spMk id="5" creationId="{F9833EBD-CF38-448E-99E4-4108389D5C62}"/>
          </ac:spMkLst>
        </pc:spChg>
      </pc:sldChg>
      <pc:sldChg chg="modSp mod">
        <pc:chgData name="Jarvon Carson" userId="f1f62c45-4a19-4f8e-934b-b4c64f876624" providerId="ADAL" clId="{E81B112D-2C82-4163-B777-2B905FE8DBF8}" dt="2021-02-22T20:45:20.207" v="351" actId="207"/>
        <pc:sldMkLst>
          <pc:docMk/>
          <pc:sldMk cId="2103327566" sldId="492"/>
        </pc:sldMkLst>
        <pc:spChg chg="mod">
          <ac:chgData name="Jarvon Carson" userId="f1f62c45-4a19-4f8e-934b-b4c64f876624" providerId="ADAL" clId="{E81B112D-2C82-4163-B777-2B905FE8DBF8}" dt="2021-02-22T20:43:32.880" v="320" actId="6549"/>
          <ac:spMkLst>
            <pc:docMk/>
            <pc:sldMk cId="2103327566" sldId="492"/>
            <ac:spMk id="2" creationId="{0B53449A-A5FB-482A-9E84-6582916A998D}"/>
          </ac:spMkLst>
        </pc:spChg>
        <pc:spChg chg="mod">
          <ac:chgData name="Jarvon Carson" userId="f1f62c45-4a19-4f8e-934b-b4c64f876624" providerId="ADAL" clId="{E81B112D-2C82-4163-B777-2B905FE8DBF8}" dt="2021-02-22T20:45:20.207" v="351" actId="207"/>
          <ac:spMkLst>
            <pc:docMk/>
            <pc:sldMk cId="2103327566" sldId="492"/>
            <ac:spMk id="6" creationId="{3B60F5A9-FDC6-4CCC-B053-88AD9043BFDF}"/>
          </ac:spMkLst>
        </pc:spChg>
        <pc:picChg chg="mod">
          <ac:chgData name="Jarvon Carson" userId="f1f62c45-4a19-4f8e-934b-b4c64f876624" providerId="ADAL" clId="{E81B112D-2C82-4163-B777-2B905FE8DBF8}" dt="2021-02-22T20:43:45.132" v="324" actId="14100"/>
          <ac:picMkLst>
            <pc:docMk/>
            <pc:sldMk cId="2103327566" sldId="492"/>
            <ac:picMk id="8" creationId="{F06F9ECF-6FC9-4719-B71A-75674C535ED0}"/>
          </ac:picMkLst>
        </pc:picChg>
      </pc:sldChg>
      <pc:sldChg chg="delSp modSp mod">
        <pc:chgData name="Jarvon Carson" userId="f1f62c45-4a19-4f8e-934b-b4c64f876624" providerId="ADAL" clId="{E81B112D-2C82-4163-B777-2B905FE8DBF8}" dt="2021-02-22T18:40:50.748" v="142" actId="1076"/>
        <pc:sldMkLst>
          <pc:docMk/>
          <pc:sldMk cId="212071473" sldId="493"/>
        </pc:sldMkLst>
        <pc:spChg chg="del">
          <ac:chgData name="Jarvon Carson" userId="f1f62c45-4a19-4f8e-934b-b4c64f876624" providerId="ADAL" clId="{E81B112D-2C82-4163-B777-2B905FE8DBF8}" dt="2021-02-22T18:34:37.578" v="141" actId="478"/>
          <ac:spMkLst>
            <pc:docMk/>
            <pc:sldMk cId="212071473" sldId="493"/>
            <ac:spMk id="7" creationId="{DB629AB7-5B07-4C9A-AB48-55F17191BD4F}"/>
          </ac:spMkLst>
        </pc:spChg>
        <pc:spChg chg="mod">
          <ac:chgData name="Jarvon Carson" userId="f1f62c45-4a19-4f8e-934b-b4c64f876624" providerId="ADAL" clId="{E81B112D-2C82-4163-B777-2B905FE8DBF8}" dt="2021-02-22T18:40:50.748" v="142" actId="1076"/>
          <ac:spMkLst>
            <pc:docMk/>
            <pc:sldMk cId="212071473" sldId="493"/>
            <ac:spMk id="11" creationId="{A8A7FE96-94E0-45CA-A5D5-112ACFEE56A8}"/>
          </ac:spMkLst>
        </pc:spChg>
      </pc:sldChg>
      <pc:sldChg chg="modSp mod">
        <pc:chgData name="Jarvon Carson" userId="f1f62c45-4a19-4f8e-934b-b4c64f876624" providerId="ADAL" clId="{E81B112D-2C82-4163-B777-2B905FE8DBF8}" dt="2021-02-22T20:54:16.572" v="355" actId="20577"/>
        <pc:sldMkLst>
          <pc:docMk/>
          <pc:sldMk cId="778399119" sldId="517"/>
        </pc:sldMkLst>
        <pc:spChg chg="mod">
          <ac:chgData name="Jarvon Carson" userId="f1f62c45-4a19-4f8e-934b-b4c64f876624" providerId="ADAL" clId="{E81B112D-2C82-4163-B777-2B905FE8DBF8}" dt="2021-02-22T20:54:16.572" v="355" actId="20577"/>
          <ac:spMkLst>
            <pc:docMk/>
            <pc:sldMk cId="778399119" sldId="517"/>
            <ac:spMk id="3" creationId="{0EABF477-F073-4A9D-A73A-2ECE75744B30}"/>
          </ac:spMkLst>
        </pc:spChg>
      </pc:sldChg>
      <pc:sldChg chg="addSp delSp modSp mod">
        <pc:chgData name="Jarvon Carson" userId="f1f62c45-4a19-4f8e-934b-b4c64f876624" providerId="ADAL" clId="{E81B112D-2C82-4163-B777-2B905FE8DBF8}" dt="2021-02-22T20:56:33.968" v="392" actId="207"/>
        <pc:sldMkLst>
          <pc:docMk/>
          <pc:sldMk cId="389722346" sldId="525"/>
        </pc:sldMkLst>
        <pc:spChg chg="del">
          <ac:chgData name="Jarvon Carson" userId="f1f62c45-4a19-4f8e-934b-b4c64f876624" providerId="ADAL" clId="{E81B112D-2C82-4163-B777-2B905FE8DBF8}" dt="2021-02-22T20:55:49.764" v="385" actId="478"/>
          <ac:spMkLst>
            <pc:docMk/>
            <pc:sldMk cId="389722346" sldId="525"/>
            <ac:spMk id="2" creationId="{389A901A-2B40-4275-9EEA-81B084F075C7}"/>
          </ac:spMkLst>
        </pc:spChg>
        <pc:spChg chg="mod">
          <ac:chgData name="Jarvon Carson" userId="f1f62c45-4a19-4f8e-934b-b4c64f876624" providerId="ADAL" clId="{E81B112D-2C82-4163-B777-2B905FE8DBF8}" dt="2021-02-22T20:56:33.968" v="392" actId="207"/>
          <ac:spMkLst>
            <pc:docMk/>
            <pc:sldMk cId="389722346" sldId="525"/>
            <ac:spMk id="3" creationId="{C125EFBA-A5DF-4C8C-B879-6F358FF9A2B2}"/>
          </ac:spMkLst>
        </pc:spChg>
        <pc:spChg chg="add mod">
          <ac:chgData name="Jarvon Carson" userId="f1f62c45-4a19-4f8e-934b-b4c64f876624" providerId="ADAL" clId="{E81B112D-2C82-4163-B777-2B905FE8DBF8}" dt="2021-02-22T20:55:49.764" v="385" actId="478"/>
          <ac:spMkLst>
            <pc:docMk/>
            <pc:sldMk cId="389722346" sldId="525"/>
            <ac:spMk id="6" creationId="{A306E348-953C-4283-A878-16772CB5C197}"/>
          </ac:spMkLst>
        </pc:spChg>
      </pc:sldChg>
      <pc:sldChg chg="modSp mod">
        <pc:chgData name="Jarvon Carson" userId="f1f62c45-4a19-4f8e-934b-b4c64f876624" providerId="ADAL" clId="{E81B112D-2C82-4163-B777-2B905FE8DBF8}" dt="2021-02-22T20:59:06.433" v="396" actId="2711"/>
        <pc:sldMkLst>
          <pc:docMk/>
          <pc:sldMk cId="610782797" sldId="527"/>
        </pc:sldMkLst>
        <pc:spChg chg="mod">
          <ac:chgData name="Jarvon Carson" userId="f1f62c45-4a19-4f8e-934b-b4c64f876624" providerId="ADAL" clId="{E81B112D-2C82-4163-B777-2B905FE8DBF8}" dt="2021-02-22T20:59:00.339" v="395" actId="1076"/>
          <ac:spMkLst>
            <pc:docMk/>
            <pc:sldMk cId="610782797" sldId="527"/>
            <ac:spMk id="6" creationId="{ECE70622-AA03-4EB6-94F0-41CF55E2D100}"/>
          </ac:spMkLst>
        </pc:spChg>
        <pc:spChg chg="mod">
          <ac:chgData name="Jarvon Carson" userId="f1f62c45-4a19-4f8e-934b-b4c64f876624" providerId="ADAL" clId="{E81B112D-2C82-4163-B777-2B905FE8DBF8}" dt="2021-02-22T20:59:06.433" v="396" actId="2711"/>
          <ac:spMkLst>
            <pc:docMk/>
            <pc:sldMk cId="610782797" sldId="527"/>
            <ac:spMk id="7" creationId="{DDB52459-E14A-473B-90E4-EBA121EF9C4C}"/>
          </ac:spMkLst>
        </pc:spChg>
      </pc:sldChg>
      <pc:sldChg chg="modSp mod">
        <pc:chgData name="Jarvon Carson" userId="f1f62c45-4a19-4f8e-934b-b4c64f876624" providerId="ADAL" clId="{E81B112D-2C82-4163-B777-2B905FE8DBF8}" dt="2021-02-22T18:17:06.915" v="22" actId="27636"/>
        <pc:sldMkLst>
          <pc:docMk/>
          <pc:sldMk cId="963482603" sldId="717"/>
        </pc:sldMkLst>
        <pc:spChg chg="mod">
          <ac:chgData name="Jarvon Carson" userId="f1f62c45-4a19-4f8e-934b-b4c64f876624" providerId="ADAL" clId="{E81B112D-2C82-4163-B777-2B905FE8DBF8}" dt="2021-02-22T18:17:01.380" v="20" actId="207"/>
          <ac:spMkLst>
            <pc:docMk/>
            <pc:sldMk cId="963482603" sldId="717"/>
            <ac:spMk id="2" creationId="{1B28B36D-8797-47AB-99E8-E549EB1E328A}"/>
          </ac:spMkLst>
        </pc:spChg>
        <pc:spChg chg="mod">
          <ac:chgData name="Jarvon Carson" userId="f1f62c45-4a19-4f8e-934b-b4c64f876624" providerId="ADAL" clId="{E81B112D-2C82-4163-B777-2B905FE8DBF8}" dt="2021-02-22T18:17:06.915" v="22" actId="27636"/>
          <ac:spMkLst>
            <pc:docMk/>
            <pc:sldMk cId="963482603" sldId="717"/>
            <ac:spMk id="3" creationId="{3E1AEDF6-EC01-40FC-A90A-847201A181E0}"/>
          </ac:spMkLst>
        </pc:spChg>
      </pc:sldChg>
      <pc:sldChg chg="modSp mod">
        <pc:chgData name="Jarvon Carson" userId="f1f62c45-4a19-4f8e-934b-b4c64f876624" providerId="ADAL" clId="{E81B112D-2C82-4163-B777-2B905FE8DBF8}" dt="2021-02-22T18:34:15.002" v="139" actId="1076"/>
        <pc:sldMkLst>
          <pc:docMk/>
          <pc:sldMk cId="1055498040" sldId="720"/>
        </pc:sldMkLst>
        <pc:spChg chg="mod">
          <ac:chgData name="Jarvon Carson" userId="f1f62c45-4a19-4f8e-934b-b4c64f876624" providerId="ADAL" clId="{E81B112D-2C82-4163-B777-2B905FE8DBF8}" dt="2021-02-22T18:34:15.002" v="139" actId="1076"/>
          <ac:spMkLst>
            <pc:docMk/>
            <pc:sldMk cId="1055498040" sldId="720"/>
            <ac:spMk id="2" creationId="{2085E9AF-1290-4FAC-9B74-10842E5743AF}"/>
          </ac:spMkLst>
        </pc:spChg>
        <pc:picChg chg="mod">
          <ac:chgData name="Jarvon Carson" userId="f1f62c45-4a19-4f8e-934b-b4c64f876624" providerId="ADAL" clId="{E81B112D-2C82-4163-B777-2B905FE8DBF8}" dt="2021-02-22T18:20:48.764" v="56" actId="1076"/>
          <ac:picMkLst>
            <pc:docMk/>
            <pc:sldMk cId="1055498040" sldId="720"/>
            <ac:picMk id="3074" creationId="{FADF83A9-16A7-49F8-8BA8-FC9421B6326D}"/>
          </ac:picMkLst>
        </pc:picChg>
      </pc:sldChg>
      <pc:sldChg chg="addSp delSp modSp mod">
        <pc:chgData name="Jarvon Carson" userId="f1f62c45-4a19-4f8e-934b-b4c64f876624" providerId="ADAL" clId="{E81B112D-2C82-4163-B777-2B905FE8DBF8}" dt="2021-02-22T18:29:23.898" v="85" actId="20577"/>
        <pc:sldMkLst>
          <pc:docMk/>
          <pc:sldMk cId="2897675520" sldId="721"/>
        </pc:sldMkLst>
        <pc:spChg chg="del">
          <ac:chgData name="Jarvon Carson" userId="f1f62c45-4a19-4f8e-934b-b4c64f876624" providerId="ADAL" clId="{E81B112D-2C82-4163-B777-2B905FE8DBF8}" dt="2021-02-22T18:21:27.514" v="59" actId="478"/>
          <ac:spMkLst>
            <pc:docMk/>
            <pc:sldMk cId="2897675520" sldId="721"/>
            <ac:spMk id="2" creationId="{56C069F9-D735-4232-866A-9ACFA4537DDC}"/>
          </ac:spMkLst>
        </pc:spChg>
        <pc:spChg chg="mod">
          <ac:chgData name="Jarvon Carson" userId="f1f62c45-4a19-4f8e-934b-b4c64f876624" providerId="ADAL" clId="{E81B112D-2C82-4163-B777-2B905FE8DBF8}" dt="2021-02-22T18:29:23.898" v="85" actId="20577"/>
          <ac:spMkLst>
            <pc:docMk/>
            <pc:sldMk cId="2897675520" sldId="721"/>
            <ac:spMk id="3" creationId="{50FDD8B7-0769-41D5-9914-4B216791A51F}"/>
          </ac:spMkLst>
        </pc:spChg>
        <pc:spChg chg="add mod">
          <ac:chgData name="Jarvon Carson" userId="f1f62c45-4a19-4f8e-934b-b4c64f876624" providerId="ADAL" clId="{E81B112D-2C82-4163-B777-2B905FE8DBF8}" dt="2021-02-22T18:21:27.514" v="59" actId="478"/>
          <ac:spMkLst>
            <pc:docMk/>
            <pc:sldMk cId="2897675520" sldId="721"/>
            <ac:spMk id="5" creationId="{23D1F21A-5B64-4B96-B102-2100D4EE0A44}"/>
          </ac:spMkLst>
        </pc:spChg>
      </pc:sldChg>
      <pc:sldChg chg="modSp mod">
        <pc:chgData name="Jarvon Carson" userId="f1f62c45-4a19-4f8e-934b-b4c64f876624" providerId="ADAL" clId="{E81B112D-2C82-4163-B777-2B905FE8DBF8}" dt="2021-02-22T18:44:56.832" v="229" actId="1076"/>
        <pc:sldMkLst>
          <pc:docMk/>
          <pc:sldMk cId="3828059756" sldId="722"/>
        </pc:sldMkLst>
        <pc:spChg chg="mod">
          <ac:chgData name="Jarvon Carson" userId="f1f62c45-4a19-4f8e-934b-b4c64f876624" providerId="ADAL" clId="{E81B112D-2C82-4163-B777-2B905FE8DBF8}" dt="2021-02-22T18:41:30.688" v="175" actId="207"/>
          <ac:spMkLst>
            <pc:docMk/>
            <pc:sldMk cId="3828059756" sldId="722"/>
            <ac:spMk id="2" creationId="{D7127618-1A8E-46F4-BB86-7FE92B1FAC71}"/>
          </ac:spMkLst>
        </pc:spChg>
        <pc:picChg chg="mod">
          <ac:chgData name="Jarvon Carson" userId="f1f62c45-4a19-4f8e-934b-b4c64f876624" providerId="ADAL" clId="{E81B112D-2C82-4163-B777-2B905FE8DBF8}" dt="2021-02-22T18:44:56.832" v="229" actId="1076"/>
          <ac:picMkLst>
            <pc:docMk/>
            <pc:sldMk cId="3828059756" sldId="722"/>
            <ac:picMk id="5126" creationId="{C69963A3-1B7C-4073-83C8-A8B1B6809AC0}"/>
          </ac:picMkLst>
        </pc:picChg>
      </pc:sldChg>
      <pc:sldChg chg="modSp mod">
        <pc:chgData name="Jarvon Carson" userId="f1f62c45-4a19-4f8e-934b-b4c64f876624" providerId="ADAL" clId="{E81B112D-2C82-4163-B777-2B905FE8DBF8}" dt="2021-02-22T18:32:56.984" v="137" actId="207"/>
        <pc:sldMkLst>
          <pc:docMk/>
          <pc:sldMk cId="2940226509" sldId="723"/>
        </pc:sldMkLst>
        <pc:spChg chg="mod">
          <ac:chgData name="Jarvon Carson" userId="f1f62c45-4a19-4f8e-934b-b4c64f876624" providerId="ADAL" clId="{E81B112D-2C82-4163-B777-2B905FE8DBF8}" dt="2021-02-22T18:31:06.441" v="126" actId="20577"/>
          <ac:spMkLst>
            <pc:docMk/>
            <pc:sldMk cId="2940226509" sldId="723"/>
            <ac:spMk id="2" creationId="{9C4341B0-B991-4B38-946A-945A5BBBA919}"/>
          </ac:spMkLst>
        </pc:spChg>
        <pc:spChg chg="mod">
          <ac:chgData name="Jarvon Carson" userId="f1f62c45-4a19-4f8e-934b-b4c64f876624" providerId="ADAL" clId="{E81B112D-2C82-4163-B777-2B905FE8DBF8}" dt="2021-02-22T18:32:56.984" v="137" actId="207"/>
          <ac:spMkLst>
            <pc:docMk/>
            <pc:sldMk cId="2940226509" sldId="723"/>
            <ac:spMk id="4" creationId="{1B3CE0C8-A6A8-4B23-875C-EBE806E11C77}"/>
          </ac:spMkLst>
        </pc:spChg>
      </pc:sldChg>
      <pc:sldChg chg="modSp mod">
        <pc:chgData name="Jarvon Carson" userId="f1f62c45-4a19-4f8e-934b-b4c64f876624" providerId="ADAL" clId="{E81B112D-2C82-4163-B777-2B905FE8DBF8}" dt="2021-02-22T18:43:59.219" v="208" actId="207"/>
        <pc:sldMkLst>
          <pc:docMk/>
          <pc:sldMk cId="2576372631" sldId="726"/>
        </pc:sldMkLst>
        <pc:spChg chg="mod">
          <ac:chgData name="Jarvon Carson" userId="f1f62c45-4a19-4f8e-934b-b4c64f876624" providerId="ADAL" clId="{E81B112D-2C82-4163-B777-2B905FE8DBF8}" dt="2021-02-22T18:43:59.219" v="208" actId="207"/>
          <ac:spMkLst>
            <pc:docMk/>
            <pc:sldMk cId="2576372631" sldId="726"/>
            <ac:spMk id="8" creationId="{D3295449-6CD5-4448-A5A8-DFFE0C0F86E9}"/>
          </ac:spMkLst>
        </pc:spChg>
        <pc:picChg chg="mod">
          <ac:chgData name="Jarvon Carson" userId="f1f62c45-4a19-4f8e-934b-b4c64f876624" providerId="ADAL" clId="{E81B112D-2C82-4163-B777-2B905FE8DBF8}" dt="2021-02-22T18:43:40.260" v="206" actId="14100"/>
          <ac:picMkLst>
            <pc:docMk/>
            <pc:sldMk cId="2576372631" sldId="726"/>
            <ac:picMk id="7" creationId="{C9D89522-30DB-4662-B951-7ADEED5CA3E7}"/>
          </ac:picMkLst>
        </pc:picChg>
      </pc:sldChg>
      <pc:sldChg chg="addSp delSp modSp mod">
        <pc:chgData name="Jarvon Carson" userId="f1f62c45-4a19-4f8e-934b-b4c64f876624" providerId="ADAL" clId="{E81B112D-2C82-4163-B777-2B905FE8DBF8}" dt="2021-02-22T18:42:41.050" v="202" actId="20577"/>
        <pc:sldMkLst>
          <pc:docMk/>
          <pc:sldMk cId="2055069685" sldId="727"/>
        </pc:sldMkLst>
        <pc:spChg chg="del">
          <ac:chgData name="Jarvon Carson" userId="f1f62c45-4a19-4f8e-934b-b4c64f876624" providerId="ADAL" clId="{E81B112D-2C82-4163-B777-2B905FE8DBF8}" dt="2021-02-22T18:41:37.109" v="176" actId="478"/>
          <ac:spMkLst>
            <pc:docMk/>
            <pc:sldMk cId="2055069685" sldId="727"/>
            <ac:spMk id="2" creationId="{57F47962-80E5-4886-8B30-401BA845020F}"/>
          </ac:spMkLst>
        </pc:spChg>
        <pc:spChg chg="add mod">
          <ac:chgData name="Jarvon Carson" userId="f1f62c45-4a19-4f8e-934b-b4c64f876624" providerId="ADAL" clId="{E81B112D-2C82-4163-B777-2B905FE8DBF8}" dt="2021-02-22T18:41:37.109" v="176" actId="478"/>
          <ac:spMkLst>
            <pc:docMk/>
            <pc:sldMk cId="2055069685" sldId="727"/>
            <ac:spMk id="4" creationId="{2CEA1719-4290-4103-93E0-076BFD20C7C4}"/>
          </ac:spMkLst>
        </pc:spChg>
        <pc:spChg chg="mod">
          <ac:chgData name="Jarvon Carson" userId="f1f62c45-4a19-4f8e-934b-b4c64f876624" providerId="ADAL" clId="{E81B112D-2C82-4163-B777-2B905FE8DBF8}" dt="2021-02-22T18:42:41.050" v="202" actId="20577"/>
          <ac:spMkLst>
            <pc:docMk/>
            <pc:sldMk cId="2055069685" sldId="727"/>
            <ac:spMk id="6" creationId="{7ACCA645-B74A-4F45-A77B-FFC4AA126082}"/>
          </ac:spMkLst>
        </pc:spChg>
      </pc:sldChg>
      <pc:sldChg chg="modSp mod">
        <pc:chgData name="Jarvon Carson" userId="f1f62c45-4a19-4f8e-934b-b4c64f876624" providerId="ADAL" clId="{E81B112D-2C82-4163-B777-2B905FE8DBF8}" dt="2021-02-22T18:44:05.053" v="209" actId="1076"/>
        <pc:sldMkLst>
          <pc:docMk/>
          <pc:sldMk cId="3980440371" sldId="729"/>
        </pc:sldMkLst>
        <pc:spChg chg="mod">
          <ac:chgData name="Jarvon Carson" userId="f1f62c45-4a19-4f8e-934b-b4c64f876624" providerId="ADAL" clId="{E81B112D-2C82-4163-B777-2B905FE8DBF8}" dt="2021-02-22T18:44:05.053" v="209" actId="1076"/>
          <ac:spMkLst>
            <pc:docMk/>
            <pc:sldMk cId="3980440371" sldId="729"/>
            <ac:spMk id="2" creationId="{F7B52D9A-4505-436C-BCD2-0BD1D77F146D}"/>
          </ac:spMkLst>
        </pc:spChg>
      </pc:sldChg>
      <pc:sldChg chg="addSp delSp modSp mod">
        <pc:chgData name="Jarvon Carson" userId="f1f62c45-4a19-4f8e-934b-b4c64f876624" providerId="ADAL" clId="{E81B112D-2C82-4163-B777-2B905FE8DBF8}" dt="2021-02-22T18:53:51.850" v="249" actId="1076"/>
        <pc:sldMkLst>
          <pc:docMk/>
          <pc:sldMk cId="374557029" sldId="730"/>
        </pc:sldMkLst>
        <pc:spChg chg="add mod">
          <ac:chgData name="Jarvon Carson" userId="f1f62c45-4a19-4f8e-934b-b4c64f876624" providerId="ADAL" clId="{E81B112D-2C82-4163-B777-2B905FE8DBF8}" dt="2021-02-22T18:53:02.045" v="242" actId="1076"/>
          <ac:spMkLst>
            <pc:docMk/>
            <pc:sldMk cId="374557029" sldId="730"/>
            <ac:spMk id="2" creationId="{16C46684-678D-4EE4-B435-35562C7FAACD}"/>
          </ac:spMkLst>
        </pc:spChg>
        <pc:spChg chg="del">
          <ac:chgData name="Jarvon Carson" userId="f1f62c45-4a19-4f8e-934b-b4c64f876624" providerId="ADAL" clId="{E81B112D-2C82-4163-B777-2B905FE8DBF8}" dt="2021-02-22T18:46:21.638" v="237" actId="478"/>
          <ac:spMkLst>
            <pc:docMk/>
            <pc:sldMk cId="374557029" sldId="730"/>
            <ac:spMk id="6" creationId="{7B73001B-DBFF-4828-B9E4-6C81C146766B}"/>
          </ac:spMkLst>
        </pc:spChg>
        <pc:spChg chg="mod">
          <ac:chgData name="Jarvon Carson" userId="f1f62c45-4a19-4f8e-934b-b4c64f876624" providerId="ADAL" clId="{E81B112D-2C82-4163-B777-2B905FE8DBF8}" dt="2021-02-22T18:53:06.438" v="243" actId="1076"/>
          <ac:spMkLst>
            <pc:docMk/>
            <pc:sldMk cId="374557029" sldId="730"/>
            <ac:spMk id="8" creationId="{92AD8272-DE91-4734-BD4F-D99D846B339C}"/>
          </ac:spMkLst>
        </pc:spChg>
        <pc:picChg chg="mod">
          <ac:chgData name="Jarvon Carson" userId="f1f62c45-4a19-4f8e-934b-b4c64f876624" providerId="ADAL" clId="{E81B112D-2C82-4163-B777-2B905FE8DBF8}" dt="2021-02-22T18:53:34.754" v="247" actId="692"/>
          <ac:picMkLst>
            <pc:docMk/>
            <pc:sldMk cId="374557029" sldId="730"/>
            <ac:picMk id="10" creationId="{DF98C1B4-09B9-4674-9D45-4CE30D9F80B2}"/>
          </ac:picMkLst>
        </pc:picChg>
        <pc:picChg chg="mod">
          <ac:chgData name="Jarvon Carson" userId="f1f62c45-4a19-4f8e-934b-b4c64f876624" providerId="ADAL" clId="{E81B112D-2C82-4163-B777-2B905FE8DBF8}" dt="2021-02-22T18:53:51.850" v="249" actId="1076"/>
          <ac:picMkLst>
            <pc:docMk/>
            <pc:sldMk cId="374557029" sldId="730"/>
            <ac:picMk id="9220" creationId="{B1C3C6CE-09A3-4FD7-99BD-0D6FE109E8A2}"/>
          </ac:picMkLst>
        </pc:picChg>
      </pc:sldChg>
      <pc:sldChg chg="modSp mod">
        <pc:chgData name="Jarvon Carson" userId="f1f62c45-4a19-4f8e-934b-b4c64f876624" providerId="ADAL" clId="{E81B112D-2C82-4163-B777-2B905FE8DBF8}" dt="2021-02-22T18:46:11.955" v="236" actId="1076"/>
        <pc:sldMkLst>
          <pc:docMk/>
          <pc:sldMk cId="2950334124" sldId="731"/>
        </pc:sldMkLst>
        <pc:spChg chg="mod">
          <ac:chgData name="Jarvon Carson" userId="f1f62c45-4a19-4f8e-934b-b4c64f876624" providerId="ADAL" clId="{E81B112D-2C82-4163-B777-2B905FE8DBF8}" dt="2021-02-22T18:46:11.955" v="236" actId="1076"/>
          <ac:spMkLst>
            <pc:docMk/>
            <pc:sldMk cId="2950334124" sldId="731"/>
            <ac:spMk id="4" creationId="{1A71BD26-CDBB-43DE-9023-938F00755F9C}"/>
          </ac:spMkLst>
        </pc:spChg>
        <pc:spChg chg="mod">
          <ac:chgData name="Jarvon Carson" userId="f1f62c45-4a19-4f8e-934b-b4c64f876624" providerId="ADAL" clId="{E81B112D-2C82-4163-B777-2B905FE8DBF8}" dt="2021-02-22T18:46:03.531" v="235" actId="255"/>
          <ac:spMkLst>
            <pc:docMk/>
            <pc:sldMk cId="2950334124" sldId="731"/>
            <ac:spMk id="7" creationId="{7BC51DB2-1761-438B-B449-4AA16BC4B2F3}"/>
          </ac:spMkLst>
        </pc:spChg>
      </pc:sldChg>
      <pc:sldChg chg="modSp mod">
        <pc:chgData name="Jarvon Carson" userId="f1f62c45-4a19-4f8e-934b-b4c64f876624" providerId="ADAL" clId="{E81B112D-2C82-4163-B777-2B905FE8DBF8}" dt="2021-02-22T18:34:31.043" v="140" actId="207"/>
        <pc:sldMkLst>
          <pc:docMk/>
          <pc:sldMk cId="2515005812" sldId="732"/>
        </pc:sldMkLst>
        <pc:spChg chg="mod">
          <ac:chgData name="Jarvon Carson" userId="f1f62c45-4a19-4f8e-934b-b4c64f876624" providerId="ADAL" clId="{E81B112D-2C82-4163-B777-2B905FE8DBF8}" dt="2021-02-22T18:34:31.043" v="140" actId="207"/>
          <ac:spMkLst>
            <pc:docMk/>
            <pc:sldMk cId="2515005812" sldId="732"/>
            <ac:spMk id="2" creationId="{A5F00B75-7B9B-4772-BF38-7E955EEA3009}"/>
          </ac:spMkLst>
        </pc:spChg>
      </pc:sldChg>
      <pc:sldChg chg="modSp mod">
        <pc:chgData name="Jarvon Carson" userId="f1f62c45-4a19-4f8e-934b-b4c64f876624" providerId="ADAL" clId="{E81B112D-2C82-4163-B777-2B905FE8DBF8}" dt="2021-02-22T18:55:33.289" v="275" actId="207"/>
        <pc:sldMkLst>
          <pc:docMk/>
          <pc:sldMk cId="489107089" sldId="733"/>
        </pc:sldMkLst>
        <pc:spChg chg="mod">
          <ac:chgData name="Jarvon Carson" userId="f1f62c45-4a19-4f8e-934b-b4c64f876624" providerId="ADAL" clId="{E81B112D-2C82-4163-B777-2B905FE8DBF8}" dt="2021-02-22T18:55:33.289" v="275" actId="207"/>
          <ac:spMkLst>
            <pc:docMk/>
            <pc:sldMk cId="489107089" sldId="733"/>
            <ac:spMk id="2" creationId="{9EA25C45-0525-413A-910B-2B61442872BC}"/>
          </ac:spMkLst>
        </pc:spChg>
        <pc:picChg chg="mod">
          <ac:chgData name="Jarvon Carson" userId="f1f62c45-4a19-4f8e-934b-b4c64f876624" providerId="ADAL" clId="{E81B112D-2C82-4163-B777-2B905FE8DBF8}" dt="2021-02-22T18:55:10.409" v="271" actId="1076"/>
          <ac:picMkLst>
            <pc:docMk/>
            <pc:sldMk cId="489107089" sldId="733"/>
            <ac:picMk id="4" creationId="{19EEF9E5-7D00-4C95-9DB7-1A44CC237ACC}"/>
          </ac:picMkLst>
        </pc:picChg>
      </pc:sldChg>
      <pc:sldChg chg="addSp delSp modSp mod">
        <pc:chgData name="Jarvon Carson" userId="f1f62c45-4a19-4f8e-934b-b4c64f876624" providerId="ADAL" clId="{E81B112D-2C82-4163-B777-2B905FE8DBF8}" dt="2021-02-22T18:56:12.658" v="281" actId="1076"/>
        <pc:sldMkLst>
          <pc:docMk/>
          <pc:sldMk cId="3812805287" sldId="734"/>
        </pc:sldMkLst>
        <pc:spChg chg="del">
          <ac:chgData name="Jarvon Carson" userId="f1f62c45-4a19-4f8e-934b-b4c64f876624" providerId="ADAL" clId="{E81B112D-2C82-4163-B777-2B905FE8DBF8}" dt="2021-02-22T18:55:41.342" v="276" actId="478"/>
          <ac:spMkLst>
            <pc:docMk/>
            <pc:sldMk cId="3812805287" sldId="734"/>
            <ac:spMk id="2" creationId="{A000494A-0C4D-4D04-BE23-10D2ECEFEDDE}"/>
          </ac:spMkLst>
        </pc:spChg>
        <pc:spChg chg="mod">
          <ac:chgData name="Jarvon Carson" userId="f1f62c45-4a19-4f8e-934b-b4c64f876624" providerId="ADAL" clId="{E81B112D-2C82-4163-B777-2B905FE8DBF8}" dt="2021-02-22T18:56:01.123" v="279" actId="1076"/>
          <ac:spMkLst>
            <pc:docMk/>
            <pc:sldMk cId="3812805287" sldId="734"/>
            <ac:spMk id="4" creationId="{5FD8CB31-0411-4ED3-8D62-7F21CA6DD37A}"/>
          </ac:spMkLst>
        </pc:spChg>
        <pc:spChg chg="add mod">
          <ac:chgData name="Jarvon Carson" userId="f1f62c45-4a19-4f8e-934b-b4c64f876624" providerId="ADAL" clId="{E81B112D-2C82-4163-B777-2B905FE8DBF8}" dt="2021-02-22T18:55:41.342" v="276" actId="478"/>
          <ac:spMkLst>
            <pc:docMk/>
            <pc:sldMk cId="3812805287" sldId="734"/>
            <ac:spMk id="5" creationId="{06129ADD-51DC-45DF-9739-87F0A079888F}"/>
          </ac:spMkLst>
        </pc:spChg>
        <pc:picChg chg="mod">
          <ac:chgData name="Jarvon Carson" userId="f1f62c45-4a19-4f8e-934b-b4c64f876624" providerId="ADAL" clId="{E81B112D-2C82-4163-B777-2B905FE8DBF8}" dt="2021-02-22T18:56:12.658" v="281" actId="1076"/>
          <ac:picMkLst>
            <pc:docMk/>
            <pc:sldMk cId="3812805287" sldId="734"/>
            <ac:picMk id="11266" creationId="{5C081233-CC89-40E3-90DC-B6CD17CD42B6}"/>
          </ac:picMkLst>
        </pc:picChg>
      </pc:sldChg>
      <pc:sldChg chg="modSp mod">
        <pc:chgData name="Jarvon Carson" userId="f1f62c45-4a19-4f8e-934b-b4c64f876624" providerId="ADAL" clId="{E81B112D-2C82-4163-B777-2B905FE8DBF8}" dt="2021-02-22T18:57:23.270" v="295" actId="114"/>
        <pc:sldMkLst>
          <pc:docMk/>
          <pc:sldMk cId="1859660354" sldId="736"/>
        </pc:sldMkLst>
        <pc:spChg chg="mod">
          <ac:chgData name="Jarvon Carson" userId="f1f62c45-4a19-4f8e-934b-b4c64f876624" providerId="ADAL" clId="{E81B112D-2C82-4163-B777-2B905FE8DBF8}" dt="2021-02-22T18:57:14.864" v="293" actId="20577"/>
          <ac:spMkLst>
            <pc:docMk/>
            <pc:sldMk cId="1859660354" sldId="736"/>
            <ac:spMk id="2" creationId="{A000494A-0C4D-4D04-BE23-10D2ECEFEDDE}"/>
          </ac:spMkLst>
        </pc:spChg>
        <pc:spChg chg="mod">
          <ac:chgData name="Jarvon Carson" userId="f1f62c45-4a19-4f8e-934b-b4c64f876624" providerId="ADAL" clId="{E81B112D-2C82-4163-B777-2B905FE8DBF8}" dt="2021-02-22T18:57:23.270" v="295" actId="114"/>
          <ac:spMkLst>
            <pc:docMk/>
            <pc:sldMk cId="1859660354" sldId="736"/>
            <ac:spMk id="7" creationId="{D997ED42-6588-41D4-B454-E2D4D2422090}"/>
          </ac:spMkLst>
        </pc:spChg>
      </pc:sldChg>
      <pc:sldChg chg="modSp mod">
        <pc:chgData name="Jarvon Carson" userId="f1f62c45-4a19-4f8e-934b-b4c64f876624" providerId="ADAL" clId="{E81B112D-2C82-4163-B777-2B905FE8DBF8}" dt="2021-02-22T18:58:12.168" v="319" actId="1076"/>
        <pc:sldMkLst>
          <pc:docMk/>
          <pc:sldMk cId="1213322413" sldId="737"/>
        </pc:sldMkLst>
        <pc:spChg chg="mod">
          <ac:chgData name="Jarvon Carson" userId="f1f62c45-4a19-4f8e-934b-b4c64f876624" providerId="ADAL" clId="{E81B112D-2C82-4163-B777-2B905FE8DBF8}" dt="2021-02-22T18:58:12.168" v="319" actId="1076"/>
          <ac:spMkLst>
            <pc:docMk/>
            <pc:sldMk cId="1213322413" sldId="737"/>
            <ac:spMk id="2" creationId="{8D65344A-04C4-407D-B4A9-88A1D7708B40}"/>
          </ac:spMkLst>
        </pc:spChg>
        <pc:spChg chg="mod">
          <ac:chgData name="Jarvon Carson" userId="f1f62c45-4a19-4f8e-934b-b4c64f876624" providerId="ADAL" clId="{E81B112D-2C82-4163-B777-2B905FE8DBF8}" dt="2021-02-22T18:58:09.296" v="318" actId="1076"/>
          <ac:spMkLst>
            <pc:docMk/>
            <pc:sldMk cId="1213322413" sldId="737"/>
            <ac:spMk id="5" creationId="{0B873FE3-6592-4CEA-B589-A2EC4CD8E981}"/>
          </ac:spMkLst>
        </pc:spChg>
        <pc:picChg chg="mod">
          <ac:chgData name="Jarvon Carson" userId="f1f62c45-4a19-4f8e-934b-b4c64f876624" providerId="ADAL" clId="{E81B112D-2C82-4163-B777-2B905FE8DBF8}" dt="2021-02-22T18:57:51.599" v="314" actId="1076"/>
          <ac:picMkLst>
            <pc:docMk/>
            <pc:sldMk cId="1213322413" sldId="737"/>
            <ac:picMk id="7" creationId="{807F6C66-D4B9-46E5-B5F5-A8FE69A1D72B}"/>
          </ac:picMkLst>
        </pc:picChg>
        <pc:picChg chg="mod">
          <ac:chgData name="Jarvon Carson" userId="f1f62c45-4a19-4f8e-934b-b4c64f876624" providerId="ADAL" clId="{E81B112D-2C82-4163-B777-2B905FE8DBF8}" dt="2021-02-22T18:57:49.614" v="313" actId="1076"/>
          <ac:picMkLst>
            <pc:docMk/>
            <pc:sldMk cId="1213322413" sldId="737"/>
            <ac:picMk id="13314" creationId="{4033A56E-9EEB-4F1C-8668-A0729F6CED0D}"/>
          </ac:picMkLst>
        </pc:picChg>
      </pc:sldChg>
      <pc:sldChg chg="modSp mod">
        <pc:chgData name="Jarvon Carson" userId="f1f62c45-4a19-4f8e-934b-b4c64f876624" providerId="ADAL" clId="{E81B112D-2C82-4163-B777-2B905FE8DBF8}" dt="2021-02-22T20:55:41.375" v="384" actId="207"/>
        <pc:sldMkLst>
          <pc:docMk/>
          <pc:sldMk cId="3164840179" sldId="738"/>
        </pc:sldMkLst>
        <pc:spChg chg="mod">
          <ac:chgData name="Jarvon Carson" userId="f1f62c45-4a19-4f8e-934b-b4c64f876624" providerId="ADAL" clId="{E81B112D-2C82-4163-B777-2B905FE8DBF8}" dt="2021-02-22T20:55:41.375" v="384" actId="207"/>
          <ac:spMkLst>
            <pc:docMk/>
            <pc:sldMk cId="3164840179" sldId="738"/>
            <ac:spMk id="2" creationId="{10FAEC4D-9E96-464A-85BA-5DFB7D288D5D}"/>
          </ac:spMkLst>
        </pc:spChg>
        <pc:picChg chg="mod">
          <ac:chgData name="Jarvon Carson" userId="f1f62c45-4a19-4f8e-934b-b4c64f876624" providerId="ADAL" clId="{E81B112D-2C82-4163-B777-2B905FE8DBF8}" dt="2021-02-22T20:55:23.245" v="381" actId="1076"/>
          <ac:picMkLst>
            <pc:docMk/>
            <pc:sldMk cId="3164840179" sldId="738"/>
            <ac:picMk id="1026" creationId="{DD296A67-E3CA-4207-A124-6AA192ACC589}"/>
          </ac:picMkLst>
        </pc:picChg>
      </pc:sldChg>
      <pc:sldChg chg="modSp mod">
        <pc:chgData name="Jarvon Carson" userId="f1f62c45-4a19-4f8e-934b-b4c64f876624" providerId="ADAL" clId="{E81B112D-2C82-4163-B777-2B905FE8DBF8}" dt="2021-02-22T20:55:07.062" v="361" actId="14100"/>
        <pc:sldMkLst>
          <pc:docMk/>
          <pc:sldMk cId="1354071878" sldId="743"/>
        </pc:sldMkLst>
        <pc:picChg chg="mod">
          <ac:chgData name="Jarvon Carson" userId="f1f62c45-4a19-4f8e-934b-b4c64f876624" providerId="ADAL" clId="{E81B112D-2C82-4163-B777-2B905FE8DBF8}" dt="2021-02-22T20:55:07.062" v="361" actId="14100"/>
          <ac:picMkLst>
            <pc:docMk/>
            <pc:sldMk cId="1354071878" sldId="743"/>
            <ac:picMk id="5" creationId="{9805DCAA-4E26-4840-A864-C5DFEADA1D0B}"/>
          </ac:picMkLst>
        </pc:picChg>
      </pc:sldChg>
      <pc:sldChg chg="modSp mod">
        <pc:chgData name="Jarvon Carson" userId="f1f62c45-4a19-4f8e-934b-b4c64f876624" providerId="ADAL" clId="{E81B112D-2C82-4163-B777-2B905FE8DBF8}" dt="2021-02-22T18:20:08.075" v="27" actId="1076"/>
        <pc:sldMkLst>
          <pc:docMk/>
          <pc:sldMk cId="2813265196" sldId="744"/>
        </pc:sldMkLst>
        <pc:spChg chg="mod">
          <ac:chgData name="Jarvon Carson" userId="f1f62c45-4a19-4f8e-934b-b4c64f876624" providerId="ADAL" clId="{E81B112D-2C82-4163-B777-2B905FE8DBF8}" dt="2021-02-22T18:20:08.075" v="27" actId="1076"/>
          <ac:spMkLst>
            <pc:docMk/>
            <pc:sldMk cId="2813265196" sldId="744"/>
            <ac:spMk id="2" creationId="{1B28B36D-8797-47AB-99E8-E549EB1E328A}"/>
          </ac:spMkLst>
        </pc:spChg>
      </pc:sldChg>
      <pc:sldChg chg="modSp mod">
        <pc:chgData name="Jarvon Carson" userId="f1f62c45-4a19-4f8e-934b-b4c64f876624" providerId="ADAL" clId="{E81B112D-2C82-4163-B777-2B905FE8DBF8}" dt="2021-02-22T18:12:50.103" v="18" actId="207"/>
        <pc:sldMkLst>
          <pc:docMk/>
          <pc:sldMk cId="0" sldId="745"/>
        </pc:sldMkLst>
        <pc:spChg chg="mod">
          <ac:chgData name="Jarvon Carson" userId="f1f62c45-4a19-4f8e-934b-b4c64f876624" providerId="ADAL" clId="{E81B112D-2C82-4163-B777-2B905FE8DBF8}" dt="2021-02-22T18:12:50.103" v="18" actId="207"/>
          <ac:spMkLst>
            <pc:docMk/>
            <pc:sldMk cId="0" sldId="745"/>
            <ac:spMk id="3" creationId="{11CF34CF-9134-41DC-9BC2-9C06C735AD7E}"/>
          </ac:spMkLst>
        </pc:spChg>
      </pc:sldChg>
      <pc:sldChg chg="modSp mod">
        <pc:chgData name="Jarvon Carson" userId="f1f62c45-4a19-4f8e-934b-b4c64f876624" providerId="ADAL" clId="{E81B112D-2C82-4163-B777-2B905FE8DBF8}" dt="2021-02-22T18:13:17.210" v="19" actId="255"/>
        <pc:sldMkLst>
          <pc:docMk/>
          <pc:sldMk cId="2995024995" sldId="746"/>
        </pc:sldMkLst>
        <pc:spChg chg="mod">
          <ac:chgData name="Jarvon Carson" userId="f1f62c45-4a19-4f8e-934b-b4c64f876624" providerId="ADAL" clId="{E81B112D-2C82-4163-B777-2B905FE8DBF8}" dt="2021-02-22T18:13:17.210" v="19" actId="255"/>
          <ac:spMkLst>
            <pc:docMk/>
            <pc:sldMk cId="2995024995" sldId="74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2/22/2021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47</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2009918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dirty="0"/>
          </a:p>
        </p:txBody>
      </p:sp>
    </p:spTree>
    <p:extLst>
      <p:ext uri="{BB962C8B-B14F-4D97-AF65-F5344CB8AC3E}">
        <p14:creationId xmlns:p14="http://schemas.microsoft.com/office/powerpoint/2010/main" val="109153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40</a:t>
            </a:fld>
            <a:endParaRPr lang="en-US"/>
          </a:p>
        </p:txBody>
      </p:sp>
    </p:spTree>
    <p:extLst>
      <p:ext uri="{BB962C8B-B14F-4D97-AF65-F5344CB8AC3E}">
        <p14:creationId xmlns:p14="http://schemas.microsoft.com/office/powerpoint/2010/main" val="333169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41</a:t>
            </a:fld>
            <a:endParaRPr lang="en-US"/>
          </a:p>
        </p:txBody>
      </p:sp>
    </p:spTree>
    <p:extLst>
      <p:ext uri="{BB962C8B-B14F-4D97-AF65-F5344CB8AC3E}">
        <p14:creationId xmlns:p14="http://schemas.microsoft.com/office/powerpoint/2010/main" val="407689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42</a:t>
            </a:fld>
            <a:endParaRPr lang="en-US"/>
          </a:p>
        </p:txBody>
      </p:sp>
    </p:spTree>
    <p:extLst>
      <p:ext uri="{BB962C8B-B14F-4D97-AF65-F5344CB8AC3E}">
        <p14:creationId xmlns:p14="http://schemas.microsoft.com/office/powerpoint/2010/main" val="35737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816194024"/>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hyperlink" Target="mailto:stoverlf@jmu.edu"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ivinginmedievaleurope.weebly.com/the-black-death-simulation.html"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d28hgpri8am2if.cloudfront.net/tagged_assets/15282/fever%201793_cg.pdf"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conomicsarkansas.org/for_teachers/lesson-plans-4-5.html"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librarysparks.com/wp-content/uploads/2016/06/lsp_jan10_ll.pdf" TargetMode="Externa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EconEdLink.org/professional-develop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dollartimes.com/inflation/inflation.php?amount=1&amp;year=191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livinginmedievaleurope.weebly.com/the-black-death-simulation.html" TargetMode="External"/><Relationship Id="rId7" Type="http://schemas.openxmlformats.org/officeDocument/2006/relationships/hyperlink" Target="https://www.dollartimes.com/inflation/inflation.php?amount=1&amp;year=19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economicsarkansas.org/for_teachers/lesson-plans-4-5.html" TargetMode="External"/><Relationship Id="rId5" Type="http://schemas.openxmlformats.org/officeDocument/2006/relationships/hyperlink" Target="https://www.librarysparks.com/wp-content/uploads/2016/06/lsp_jan10_ll.pdf" TargetMode="External"/><Relationship Id="rId4" Type="http://schemas.openxmlformats.org/officeDocument/2006/relationships/hyperlink" Target="http://d28hgpri8am2if.cloudfront.net/tagged_assets/15282/fever%201793_cg.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hyperlink" Target="mailto:rrivera@councilforeconed.or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mailto:stoverlf@jmu.edu" TargetMode="External"/><Relationship Id="rId7"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17523-FFFD-478D-86C6-0C94D4AED33B}"/>
              </a:ext>
            </a:extLst>
          </p:cNvPr>
          <p:cNvSpPr>
            <a:spLocks noGrp="1"/>
          </p:cNvSpPr>
          <p:nvPr>
            <p:ph idx="1"/>
          </p:nvPr>
        </p:nvSpPr>
        <p:spPr>
          <a:xfrm>
            <a:off x="642025" y="2354094"/>
            <a:ext cx="8229600" cy="3695861"/>
          </a:xfrm>
        </p:spPr>
        <p:txBody>
          <a:bodyPr/>
          <a:lstStyle/>
          <a:p>
            <a:pPr marL="0" indent="0" algn="ctr">
              <a:buNone/>
            </a:pPr>
            <a:endParaRPr lang="en-US" sz="1400" i="1" dirty="0">
              <a:solidFill>
                <a:schemeClr val="tx1"/>
              </a:solidFill>
              <a:latin typeface="Calibri"/>
              <a:ea typeface="ＭＳ Ｐゴシック"/>
              <a:cs typeface="Calibri"/>
            </a:endParaRPr>
          </a:p>
          <a:p>
            <a:pPr marL="0" indent="0" algn="ctr">
              <a:buNone/>
            </a:pPr>
            <a:endParaRPr lang="en-US" sz="1400" i="1" dirty="0">
              <a:latin typeface="Calibri"/>
              <a:ea typeface="ＭＳ Ｐゴシック"/>
              <a:cs typeface="Calibri"/>
            </a:endParaRPr>
          </a:p>
          <a:p>
            <a:pPr marL="0" indent="0" algn="ctr">
              <a:buNone/>
            </a:pPr>
            <a:endParaRPr lang="en-US" sz="1400" i="1" dirty="0">
              <a:solidFill>
                <a:schemeClr val="tx1"/>
              </a:solidFill>
              <a:latin typeface="Calibri"/>
              <a:ea typeface="ＭＳ Ｐゴシック"/>
              <a:cs typeface="Calibri"/>
            </a:endParaRPr>
          </a:p>
          <a:p>
            <a:pPr marL="0" indent="0" algn="ctr">
              <a:buNone/>
            </a:pPr>
            <a:endParaRPr lang="en-US" sz="1400" i="1" dirty="0">
              <a:latin typeface="Calibri"/>
              <a:ea typeface="ＭＳ Ｐゴシック"/>
              <a:cs typeface="Calibri"/>
            </a:endParaRPr>
          </a:p>
          <a:p>
            <a:pPr marL="0" indent="0" algn="ctr">
              <a:buNone/>
            </a:pPr>
            <a:endParaRPr lang="en-US" sz="1400" i="1" dirty="0">
              <a:solidFill>
                <a:schemeClr val="tx1"/>
              </a:solidFill>
              <a:latin typeface="Calibri"/>
              <a:ea typeface="ＭＳ Ｐゴシック"/>
              <a:cs typeface="Calibri"/>
            </a:endParaRPr>
          </a:p>
          <a:p>
            <a:pPr marL="0" indent="0" algn="ctr">
              <a:buNone/>
            </a:pPr>
            <a:endParaRPr lang="en-US" sz="1400" i="1" dirty="0">
              <a:solidFill>
                <a:schemeClr val="tx1"/>
              </a:solidFill>
              <a:latin typeface="Calibri"/>
              <a:ea typeface="ＭＳ Ｐゴシック"/>
              <a:cs typeface="Calibri"/>
            </a:endParaRPr>
          </a:p>
          <a:p>
            <a:pPr marL="0" indent="0" algn="ctr">
              <a:buNone/>
            </a:pPr>
            <a:r>
              <a:rPr lang="en-US" sz="1400" i="1" dirty="0">
                <a:solidFill>
                  <a:schemeClr val="tx1"/>
                </a:solidFill>
                <a:latin typeface="Calibri"/>
                <a:ea typeface="ＭＳ Ｐゴシック"/>
                <a:cs typeface="Calibri"/>
              </a:rPr>
              <a:t>Lynne Farrell Stover</a:t>
            </a:r>
            <a:br>
              <a:rPr lang="en-US" sz="1400" dirty="0"/>
            </a:br>
            <a:r>
              <a:rPr lang="en-US" sz="2000" dirty="0">
                <a:latin typeface="Calibri"/>
                <a:ea typeface="ＭＳ Ｐゴシック"/>
                <a:cs typeface="Calibri"/>
              </a:rPr>
              <a:t>F</a:t>
            </a:r>
            <a:r>
              <a:rPr lang="en-US" sz="2000" dirty="0">
                <a:solidFill>
                  <a:schemeClr val="tx1"/>
                </a:solidFill>
                <a:latin typeface="Calibri"/>
                <a:ea typeface="ＭＳ Ｐゴシック"/>
                <a:cs typeface="Calibri"/>
              </a:rPr>
              <a:t>ebruary 23, 2021 </a:t>
            </a:r>
            <a:br>
              <a:rPr lang="en-US" sz="1400" dirty="0">
                <a:solidFill>
                  <a:schemeClr val="tx1"/>
                </a:solidFill>
                <a:latin typeface="Calibri"/>
                <a:ea typeface="ＭＳ Ｐゴシック"/>
                <a:cs typeface="Calibri"/>
              </a:rPr>
            </a:br>
            <a:r>
              <a:rPr lang="en-US" sz="1400" dirty="0">
                <a:solidFill>
                  <a:schemeClr val="tx1"/>
                </a:solidFill>
                <a:latin typeface="Calibri"/>
                <a:ea typeface="ＭＳ Ｐゴシック"/>
                <a:cs typeface="Calibri"/>
                <a:hlinkClick r:id="rId2"/>
              </a:rPr>
              <a:t>stoverlf@jmu.edu</a:t>
            </a:r>
            <a:endParaRPr lang="en-US" sz="1400" dirty="0"/>
          </a:p>
        </p:txBody>
      </p:sp>
      <p:sp>
        <p:nvSpPr>
          <p:cNvPr id="5" name="TextBox 4">
            <a:extLst>
              <a:ext uri="{FF2B5EF4-FFF2-40B4-BE49-F238E27FC236}">
                <a16:creationId xmlns:a16="http://schemas.microsoft.com/office/drawing/2014/main" id="{F9833EBD-CF38-448E-99E4-4108389D5C62}"/>
              </a:ext>
            </a:extLst>
          </p:cNvPr>
          <p:cNvSpPr txBox="1"/>
          <p:nvPr/>
        </p:nvSpPr>
        <p:spPr>
          <a:xfrm>
            <a:off x="622779" y="1032043"/>
            <a:ext cx="7879405" cy="1323439"/>
          </a:xfrm>
          <a:prstGeom prst="rect">
            <a:avLst/>
          </a:prstGeom>
          <a:noFill/>
        </p:spPr>
        <p:txBody>
          <a:bodyPr wrap="square">
            <a:spAutoFit/>
          </a:bodyPr>
          <a:lstStyle/>
          <a:p>
            <a:pPr algn="ctr"/>
            <a:r>
              <a:rPr lang="en-US" sz="3200" b="1" dirty="0">
                <a:solidFill>
                  <a:srgbClr val="005CB8"/>
                </a:solidFill>
                <a:effectLst/>
                <a:latin typeface="Calibri" panose="020F0502020204030204" pitchFamily="34" charset="0"/>
                <a:ea typeface="Calibri" panose="020F0502020204030204" pitchFamily="34" charset="0"/>
                <a:cs typeface="Times New Roman" panose="02020603050405020304" pitchFamily="18" charset="0"/>
              </a:rPr>
              <a:t>Pandemics Past, Present &amp; Future: </a:t>
            </a:r>
          </a:p>
          <a:p>
            <a:pPr algn="ctr"/>
            <a:r>
              <a:rPr lang="en-US" sz="2400" b="1" dirty="0">
                <a:solidFill>
                  <a:srgbClr val="7A9900"/>
                </a:solidFill>
                <a:effectLst/>
                <a:latin typeface="Calibri" panose="020F0502020204030204" pitchFamily="34" charset="0"/>
                <a:ea typeface="Calibri" panose="020F0502020204030204" pitchFamily="34" charset="0"/>
                <a:cs typeface="Times New Roman" panose="02020603050405020304" pitchFamily="18" charset="0"/>
              </a:rPr>
              <a:t>Young Adult Literature featuring Scarcity, Decision-Making and Economic Systems</a:t>
            </a:r>
            <a:endParaRPr lang="en-US" sz="2400" dirty="0">
              <a:solidFill>
                <a:srgbClr val="7A99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Watchdog">
            <a:extLst>
              <a:ext uri="{FF2B5EF4-FFF2-40B4-BE49-F238E27FC236}">
                <a16:creationId xmlns:a16="http://schemas.microsoft.com/office/drawing/2014/main" id="{82AB0A42-01D0-4A2D-BF34-A144ECD4E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493" y="2389219"/>
            <a:ext cx="1198295" cy="18107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8B0329-1DB5-4FC4-973D-91D351673B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9" y="2308680"/>
            <a:ext cx="1573440" cy="23937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4" descr="The Ballad of Songbirds and Snakes">
            <a:extLst>
              <a:ext uri="{FF2B5EF4-FFF2-40B4-BE49-F238E27FC236}">
                <a16:creationId xmlns:a16="http://schemas.microsoft.com/office/drawing/2014/main" id="{192B4E61-6C14-402F-AF79-88CDE7C06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853" y="2571954"/>
            <a:ext cx="1335695" cy="2018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shua's Song">
            <a:extLst>
              <a:ext uri="{FF2B5EF4-FFF2-40B4-BE49-F238E27FC236}">
                <a16:creationId xmlns:a16="http://schemas.microsoft.com/office/drawing/2014/main" id="{F8646FA6-C7AE-4F6C-87EB-2B39C372C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898" y="2411285"/>
            <a:ext cx="1299036" cy="192869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084C25B1-0AF9-4EB0-8141-84BCAAF0BB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0070" y="4569198"/>
            <a:ext cx="1247132" cy="18919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5CE0F5E-EFB2-4828-82EB-EBE8C9FB11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03703">
            <a:off x="7609030" y="3068406"/>
            <a:ext cx="1050767" cy="160346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The Horror of the Bubonic Plague">
            <a:extLst>
              <a:ext uri="{FF2B5EF4-FFF2-40B4-BE49-F238E27FC236}">
                <a16:creationId xmlns:a16="http://schemas.microsoft.com/office/drawing/2014/main" id="{4C796C0C-D3D8-46D2-B7E5-98F53218F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10543">
            <a:off x="7348737" y="5068749"/>
            <a:ext cx="1068892" cy="1351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An-American-Plague-by-JIM-MURPHY">
            <a:extLst>
              <a:ext uri="{FF2B5EF4-FFF2-40B4-BE49-F238E27FC236}">
                <a16:creationId xmlns:a16="http://schemas.microsoft.com/office/drawing/2014/main" id="{51B833C6-5F71-45A8-B247-1508C35AF8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18723">
            <a:off x="1627733" y="4676106"/>
            <a:ext cx="1136971" cy="152272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658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586DE-02E8-45B6-9895-FD4BF9AEABDB}"/>
              </a:ext>
            </a:extLst>
          </p:cNvPr>
          <p:cNvSpPr>
            <a:spLocks noGrp="1"/>
          </p:cNvSpPr>
          <p:nvPr>
            <p:ph idx="1"/>
          </p:nvPr>
        </p:nvSpPr>
        <p:spPr/>
        <p:txBody>
          <a:bodyPr/>
          <a:lstStyle/>
          <a:p>
            <a:endParaRPr lang="en-US"/>
          </a:p>
        </p:txBody>
      </p:sp>
      <p:pic>
        <p:nvPicPr>
          <p:cNvPr id="2050" name="Picture 2" descr="Image result for history of pandemics">
            <a:extLst>
              <a:ext uri="{FF2B5EF4-FFF2-40B4-BE49-F238E27FC236}">
                <a16:creationId xmlns:a16="http://schemas.microsoft.com/office/drawing/2014/main" id="{3B56704A-616D-4777-946F-6FBDB2F86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16210"/>
            <a:ext cx="8401249" cy="5040750"/>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8241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B36D-8797-47AB-99E8-E549EB1E328A}"/>
              </a:ext>
            </a:extLst>
          </p:cNvPr>
          <p:cNvSpPr>
            <a:spLocks noGrp="1"/>
          </p:cNvSpPr>
          <p:nvPr>
            <p:ph type="title"/>
          </p:nvPr>
        </p:nvSpPr>
        <p:spPr>
          <a:xfrm>
            <a:off x="457200" y="1322963"/>
            <a:ext cx="8229600" cy="870626"/>
          </a:xfrm>
        </p:spPr>
        <p:txBody>
          <a:bodyPr/>
          <a:lstStyle/>
          <a:p>
            <a:r>
              <a:rPr lang="en-US" sz="4000" b="1" dirty="0"/>
              <a:t>Economic Themes in These Books – </a:t>
            </a:r>
            <a:br>
              <a:rPr lang="en-US" sz="1800" dirty="0"/>
            </a:br>
            <a:endParaRPr lang="en-US" sz="4800" dirty="0"/>
          </a:p>
        </p:txBody>
      </p:sp>
      <p:sp>
        <p:nvSpPr>
          <p:cNvPr id="3" name="Content Placeholder 2">
            <a:extLst>
              <a:ext uri="{FF2B5EF4-FFF2-40B4-BE49-F238E27FC236}">
                <a16:creationId xmlns:a16="http://schemas.microsoft.com/office/drawing/2014/main" id="{3E1AEDF6-EC01-40FC-A90A-847201A181E0}"/>
              </a:ext>
            </a:extLst>
          </p:cNvPr>
          <p:cNvSpPr>
            <a:spLocks noGrp="1"/>
          </p:cNvSpPr>
          <p:nvPr>
            <p:ph idx="1"/>
          </p:nvPr>
        </p:nvSpPr>
        <p:spPr>
          <a:xfrm>
            <a:off x="554476" y="2111048"/>
            <a:ext cx="4669277" cy="3832552"/>
          </a:xfrm>
        </p:spPr>
        <p:txBody>
          <a:bodyPr>
            <a:normAutofit fontScale="92500" lnSpcReduction="10000"/>
          </a:bodyPr>
          <a:lstStyle/>
          <a:p>
            <a:pPr>
              <a:buFont typeface="Wingdings" panose="05000000000000000000" pitchFamily="2" charset="2"/>
              <a:buChar char="Ø"/>
            </a:pPr>
            <a:r>
              <a:rPr lang="en-US" dirty="0"/>
              <a:t>Allocation of Limited Resources </a:t>
            </a:r>
          </a:p>
          <a:p>
            <a:pPr>
              <a:buFont typeface="Wingdings" panose="05000000000000000000" pitchFamily="2" charset="2"/>
              <a:buChar char="Ø"/>
            </a:pPr>
            <a:r>
              <a:rPr lang="en-US" dirty="0"/>
              <a:t>Privilege vs. Poverty</a:t>
            </a:r>
          </a:p>
          <a:p>
            <a:pPr>
              <a:buFont typeface="Wingdings" panose="05000000000000000000" pitchFamily="2" charset="2"/>
              <a:buChar char="Ø"/>
            </a:pPr>
            <a:r>
              <a:rPr lang="en-US" dirty="0"/>
              <a:t>Decision Making</a:t>
            </a:r>
          </a:p>
          <a:p>
            <a:pPr>
              <a:buFont typeface="Wingdings" panose="05000000000000000000" pitchFamily="2" charset="2"/>
              <a:buChar char="Ø"/>
            </a:pPr>
            <a:r>
              <a:rPr lang="en-US" dirty="0"/>
              <a:t>Privilege vs. Poverty</a:t>
            </a:r>
          </a:p>
          <a:p>
            <a:pPr>
              <a:buFont typeface="Wingdings" panose="05000000000000000000" pitchFamily="2" charset="2"/>
              <a:buChar char="Ø"/>
            </a:pPr>
            <a:r>
              <a:rPr lang="en-US" dirty="0"/>
              <a:t>Demand &amp; Supply </a:t>
            </a:r>
          </a:p>
          <a:p>
            <a:pPr>
              <a:buFont typeface="Wingdings" panose="05000000000000000000" pitchFamily="2" charset="2"/>
              <a:buChar char="Ø"/>
            </a:pPr>
            <a:r>
              <a:rPr lang="en-US" dirty="0"/>
              <a:t>Economic Systems </a:t>
            </a:r>
          </a:p>
          <a:p>
            <a:endParaRPr lang="en-US" dirty="0"/>
          </a:p>
          <a:p>
            <a:endParaRPr lang="en-US" dirty="0"/>
          </a:p>
          <a:p>
            <a:endParaRPr lang="en-US" dirty="0"/>
          </a:p>
          <a:p>
            <a:endParaRPr lang="en-US" dirty="0"/>
          </a:p>
          <a:p>
            <a:endParaRPr lang="en-US" dirty="0"/>
          </a:p>
        </p:txBody>
      </p:sp>
      <p:pic>
        <p:nvPicPr>
          <p:cNvPr id="6" name="Picture 4" descr="The Hunger Games: The Musical – “The Hob” | The Lone Girl in a Crowd">
            <a:extLst>
              <a:ext uri="{FF2B5EF4-FFF2-40B4-BE49-F238E27FC236}">
                <a16:creationId xmlns:a16="http://schemas.microsoft.com/office/drawing/2014/main" id="{606289AB-7F6F-4ABA-BE6F-197F4B6068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5844" y="2894124"/>
            <a:ext cx="4175586" cy="264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2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E9AF-1290-4FAC-9B74-10842E5743AF}"/>
              </a:ext>
            </a:extLst>
          </p:cNvPr>
          <p:cNvSpPr>
            <a:spLocks noGrp="1"/>
          </p:cNvSpPr>
          <p:nvPr>
            <p:ph type="title"/>
          </p:nvPr>
        </p:nvSpPr>
        <p:spPr>
          <a:xfrm>
            <a:off x="1930997" y="840858"/>
            <a:ext cx="8229600" cy="1478541"/>
          </a:xfrm>
        </p:spPr>
        <p:txBody>
          <a:bodyPr/>
          <a:lstStyle/>
          <a:p>
            <a:pPr>
              <a:lnSpc>
                <a:spcPct val="100000"/>
              </a:lnSpc>
            </a:pPr>
            <a:r>
              <a:rPr lang="en-US" sz="3200" i="1" dirty="0">
                <a:solidFill>
                  <a:srgbClr val="7A9900"/>
                </a:solidFill>
              </a:rPr>
              <a:t>The Door in the Wall</a:t>
            </a:r>
            <a:br>
              <a:rPr lang="en-US" sz="3200" i="1" dirty="0"/>
            </a:br>
            <a:r>
              <a:rPr lang="en-US" sz="3200" i="1" dirty="0"/>
              <a:t>by Marguerite de </a:t>
            </a:r>
            <a:r>
              <a:rPr lang="en-US" sz="3200" i="1" dirty="0" err="1"/>
              <a:t>Angeli</a:t>
            </a:r>
            <a:endParaRPr lang="en-US" sz="3200" i="1" dirty="0"/>
          </a:p>
        </p:txBody>
      </p:sp>
      <p:pic>
        <p:nvPicPr>
          <p:cNvPr id="3074" name="Picture 2" descr="The Door in the Wall">
            <a:extLst>
              <a:ext uri="{FF2B5EF4-FFF2-40B4-BE49-F238E27FC236}">
                <a16:creationId xmlns:a16="http://schemas.microsoft.com/office/drawing/2014/main" id="{FADF83A9-16A7-49F8-8BA8-FC9421B63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03" y="1844040"/>
            <a:ext cx="2925796" cy="4648461"/>
          </a:xfrm>
          <a:prstGeom prst="rect">
            <a:avLst/>
          </a:prstGeom>
          <a:noFill/>
          <a:ln w="381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C1A2F-9A63-45D7-AB42-839436BEF31D}"/>
              </a:ext>
            </a:extLst>
          </p:cNvPr>
          <p:cNvSpPr txBox="1"/>
          <p:nvPr/>
        </p:nvSpPr>
        <p:spPr>
          <a:xfrm>
            <a:off x="4727641" y="2319399"/>
            <a:ext cx="3281969" cy="2677656"/>
          </a:xfrm>
          <a:prstGeom prst="rect">
            <a:avLst/>
          </a:prstGeom>
          <a:noFill/>
          <a:ln w="28575">
            <a:solidFill>
              <a:schemeClr val="tx1"/>
            </a:solidFill>
          </a:ln>
        </p:spPr>
        <p:txBody>
          <a:bodyPr wrap="square" rtlCol="0">
            <a:spAutoFit/>
          </a:bodyPr>
          <a:lstStyle/>
          <a:p>
            <a:pPr algn="l">
              <a:lnSpc>
                <a:spcPct val="150000"/>
              </a:lnSpc>
            </a:pPr>
            <a:r>
              <a:rPr lang="en-US" sz="2000" b="1" i="0" dirty="0">
                <a:solidFill>
                  <a:srgbClr val="333333"/>
                </a:solidFill>
                <a:effectLst/>
                <a:latin typeface="+mn-lt"/>
              </a:rPr>
              <a:t>Publisher:</a:t>
            </a:r>
            <a:r>
              <a:rPr lang="en-US" sz="2000" b="0" i="0" dirty="0">
                <a:solidFill>
                  <a:srgbClr val="333333"/>
                </a:solidFill>
                <a:effectLst/>
                <a:latin typeface="+mn-lt"/>
              </a:rPr>
              <a:t> Dell Yearling </a:t>
            </a:r>
          </a:p>
          <a:p>
            <a:pPr algn="l">
              <a:lnSpc>
                <a:spcPct val="150000"/>
              </a:lnSpc>
            </a:pPr>
            <a:r>
              <a:rPr lang="en-US" sz="2000" b="1" i="0" dirty="0">
                <a:solidFill>
                  <a:srgbClr val="333333"/>
                </a:solidFill>
                <a:effectLst/>
                <a:latin typeface="+mn-lt"/>
              </a:rPr>
              <a:t>Copyright Date:</a:t>
            </a:r>
            <a:r>
              <a:rPr lang="en-US" sz="2000" b="0" i="0" dirty="0">
                <a:solidFill>
                  <a:srgbClr val="333333"/>
                </a:solidFill>
                <a:effectLst/>
                <a:latin typeface="+mn-lt"/>
              </a:rPr>
              <a:t> 1949</a:t>
            </a:r>
          </a:p>
          <a:p>
            <a:pPr algn="l">
              <a:lnSpc>
                <a:spcPct val="150000"/>
              </a:lnSpc>
            </a:pPr>
            <a:r>
              <a:rPr lang="en-US" sz="2000" b="1" i="0" dirty="0">
                <a:solidFill>
                  <a:srgbClr val="333333"/>
                </a:solidFill>
                <a:effectLst/>
                <a:latin typeface="+mn-lt"/>
              </a:rPr>
              <a:t>Edition Date:</a:t>
            </a:r>
            <a:r>
              <a:rPr lang="en-US" sz="2000" b="0" i="0" dirty="0">
                <a:solidFill>
                  <a:srgbClr val="333333"/>
                </a:solidFill>
                <a:effectLst/>
                <a:latin typeface="+mn-lt"/>
              </a:rPr>
              <a:t> 1990</a:t>
            </a:r>
          </a:p>
          <a:p>
            <a:pPr algn="l">
              <a:lnSpc>
                <a:spcPct val="150000"/>
              </a:lnSpc>
            </a:pPr>
            <a:r>
              <a:rPr lang="en-US" sz="2000" b="1" i="0" dirty="0">
                <a:solidFill>
                  <a:srgbClr val="333333"/>
                </a:solidFill>
                <a:effectLst/>
                <a:latin typeface="+mn-lt"/>
              </a:rPr>
              <a:t>Reading Level:</a:t>
            </a:r>
            <a:r>
              <a:rPr lang="en-US" sz="2000" b="0" i="0" dirty="0">
                <a:solidFill>
                  <a:srgbClr val="333333"/>
                </a:solidFill>
                <a:effectLst/>
                <a:latin typeface="+mn-lt"/>
              </a:rPr>
              <a:t> 6.2</a:t>
            </a:r>
          </a:p>
          <a:p>
            <a:pPr algn="l">
              <a:lnSpc>
                <a:spcPct val="150000"/>
              </a:lnSpc>
            </a:pPr>
            <a:r>
              <a:rPr lang="en-US" sz="2000" b="1" i="0" dirty="0">
                <a:solidFill>
                  <a:srgbClr val="333333"/>
                </a:solidFill>
                <a:effectLst/>
                <a:latin typeface="+mn-lt"/>
              </a:rPr>
              <a:t>Interest Level:</a:t>
            </a:r>
            <a:r>
              <a:rPr lang="en-US" sz="2000" b="0" i="0" dirty="0">
                <a:solidFill>
                  <a:srgbClr val="333333"/>
                </a:solidFill>
                <a:effectLst/>
                <a:latin typeface="+mn-lt"/>
              </a:rPr>
              <a:t> 4-7</a:t>
            </a:r>
          </a:p>
          <a:p>
            <a:endParaRPr lang="en-US" dirty="0"/>
          </a:p>
        </p:txBody>
      </p:sp>
      <p:pic>
        <p:nvPicPr>
          <p:cNvPr id="8" name="Picture 6" descr="Image result for the door in the wall">
            <a:extLst>
              <a:ext uri="{FF2B5EF4-FFF2-40B4-BE49-F238E27FC236}">
                <a16:creationId xmlns:a16="http://schemas.microsoft.com/office/drawing/2014/main" id="{2BB86732-5EEC-408B-B38F-DFF8A46C7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434" y="4436660"/>
            <a:ext cx="1361463" cy="19488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49804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DD8B7-0769-41D5-9914-4B216791A51F}"/>
              </a:ext>
            </a:extLst>
          </p:cNvPr>
          <p:cNvSpPr>
            <a:spLocks noGrp="1"/>
          </p:cNvSpPr>
          <p:nvPr>
            <p:ph idx="1"/>
          </p:nvPr>
        </p:nvSpPr>
        <p:spPr>
          <a:xfrm>
            <a:off x="457200" y="1770434"/>
            <a:ext cx="6341633" cy="4173166"/>
          </a:xfrm>
          <a:ln w="28575">
            <a:solidFill>
              <a:schemeClr val="tx1"/>
            </a:solidFill>
          </a:ln>
        </p:spPr>
        <p:txBody>
          <a:bodyPr/>
          <a:lstStyle/>
          <a:p>
            <a:pPr marL="0" indent="0" algn="l">
              <a:buNone/>
            </a:pPr>
            <a:r>
              <a:rPr lang="en-US" sz="1800" b="1" dirty="0">
                <a:latin typeface="+mn-lt"/>
              </a:rPr>
              <a:t>Story Synopsis: </a:t>
            </a:r>
            <a:r>
              <a:rPr lang="en-US" sz="1800" dirty="0">
                <a:solidFill>
                  <a:srgbClr val="202122"/>
                </a:solidFill>
                <a:latin typeface="+mn-lt"/>
              </a:rPr>
              <a:t>Robin’s</a:t>
            </a:r>
            <a:r>
              <a:rPr lang="en-US" sz="1800" b="0" i="0" dirty="0">
                <a:solidFill>
                  <a:srgbClr val="202122"/>
                </a:solidFill>
                <a:effectLst/>
                <a:latin typeface="+mn-lt"/>
              </a:rPr>
              <a:t> story, set in </a:t>
            </a:r>
            <a:r>
              <a:rPr lang="en-US" sz="1800" b="0" i="0" dirty="0">
                <a:solidFill>
                  <a:srgbClr val="7A9900"/>
                </a:solidFill>
                <a:effectLst/>
                <a:latin typeface="+mn-lt"/>
              </a:rPr>
              <a:t>fourteenth-century England</a:t>
            </a:r>
            <a:r>
              <a:rPr lang="en-US" sz="1800" b="0" i="0" dirty="0">
                <a:solidFill>
                  <a:srgbClr val="202122"/>
                </a:solidFill>
                <a:effectLst/>
                <a:latin typeface="+mn-lt"/>
              </a:rPr>
              <a:t>, </a:t>
            </a:r>
            <a:r>
              <a:rPr lang="en-US" sz="1800" dirty="0">
                <a:solidFill>
                  <a:srgbClr val="202122"/>
                </a:solidFill>
                <a:latin typeface="+mn-lt"/>
              </a:rPr>
              <a:t>unfolds as the </a:t>
            </a:r>
            <a:r>
              <a:rPr lang="en-US" sz="1800" dirty="0">
                <a:solidFill>
                  <a:srgbClr val="7A9900"/>
                </a:solidFill>
                <a:latin typeface="+mn-lt"/>
              </a:rPr>
              <a:t>Black Death </a:t>
            </a:r>
            <a:r>
              <a:rPr lang="en-US" sz="1800" dirty="0">
                <a:solidFill>
                  <a:srgbClr val="202122"/>
                </a:solidFill>
                <a:latin typeface="+mn-lt"/>
              </a:rPr>
              <a:t>is ravaging Europe.</a:t>
            </a:r>
          </a:p>
          <a:p>
            <a:pPr marL="0" indent="0" algn="l">
              <a:buNone/>
            </a:pPr>
            <a:r>
              <a:rPr lang="en-US" sz="1800" dirty="0">
                <a:solidFill>
                  <a:srgbClr val="202122"/>
                </a:solidFill>
                <a:latin typeface="+mn-lt"/>
              </a:rPr>
              <a:t> His parents have arranged from him to </a:t>
            </a:r>
            <a:r>
              <a:rPr lang="en-US" sz="1800" b="0" i="0" dirty="0">
                <a:solidFill>
                  <a:srgbClr val="202122"/>
                </a:solidFill>
                <a:effectLst/>
                <a:latin typeface="+mn-lt"/>
              </a:rPr>
              <a:t>be sent away learn how to be a knight. However, his dreams are threatened when he loses the use of his legs. A doctor reassures </a:t>
            </a:r>
            <a:r>
              <a:rPr lang="en-US" sz="1800" b="0" i="0" dirty="0">
                <a:solidFill>
                  <a:srgbClr val="1E1D1D"/>
                </a:solidFill>
                <a:effectLst/>
                <a:latin typeface="+mn-lt"/>
              </a:rPr>
              <a:t>10-year-old</a:t>
            </a:r>
            <a:r>
              <a:rPr lang="en-US" sz="1200" b="0" i="0" dirty="0">
                <a:solidFill>
                  <a:srgbClr val="1E1D1D"/>
                </a:solidFill>
                <a:effectLst/>
                <a:latin typeface="-apple-system"/>
              </a:rPr>
              <a:t> </a:t>
            </a:r>
            <a:r>
              <a:rPr lang="en-US" sz="1800" b="0" i="0" dirty="0">
                <a:solidFill>
                  <a:srgbClr val="202122"/>
                </a:solidFill>
                <a:effectLst/>
                <a:latin typeface="+mn-lt"/>
              </a:rPr>
              <a:t>Robin that the weakness in his legs is not caused by the plague. While parents are </a:t>
            </a:r>
            <a:r>
              <a:rPr lang="en-US" sz="1800" dirty="0">
                <a:solidFill>
                  <a:srgbClr val="202122"/>
                </a:solidFill>
                <a:latin typeface="+mn-lt"/>
              </a:rPr>
              <a:t>away, </a:t>
            </a:r>
            <a:r>
              <a:rPr lang="en-US" sz="1800" b="0" i="0" dirty="0">
                <a:solidFill>
                  <a:srgbClr val="202122"/>
                </a:solidFill>
                <a:effectLst/>
                <a:latin typeface="+mn-lt"/>
              </a:rPr>
              <a:t>the servants abandon the house, fearing the plague. </a:t>
            </a:r>
          </a:p>
          <a:p>
            <a:pPr marL="0" indent="0" algn="l">
              <a:buNone/>
            </a:pPr>
            <a:r>
              <a:rPr lang="en-US" sz="1800" b="0" i="0" dirty="0">
                <a:solidFill>
                  <a:srgbClr val="202122"/>
                </a:solidFill>
                <a:effectLst/>
                <a:latin typeface="+mn-lt"/>
              </a:rPr>
              <a:t>Robin is saved by Brother Luke, who takes him to </a:t>
            </a:r>
            <a:r>
              <a:rPr lang="en-US" sz="1800" dirty="0">
                <a:solidFill>
                  <a:srgbClr val="202122"/>
                </a:solidFill>
                <a:latin typeface="+mn-lt"/>
              </a:rPr>
              <a:t>a </a:t>
            </a:r>
            <a:r>
              <a:rPr lang="en-US" sz="1800" dirty="0">
                <a:solidFill>
                  <a:srgbClr val="7A9900"/>
                </a:solidFill>
                <a:latin typeface="+mn-lt"/>
              </a:rPr>
              <a:t>monastery</a:t>
            </a:r>
            <a:r>
              <a:rPr lang="en-US" sz="1800" dirty="0">
                <a:solidFill>
                  <a:srgbClr val="202122"/>
                </a:solidFill>
                <a:latin typeface="+mn-lt"/>
              </a:rPr>
              <a:t> and cares for him. There Robin learns to read, swim, and carve wood. With the help of crutches, he learns </a:t>
            </a:r>
            <a:r>
              <a:rPr lang="en-US" sz="1800" dirty="0">
                <a:solidFill>
                  <a:srgbClr val="7A9900"/>
                </a:solidFill>
                <a:latin typeface="+mn-lt"/>
              </a:rPr>
              <a:t>independence and self confidence</a:t>
            </a:r>
            <a:r>
              <a:rPr lang="en-US" sz="1800" b="0" i="0" dirty="0">
                <a:solidFill>
                  <a:srgbClr val="7A9900"/>
                </a:solidFill>
                <a:effectLst/>
                <a:latin typeface="+mn-lt"/>
              </a:rPr>
              <a:t>. </a:t>
            </a:r>
            <a:r>
              <a:rPr lang="en-US" sz="1800" dirty="0">
                <a:solidFill>
                  <a:srgbClr val="202122"/>
                </a:solidFill>
                <a:latin typeface="+mn-lt"/>
              </a:rPr>
              <a:t>Brother Luke</a:t>
            </a:r>
            <a:r>
              <a:rPr lang="en-US" sz="1800" b="0" i="0" dirty="0">
                <a:solidFill>
                  <a:srgbClr val="202122"/>
                </a:solidFill>
                <a:effectLst/>
                <a:latin typeface="+mn-lt"/>
              </a:rPr>
              <a:t> tells Robin that, before overcoming a challenge, you must first find "the door in the wall."</a:t>
            </a:r>
            <a:r>
              <a:rPr lang="en-US" sz="1200" dirty="0"/>
              <a:t> </a:t>
            </a:r>
          </a:p>
          <a:p>
            <a:pPr marL="0" indent="0" algn="l">
              <a:buNone/>
            </a:pPr>
            <a:br>
              <a:rPr lang="en-US" sz="1200" dirty="0"/>
            </a:br>
            <a:endParaRPr lang="en-US" sz="1800" b="0" i="0" dirty="0">
              <a:solidFill>
                <a:srgbClr val="202122"/>
              </a:solidFill>
              <a:effectLst/>
              <a:latin typeface="+mn-lt"/>
            </a:endParaRPr>
          </a:p>
          <a:p>
            <a:pPr marL="0" indent="0">
              <a:buNone/>
            </a:pPr>
            <a:endParaRPr lang="en-US" dirty="0"/>
          </a:p>
        </p:txBody>
      </p:sp>
      <p:pic>
        <p:nvPicPr>
          <p:cNvPr id="7" name="Picture 2" descr="Image result for the door in the wall">
            <a:extLst>
              <a:ext uri="{FF2B5EF4-FFF2-40B4-BE49-F238E27FC236}">
                <a16:creationId xmlns:a16="http://schemas.microsoft.com/office/drawing/2014/main" id="{7866CD1F-2515-4D65-9751-D5ED7C3C9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927" y="2120629"/>
            <a:ext cx="2132669" cy="28435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23D1F21A-5B64-4B96-B102-2100D4EE0A44}"/>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89767552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41B0-B991-4B38-946A-945A5BBBA919}"/>
              </a:ext>
            </a:extLst>
          </p:cNvPr>
          <p:cNvSpPr>
            <a:spLocks noGrp="1"/>
          </p:cNvSpPr>
          <p:nvPr>
            <p:ph type="title"/>
          </p:nvPr>
        </p:nvSpPr>
        <p:spPr>
          <a:xfrm>
            <a:off x="573931" y="312924"/>
            <a:ext cx="8229600" cy="1143000"/>
          </a:xfrm>
        </p:spPr>
        <p:txBody>
          <a:bodyPr/>
          <a:lstStyle/>
          <a:p>
            <a:br>
              <a:rPr lang="en-US" sz="6600" b="0" i="1" dirty="0">
                <a:solidFill>
                  <a:srgbClr val="000000"/>
                </a:solidFill>
                <a:effectLst/>
                <a:latin typeface="Times New Roman" panose="02020603050405020304" pitchFamily="18" charset="0"/>
              </a:rPr>
            </a:br>
            <a:r>
              <a:rPr lang="en-US" b="0" i="1" dirty="0">
                <a:solidFill>
                  <a:srgbClr val="000000"/>
                </a:solidFill>
                <a:effectLst/>
                <a:latin typeface="Times New Roman" panose="02020603050405020304" pitchFamily="18" charset="0"/>
              </a:rPr>
              <a:t> </a:t>
            </a:r>
            <a:r>
              <a:rPr lang="en-US" sz="4400" b="0" i="1" dirty="0">
                <a:solidFill>
                  <a:srgbClr val="7A9900"/>
                </a:solidFill>
                <a:effectLst>
                  <a:outerShdw blurRad="38100" dist="38100" dir="2700000" algn="tl">
                    <a:srgbClr val="000000">
                      <a:alpha val="43137"/>
                    </a:srgbClr>
                  </a:outerShdw>
                </a:effectLst>
                <a:latin typeface="+mn-lt"/>
              </a:rPr>
              <a:t>”Ring around the Rosie” </a:t>
            </a:r>
            <a:endParaRPr lang="en-US" sz="4400" i="1" dirty="0">
              <a:solidFill>
                <a:srgbClr val="7A99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B3CE0C8-A6A8-4B23-875C-EBE806E11C77}"/>
              </a:ext>
            </a:extLst>
          </p:cNvPr>
          <p:cNvSpPr txBox="1"/>
          <p:nvPr/>
        </p:nvSpPr>
        <p:spPr>
          <a:xfrm>
            <a:off x="457199" y="2308734"/>
            <a:ext cx="8015591" cy="4247317"/>
          </a:xfrm>
          <a:prstGeom prst="rect">
            <a:avLst/>
          </a:prstGeom>
          <a:noFill/>
        </p:spPr>
        <p:txBody>
          <a:bodyPr wrap="square" rtlCol="0">
            <a:spAutoFit/>
          </a:bodyPr>
          <a:lstStyle/>
          <a:p>
            <a:pPr marL="0" indent="0" algn="ctr">
              <a:buNone/>
            </a:pPr>
            <a:r>
              <a:rPr lang="en-US" sz="2400" b="1" i="1" dirty="0">
                <a:solidFill>
                  <a:srgbClr val="000000"/>
                </a:solidFill>
                <a:effectLst/>
                <a:latin typeface="+mn-lt"/>
              </a:rPr>
              <a:t>"Ring around the Rosie, </a:t>
            </a:r>
          </a:p>
          <a:p>
            <a:pPr marL="0" indent="0" algn="ctr">
              <a:buNone/>
            </a:pPr>
            <a:r>
              <a:rPr lang="en-US" sz="2400" b="1" i="1" dirty="0">
                <a:solidFill>
                  <a:srgbClr val="000000"/>
                </a:solidFill>
                <a:effectLst/>
                <a:latin typeface="+mn-lt"/>
              </a:rPr>
              <a:t>Pocket full of posey,</a:t>
            </a:r>
          </a:p>
          <a:p>
            <a:pPr marL="0" indent="0" algn="ctr">
              <a:buNone/>
            </a:pPr>
            <a:r>
              <a:rPr lang="en-US" sz="2400" b="1" i="1" dirty="0">
                <a:solidFill>
                  <a:srgbClr val="000000"/>
                </a:solidFill>
                <a:effectLst/>
                <a:latin typeface="+mn-lt"/>
              </a:rPr>
              <a:t> Ashes, Ashes, we all fall down" </a:t>
            </a:r>
          </a:p>
          <a:p>
            <a:endParaRPr lang="en-US" b="0" i="0" dirty="0">
              <a:solidFill>
                <a:srgbClr val="0A0A0A"/>
              </a:solidFill>
              <a:effectLst/>
              <a:latin typeface="IBM Plex Sans"/>
            </a:endParaRPr>
          </a:p>
          <a:p>
            <a:r>
              <a:rPr lang="en-US" b="0" i="0" dirty="0">
                <a:solidFill>
                  <a:srgbClr val="0A0A0A"/>
                </a:solidFill>
                <a:effectLst/>
                <a:latin typeface="IBM Plex Sans"/>
              </a:rPr>
              <a:t>This nursery rhyme began about 1347 and derives from the not-so-delightful Black Plague, which killed over </a:t>
            </a:r>
            <a:r>
              <a:rPr lang="en-US" b="0" i="0" dirty="0">
                <a:solidFill>
                  <a:srgbClr val="7A9900"/>
                </a:solidFill>
                <a:effectLst/>
                <a:latin typeface="IBM Plex Sans"/>
              </a:rPr>
              <a:t>twenty-five million </a:t>
            </a:r>
            <a:r>
              <a:rPr lang="en-US" b="0" i="0" dirty="0">
                <a:solidFill>
                  <a:srgbClr val="0A0A0A"/>
                </a:solidFill>
                <a:effectLst/>
                <a:latin typeface="IBM Plex Sans"/>
              </a:rPr>
              <a:t>people in the fourteenth century. </a:t>
            </a:r>
          </a:p>
          <a:p>
            <a:endParaRPr lang="en-US" dirty="0">
              <a:solidFill>
                <a:srgbClr val="0A0A0A"/>
              </a:solidFill>
              <a:latin typeface="IBM Plex Sans"/>
            </a:endParaRPr>
          </a:p>
          <a:p>
            <a:r>
              <a:rPr lang="en-US" b="0" i="0" dirty="0">
                <a:solidFill>
                  <a:srgbClr val="0A0A0A"/>
                </a:solidFill>
                <a:effectLst/>
                <a:latin typeface="IBM Plex Sans"/>
              </a:rPr>
              <a:t>The “Ring around a </a:t>
            </a:r>
            <a:r>
              <a:rPr lang="en-US" dirty="0">
                <a:solidFill>
                  <a:srgbClr val="0A0A0A"/>
                </a:solidFill>
                <a:latin typeface="IBM Plex Sans"/>
              </a:rPr>
              <a:t>R</a:t>
            </a:r>
            <a:r>
              <a:rPr lang="en-US" b="0" i="0" dirty="0">
                <a:solidFill>
                  <a:srgbClr val="0A0A0A"/>
                </a:solidFill>
                <a:effectLst/>
                <a:latin typeface="IBM Plex Sans"/>
              </a:rPr>
              <a:t>osie” refers to the round, red rash that is the </a:t>
            </a:r>
            <a:r>
              <a:rPr lang="en-US" b="0" i="0" dirty="0">
                <a:solidFill>
                  <a:srgbClr val="7A9900"/>
                </a:solidFill>
                <a:effectLst/>
                <a:latin typeface="IBM Plex Sans"/>
              </a:rPr>
              <a:t>first symptom </a:t>
            </a:r>
            <a:r>
              <a:rPr lang="en-US" b="0" i="0" dirty="0">
                <a:solidFill>
                  <a:srgbClr val="0A0A0A"/>
                </a:solidFill>
                <a:effectLst/>
                <a:latin typeface="IBM Plex Sans"/>
              </a:rPr>
              <a:t>of the disease. The practice of carrying flowers and placing them around the infected person for protection is described in the phrase, “a pocket full of posies.” </a:t>
            </a:r>
          </a:p>
          <a:p>
            <a:endParaRPr lang="en-US" dirty="0">
              <a:solidFill>
                <a:srgbClr val="0A0A0A"/>
              </a:solidFill>
              <a:latin typeface="IBM Plex Sans"/>
            </a:endParaRPr>
          </a:p>
          <a:p>
            <a:r>
              <a:rPr lang="en-US" b="0" i="0" dirty="0">
                <a:solidFill>
                  <a:srgbClr val="0A0A0A"/>
                </a:solidFill>
                <a:effectLst/>
                <a:latin typeface="IBM Plex Sans"/>
              </a:rPr>
              <a:t>“Ashes” is a corruption or imitation of the sneezing sounds made by the infected person. Finally, “we all fall down” describes the many dead resulting from the disease.</a:t>
            </a:r>
            <a:endParaRPr lang="en-US" dirty="0"/>
          </a:p>
        </p:txBody>
      </p:sp>
      <p:pic>
        <p:nvPicPr>
          <p:cNvPr id="6150" name="Picture 6" descr="Image result for ring around the rosie">
            <a:extLst>
              <a:ext uri="{FF2B5EF4-FFF2-40B4-BE49-F238E27FC236}">
                <a16:creationId xmlns:a16="http://schemas.microsoft.com/office/drawing/2014/main" id="{49D006DD-58A2-413D-A581-05DBF2F513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210" y="1132946"/>
            <a:ext cx="1391054" cy="178333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ring around the rosie">
            <a:extLst>
              <a:ext uri="{FF2B5EF4-FFF2-40B4-BE49-F238E27FC236}">
                <a16:creationId xmlns:a16="http://schemas.microsoft.com/office/drawing/2014/main" id="{E6CFFB39-E172-4EE4-81C5-5EBF87BD58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3681" y="1575880"/>
            <a:ext cx="1853120" cy="18531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2650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A0DBA-634C-4834-A01A-31F7197B6FAF}"/>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E91860C4-DEC5-4C86-AA99-B2338CE9A06E}"/>
              </a:ext>
            </a:extLst>
          </p:cNvPr>
          <p:cNvSpPr txBox="1"/>
          <p:nvPr/>
        </p:nvSpPr>
        <p:spPr>
          <a:xfrm>
            <a:off x="768485" y="1247924"/>
            <a:ext cx="8035047" cy="369332"/>
          </a:xfrm>
          <a:prstGeom prst="rect">
            <a:avLst/>
          </a:prstGeom>
          <a:noFill/>
        </p:spPr>
        <p:txBody>
          <a:bodyPr wrap="square">
            <a:spAutoFit/>
          </a:bodyPr>
          <a:lstStyle/>
          <a:p>
            <a:r>
              <a:rPr lang="en-US" dirty="0">
                <a:hlinkClick r:id="rId2"/>
              </a:rPr>
              <a:t>http://livinginmedievaleurope.weebly.com/the-black-death-simulation.html</a:t>
            </a:r>
            <a:endParaRPr lang="en-US" dirty="0"/>
          </a:p>
        </p:txBody>
      </p:sp>
      <p:pic>
        <p:nvPicPr>
          <p:cNvPr id="7" name="Picture 6">
            <a:extLst>
              <a:ext uri="{FF2B5EF4-FFF2-40B4-BE49-F238E27FC236}">
                <a16:creationId xmlns:a16="http://schemas.microsoft.com/office/drawing/2014/main" id="{42C4CB13-7D6E-4E75-A723-79D756C4D528}"/>
              </a:ext>
            </a:extLst>
          </p:cNvPr>
          <p:cNvPicPr>
            <a:picLocks noChangeAspect="1"/>
          </p:cNvPicPr>
          <p:nvPr/>
        </p:nvPicPr>
        <p:blipFill>
          <a:blip r:embed="rId3"/>
          <a:stretch>
            <a:fillRect/>
          </a:stretch>
        </p:blipFill>
        <p:spPr>
          <a:xfrm>
            <a:off x="1021405" y="1716935"/>
            <a:ext cx="6636932" cy="4681699"/>
          </a:xfrm>
          <a:prstGeom prst="rect">
            <a:avLst/>
          </a:prstGeom>
          <a:ln w="38100">
            <a:solidFill>
              <a:schemeClr val="tx1"/>
            </a:solidFill>
          </a:ln>
        </p:spPr>
      </p:pic>
      <p:pic>
        <p:nvPicPr>
          <p:cNvPr id="8" name="Picture 7">
            <a:extLst>
              <a:ext uri="{FF2B5EF4-FFF2-40B4-BE49-F238E27FC236}">
                <a16:creationId xmlns:a16="http://schemas.microsoft.com/office/drawing/2014/main" id="{462AC6EE-D158-479B-A503-A9745082BEAE}"/>
              </a:ext>
            </a:extLst>
          </p:cNvPr>
          <p:cNvPicPr>
            <a:picLocks noChangeAspect="1"/>
          </p:cNvPicPr>
          <p:nvPr/>
        </p:nvPicPr>
        <p:blipFill>
          <a:blip r:embed="rId4"/>
          <a:stretch>
            <a:fillRect/>
          </a:stretch>
        </p:blipFill>
        <p:spPr>
          <a:xfrm>
            <a:off x="7253403" y="3803515"/>
            <a:ext cx="1738384" cy="2098391"/>
          </a:xfrm>
          <a:prstGeom prst="rect">
            <a:avLst/>
          </a:prstGeom>
        </p:spPr>
      </p:pic>
    </p:spTree>
    <p:extLst>
      <p:ext uri="{BB962C8B-B14F-4D97-AF65-F5344CB8AC3E}">
        <p14:creationId xmlns:p14="http://schemas.microsoft.com/office/powerpoint/2010/main" val="7330024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0B75-7B9B-4772-BF38-7E955EEA3009}"/>
              </a:ext>
            </a:extLst>
          </p:cNvPr>
          <p:cNvSpPr>
            <a:spLocks noGrp="1"/>
          </p:cNvSpPr>
          <p:nvPr>
            <p:ph type="title"/>
          </p:nvPr>
        </p:nvSpPr>
        <p:spPr>
          <a:xfrm>
            <a:off x="369652" y="506243"/>
            <a:ext cx="8229600" cy="1143000"/>
          </a:xfrm>
        </p:spPr>
        <p:txBody>
          <a:bodyPr/>
          <a:lstStyle/>
          <a:p>
            <a:br>
              <a:rPr lang="en-US" dirty="0"/>
            </a:br>
            <a:r>
              <a:rPr lang="en-US" sz="3600" b="1" i="1" dirty="0">
                <a:solidFill>
                  <a:srgbClr val="7A9900"/>
                </a:solidFill>
                <a:effectLst/>
                <a:latin typeface="Lato"/>
              </a:rPr>
              <a:t>The Horror of the Bubonic Plague</a:t>
            </a:r>
            <a:endParaRPr lang="en-US" sz="3600" i="1" dirty="0">
              <a:solidFill>
                <a:srgbClr val="7A9900"/>
              </a:solidFill>
            </a:endParaRPr>
          </a:p>
        </p:txBody>
      </p:sp>
      <p:sp>
        <p:nvSpPr>
          <p:cNvPr id="7" name="TextBox 6">
            <a:extLst>
              <a:ext uri="{FF2B5EF4-FFF2-40B4-BE49-F238E27FC236}">
                <a16:creationId xmlns:a16="http://schemas.microsoft.com/office/drawing/2014/main" id="{C5BAEF57-445D-46D5-9ACD-1ACCFDDBEDB7}"/>
              </a:ext>
            </a:extLst>
          </p:cNvPr>
          <p:cNvSpPr txBox="1"/>
          <p:nvPr/>
        </p:nvSpPr>
        <p:spPr>
          <a:xfrm>
            <a:off x="4896864" y="2862644"/>
            <a:ext cx="3404681" cy="2031325"/>
          </a:xfrm>
          <a:prstGeom prst="rect">
            <a:avLst/>
          </a:prstGeom>
          <a:noFill/>
          <a:ln w="28575">
            <a:solidFill>
              <a:schemeClr val="tx1"/>
            </a:solidFill>
          </a:ln>
        </p:spPr>
        <p:txBody>
          <a:bodyPr wrap="square">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Heinemann Library </a:t>
            </a:r>
            <a:r>
              <a:rPr lang="en-US" b="1" i="0" dirty="0">
                <a:solidFill>
                  <a:srgbClr val="333333"/>
                </a:solidFill>
                <a:effectLst/>
                <a:latin typeface="Lato"/>
              </a:rPr>
              <a:t>Copyright Date:</a:t>
            </a:r>
            <a:r>
              <a:rPr lang="en-US" b="0" i="0" dirty="0">
                <a:solidFill>
                  <a:srgbClr val="333333"/>
                </a:solidFill>
                <a:effectLst/>
                <a:latin typeface="Lato"/>
              </a:rPr>
              <a:t> 2018</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4.0</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3-6</a:t>
            </a:r>
          </a:p>
          <a:p>
            <a:pPr algn="l"/>
            <a:endParaRPr lang="en-US" b="0" i="0" dirty="0">
              <a:solidFill>
                <a:srgbClr val="333333"/>
              </a:solidFill>
              <a:effectLst/>
              <a:latin typeface="Lato"/>
            </a:endParaRPr>
          </a:p>
        </p:txBody>
      </p:sp>
      <p:pic>
        <p:nvPicPr>
          <p:cNvPr id="10242" name="Picture 2" descr="The Horror of the Bubonic Plague">
            <a:extLst>
              <a:ext uri="{FF2B5EF4-FFF2-40B4-BE49-F238E27FC236}">
                <a16:creationId xmlns:a16="http://schemas.microsoft.com/office/drawing/2014/main" id="{8B8F19F0-2641-456F-9116-F50768CE2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55" y="2141211"/>
            <a:ext cx="3194525" cy="40378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0581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26F4D9-72F5-43F2-B447-6FB8BCCEF2FF}"/>
              </a:ext>
            </a:extLst>
          </p:cNvPr>
          <p:cNvPicPr>
            <a:picLocks noGrp="1" noChangeAspect="1"/>
          </p:cNvPicPr>
          <p:nvPr>
            <p:ph idx="1"/>
          </p:nvPr>
        </p:nvPicPr>
        <p:blipFill>
          <a:blip r:embed="rId2"/>
          <a:stretch>
            <a:fillRect/>
          </a:stretch>
        </p:blipFill>
        <p:spPr>
          <a:xfrm>
            <a:off x="230988" y="1536759"/>
            <a:ext cx="2214975" cy="2856935"/>
          </a:xfrm>
          <a:ln w="38100">
            <a:solidFill>
              <a:schemeClr val="tx1"/>
            </a:solidFill>
          </a:ln>
        </p:spPr>
      </p:pic>
      <p:pic>
        <p:nvPicPr>
          <p:cNvPr id="3" name="Picture 2">
            <a:extLst>
              <a:ext uri="{FF2B5EF4-FFF2-40B4-BE49-F238E27FC236}">
                <a16:creationId xmlns:a16="http://schemas.microsoft.com/office/drawing/2014/main" id="{E8BDB87E-49AF-46DC-B5FB-6297C9B8A011}"/>
              </a:ext>
            </a:extLst>
          </p:cNvPr>
          <p:cNvPicPr>
            <a:picLocks noChangeAspect="1"/>
          </p:cNvPicPr>
          <p:nvPr/>
        </p:nvPicPr>
        <p:blipFill>
          <a:blip r:embed="rId3"/>
          <a:stretch>
            <a:fillRect/>
          </a:stretch>
        </p:blipFill>
        <p:spPr>
          <a:xfrm>
            <a:off x="6536100" y="1554940"/>
            <a:ext cx="2321514" cy="2690846"/>
          </a:xfrm>
          <a:prstGeom prst="rect">
            <a:avLst/>
          </a:prstGeom>
          <a:ln w="38100">
            <a:solidFill>
              <a:schemeClr val="tx1"/>
            </a:solidFill>
          </a:ln>
        </p:spPr>
      </p:pic>
      <p:pic>
        <p:nvPicPr>
          <p:cNvPr id="8" name="Picture 7">
            <a:extLst>
              <a:ext uri="{FF2B5EF4-FFF2-40B4-BE49-F238E27FC236}">
                <a16:creationId xmlns:a16="http://schemas.microsoft.com/office/drawing/2014/main" id="{691BBDB7-DC89-4C61-9923-54F847D83B01}"/>
              </a:ext>
            </a:extLst>
          </p:cNvPr>
          <p:cNvPicPr>
            <a:picLocks noChangeAspect="1"/>
          </p:cNvPicPr>
          <p:nvPr/>
        </p:nvPicPr>
        <p:blipFill>
          <a:blip r:embed="rId4"/>
          <a:stretch>
            <a:fillRect/>
          </a:stretch>
        </p:blipFill>
        <p:spPr>
          <a:xfrm>
            <a:off x="6160236" y="3429000"/>
            <a:ext cx="2190999" cy="2690847"/>
          </a:xfrm>
          <a:prstGeom prst="rect">
            <a:avLst/>
          </a:prstGeom>
          <a:ln w="38100">
            <a:solidFill>
              <a:schemeClr val="tx1"/>
            </a:solidFill>
          </a:ln>
        </p:spPr>
      </p:pic>
      <p:pic>
        <p:nvPicPr>
          <p:cNvPr id="10" name="Picture 9">
            <a:extLst>
              <a:ext uri="{FF2B5EF4-FFF2-40B4-BE49-F238E27FC236}">
                <a16:creationId xmlns:a16="http://schemas.microsoft.com/office/drawing/2014/main" id="{0A644841-957C-4C83-817F-B97F21107BA2}"/>
              </a:ext>
            </a:extLst>
          </p:cNvPr>
          <p:cNvPicPr>
            <a:picLocks noChangeAspect="1"/>
          </p:cNvPicPr>
          <p:nvPr/>
        </p:nvPicPr>
        <p:blipFill>
          <a:blip r:embed="rId5"/>
          <a:stretch>
            <a:fillRect/>
          </a:stretch>
        </p:blipFill>
        <p:spPr>
          <a:xfrm>
            <a:off x="973037" y="3262913"/>
            <a:ext cx="2321514" cy="2856934"/>
          </a:xfrm>
          <a:prstGeom prst="rect">
            <a:avLst/>
          </a:prstGeom>
          <a:ln w="19050">
            <a:solidFill>
              <a:schemeClr val="tx1"/>
            </a:solidFill>
          </a:ln>
        </p:spPr>
      </p:pic>
      <p:sp>
        <p:nvSpPr>
          <p:cNvPr id="11" name="TextBox 10">
            <a:extLst>
              <a:ext uri="{FF2B5EF4-FFF2-40B4-BE49-F238E27FC236}">
                <a16:creationId xmlns:a16="http://schemas.microsoft.com/office/drawing/2014/main" id="{A8A7FE96-94E0-45CA-A5D5-112ACFEE56A8}"/>
              </a:ext>
            </a:extLst>
          </p:cNvPr>
          <p:cNvSpPr txBox="1"/>
          <p:nvPr/>
        </p:nvSpPr>
        <p:spPr>
          <a:xfrm>
            <a:off x="3360907" y="1674365"/>
            <a:ext cx="2529370" cy="954107"/>
          </a:xfrm>
          <a:prstGeom prst="rect">
            <a:avLst/>
          </a:prstGeom>
          <a:solidFill>
            <a:schemeClr val="tx2">
              <a:lumMod val="40000"/>
              <a:lumOff val="60000"/>
            </a:schemeClr>
          </a:solidFill>
        </p:spPr>
        <p:txBody>
          <a:bodyPr wrap="square" rtlCol="0">
            <a:spAutoFit/>
          </a:bodyPr>
          <a:lstStyle/>
          <a:p>
            <a:pPr algn="ctr"/>
            <a:r>
              <a:rPr lang="en-US" sz="2800" b="1" dirty="0"/>
              <a:t>Informational text</a:t>
            </a:r>
          </a:p>
        </p:txBody>
      </p:sp>
      <p:pic>
        <p:nvPicPr>
          <p:cNvPr id="13" name="Picture 12">
            <a:extLst>
              <a:ext uri="{FF2B5EF4-FFF2-40B4-BE49-F238E27FC236}">
                <a16:creationId xmlns:a16="http://schemas.microsoft.com/office/drawing/2014/main" id="{291D13A7-B705-454A-ABF9-D6835EE6863A}"/>
              </a:ext>
            </a:extLst>
          </p:cNvPr>
          <p:cNvPicPr>
            <a:picLocks noChangeAspect="1"/>
          </p:cNvPicPr>
          <p:nvPr/>
        </p:nvPicPr>
        <p:blipFill>
          <a:blip r:embed="rId6"/>
          <a:stretch>
            <a:fillRect/>
          </a:stretch>
        </p:blipFill>
        <p:spPr>
          <a:xfrm>
            <a:off x="3508564" y="3590576"/>
            <a:ext cx="2463740" cy="2856935"/>
          </a:xfrm>
          <a:prstGeom prst="rect">
            <a:avLst/>
          </a:prstGeom>
          <a:ln w="38100">
            <a:solidFill>
              <a:schemeClr val="tx1"/>
            </a:solidFill>
          </a:ln>
        </p:spPr>
      </p:pic>
    </p:spTree>
    <p:extLst>
      <p:ext uri="{BB962C8B-B14F-4D97-AF65-F5344CB8AC3E}">
        <p14:creationId xmlns:p14="http://schemas.microsoft.com/office/powerpoint/2010/main" val="21207147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7618-1A8E-46F4-BB86-7FE92B1FAC71}"/>
              </a:ext>
            </a:extLst>
          </p:cNvPr>
          <p:cNvSpPr>
            <a:spLocks noGrp="1"/>
          </p:cNvSpPr>
          <p:nvPr>
            <p:ph type="title"/>
          </p:nvPr>
        </p:nvSpPr>
        <p:spPr>
          <a:xfrm>
            <a:off x="564777" y="1095607"/>
            <a:ext cx="8229600" cy="1143000"/>
          </a:xfrm>
        </p:spPr>
        <p:txBody>
          <a:bodyPr/>
          <a:lstStyle/>
          <a:p>
            <a:pPr>
              <a:lnSpc>
                <a:spcPct val="100000"/>
              </a:lnSpc>
            </a:pPr>
            <a:r>
              <a:rPr lang="en-US" sz="4000" i="1" dirty="0">
                <a:solidFill>
                  <a:srgbClr val="7A9900"/>
                </a:solidFill>
              </a:rPr>
              <a:t>Fever 1793 </a:t>
            </a:r>
            <a:br>
              <a:rPr lang="en-US" sz="4000" i="1" dirty="0"/>
            </a:br>
            <a:r>
              <a:rPr lang="en-US" sz="4000" i="1" dirty="0"/>
              <a:t>by Laurie </a:t>
            </a:r>
            <a:r>
              <a:rPr lang="en-US" sz="4000" i="1" dirty="0" err="1"/>
              <a:t>Halse</a:t>
            </a:r>
            <a:r>
              <a:rPr lang="en-US" sz="4000" i="1" dirty="0"/>
              <a:t> Anderson </a:t>
            </a:r>
          </a:p>
        </p:txBody>
      </p:sp>
      <p:pic>
        <p:nvPicPr>
          <p:cNvPr id="5126" name="Picture 6" descr="Fever, 1793">
            <a:extLst>
              <a:ext uri="{FF2B5EF4-FFF2-40B4-BE49-F238E27FC236}">
                <a16:creationId xmlns:a16="http://schemas.microsoft.com/office/drawing/2014/main" id="{C69963A3-1B7C-4073-83C8-A8B1B6809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72" y="2335426"/>
            <a:ext cx="2801566" cy="417777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09D2CD-9CDD-4063-86C1-66364BC6777B}"/>
              </a:ext>
            </a:extLst>
          </p:cNvPr>
          <p:cNvSpPr txBox="1"/>
          <p:nvPr/>
        </p:nvSpPr>
        <p:spPr>
          <a:xfrm>
            <a:off x="4572000" y="2989103"/>
            <a:ext cx="3229583" cy="2031325"/>
          </a:xfrm>
          <a:prstGeom prst="rect">
            <a:avLst/>
          </a:prstGeom>
          <a:noFill/>
          <a:ln w="28575">
            <a:solidFill>
              <a:schemeClr val="tx1"/>
            </a:solidFill>
          </a:ln>
        </p:spPr>
        <p:txBody>
          <a:bodyPr wrap="square">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Aladdin</a:t>
            </a:r>
          </a:p>
          <a:p>
            <a:pPr algn="l">
              <a:lnSpc>
                <a:spcPct val="150000"/>
              </a:lnSpc>
            </a:pPr>
            <a:r>
              <a:rPr lang="en-US" b="1" i="0" dirty="0">
                <a:solidFill>
                  <a:srgbClr val="333333"/>
                </a:solidFill>
                <a:effectLst/>
                <a:latin typeface="Lato"/>
              </a:rPr>
              <a:t>Copyright Date:</a:t>
            </a:r>
            <a:r>
              <a:rPr lang="en-US" b="0" i="0" dirty="0">
                <a:solidFill>
                  <a:srgbClr val="333333"/>
                </a:solidFill>
                <a:effectLst/>
                <a:latin typeface="Lato"/>
              </a:rPr>
              <a:t> 2000</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4.4</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7-12</a:t>
            </a:r>
          </a:p>
          <a:p>
            <a:pPr algn="l"/>
            <a:endParaRPr lang="en-US" b="0" i="0" dirty="0">
              <a:solidFill>
                <a:srgbClr val="333333"/>
              </a:solidFill>
              <a:effectLst/>
              <a:latin typeface="Lato"/>
            </a:endParaRPr>
          </a:p>
        </p:txBody>
      </p:sp>
    </p:spTree>
    <p:extLst>
      <p:ext uri="{BB962C8B-B14F-4D97-AF65-F5344CB8AC3E}">
        <p14:creationId xmlns:p14="http://schemas.microsoft.com/office/powerpoint/2010/main" val="382805975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CA645-B74A-4F45-A77B-FFC4AA126082}"/>
              </a:ext>
            </a:extLst>
          </p:cNvPr>
          <p:cNvSpPr txBox="1"/>
          <p:nvPr/>
        </p:nvSpPr>
        <p:spPr>
          <a:xfrm>
            <a:off x="1031131" y="1901758"/>
            <a:ext cx="7081737" cy="3139321"/>
          </a:xfrm>
          <a:prstGeom prst="rect">
            <a:avLst/>
          </a:prstGeom>
          <a:noFill/>
          <a:ln w="28575">
            <a:solidFill>
              <a:schemeClr val="tx1"/>
            </a:solidFill>
          </a:ln>
        </p:spPr>
        <p:txBody>
          <a:bodyPr wrap="square">
            <a:spAutoFit/>
          </a:bodyPr>
          <a:lstStyle/>
          <a:p>
            <a:pPr marL="0" indent="0" algn="l">
              <a:buNone/>
            </a:pPr>
            <a:r>
              <a:rPr lang="en-US" b="1" i="0" dirty="0">
                <a:solidFill>
                  <a:srgbClr val="333333"/>
                </a:solidFill>
                <a:effectLst/>
                <a:latin typeface="+mn-lt"/>
              </a:rPr>
              <a:t>Story Synopsis: </a:t>
            </a:r>
            <a:r>
              <a:rPr lang="en-US" b="0" i="0" dirty="0">
                <a:solidFill>
                  <a:srgbClr val="333333"/>
                </a:solidFill>
                <a:effectLst/>
                <a:latin typeface="+mn-lt"/>
              </a:rPr>
              <a:t>During the summer of 1793, </a:t>
            </a:r>
            <a:r>
              <a:rPr lang="en-US" b="0" i="0" dirty="0">
                <a:solidFill>
                  <a:srgbClr val="292C2E"/>
                </a:solidFill>
                <a:effectLst/>
                <a:latin typeface="Raleway"/>
              </a:rPr>
              <a:t>fourteen-year-old </a:t>
            </a:r>
            <a:r>
              <a:rPr lang="en-US" b="0" i="0" dirty="0">
                <a:solidFill>
                  <a:srgbClr val="333333"/>
                </a:solidFill>
                <a:effectLst/>
                <a:latin typeface="+mn-lt"/>
              </a:rPr>
              <a:t>Mattie Cook lives above the family coffee shop with her widowed mother and grandfather. Mattie spends her days avoiding chores and making plans to turn the family business into the finest</a:t>
            </a:r>
            <a:r>
              <a:rPr lang="en-US" b="0" i="0" dirty="0">
                <a:solidFill>
                  <a:srgbClr val="7A9900"/>
                </a:solidFill>
                <a:effectLst/>
                <a:latin typeface="+mn-lt"/>
              </a:rPr>
              <a:t> Philadelphia </a:t>
            </a:r>
            <a:r>
              <a:rPr lang="en-US" b="0" i="0" dirty="0">
                <a:solidFill>
                  <a:srgbClr val="333333"/>
                </a:solidFill>
                <a:effectLst/>
                <a:latin typeface="+mn-lt"/>
              </a:rPr>
              <a:t>has ever seen. But then the fever breaks out.</a:t>
            </a:r>
            <a:br>
              <a:rPr lang="en-US" dirty="0">
                <a:latin typeface="+mn-lt"/>
              </a:rPr>
            </a:br>
            <a:br>
              <a:rPr lang="en-US" dirty="0">
                <a:latin typeface="+mn-lt"/>
              </a:rPr>
            </a:br>
            <a:r>
              <a:rPr lang="en-US" b="0" i="0" dirty="0">
                <a:solidFill>
                  <a:srgbClr val="333333"/>
                </a:solidFill>
                <a:effectLst/>
                <a:latin typeface="+mn-lt"/>
              </a:rPr>
              <a:t>Disease sweeps the streets, destroying everything in its path and turning Mattie's world upside down. At her feverish mother's insistence, she flees the city with her grandfather. But she soon discovers that </a:t>
            </a:r>
            <a:r>
              <a:rPr lang="en-US" b="0" i="0" dirty="0">
                <a:solidFill>
                  <a:srgbClr val="7A9900"/>
                </a:solidFill>
                <a:effectLst/>
                <a:latin typeface="+mn-lt"/>
              </a:rPr>
              <a:t>the sickness is everywhere</a:t>
            </a:r>
            <a:r>
              <a:rPr lang="en-US" b="0" i="0" dirty="0">
                <a:solidFill>
                  <a:srgbClr val="333333"/>
                </a:solidFill>
                <a:effectLst/>
                <a:latin typeface="+mn-lt"/>
              </a:rPr>
              <a:t>, and Mattie must learn quickly how to survive in a city turned frantic with </a:t>
            </a:r>
            <a:r>
              <a:rPr lang="en-US" dirty="0">
                <a:solidFill>
                  <a:srgbClr val="333333"/>
                </a:solidFill>
                <a:latin typeface="+mn-lt"/>
              </a:rPr>
              <a:t>an outbreak</a:t>
            </a:r>
            <a:r>
              <a:rPr lang="en-US" b="0" i="0" dirty="0">
                <a:solidFill>
                  <a:srgbClr val="333333"/>
                </a:solidFill>
                <a:effectLst/>
                <a:latin typeface="+mn-lt"/>
              </a:rPr>
              <a:t>.</a:t>
            </a:r>
            <a:endParaRPr lang="en-US" sz="1200" dirty="0">
              <a:latin typeface="+mn-lt"/>
            </a:endParaRPr>
          </a:p>
        </p:txBody>
      </p:sp>
      <p:pic>
        <p:nvPicPr>
          <p:cNvPr id="1028" name="Picture 4" descr="Image result for fever 1793 coffee house 1793">
            <a:extLst>
              <a:ext uri="{FF2B5EF4-FFF2-40B4-BE49-F238E27FC236}">
                <a16:creationId xmlns:a16="http://schemas.microsoft.com/office/drawing/2014/main" id="{9630D18B-9F82-413E-8D58-1EFB2A902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661" y="4941651"/>
            <a:ext cx="2796139" cy="139807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CEA1719-4290-4103-93E0-076BFD20C7C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506968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F117-D99A-4188-96BF-1C4BBBDCFB65}"/>
              </a:ext>
            </a:extLst>
          </p:cNvPr>
          <p:cNvSpPr>
            <a:spLocks noGrp="1"/>
          </p:cNvSpPr>
          <p:nvPr>
            <p:ph type="title"/>
          </p:nvPr>
        </p:nvSpPr>
        <p:spPr>
          <a:xfrm>
            <a:off x="457200" y="914400"/>
            <a:ext cx="8229600" cy="330740"/>
          </a:xfrm>
        </p:spPr>
        <p:txBody>
          <a:bodyPr/>
          <a:lstStyle/>
          <a:p>
            <a:r>
              <a:rPr lang="en-US" sz="1800" dirty="0">
                <a:hlinkClick r:id="rId2"/>
              </a:rPr>
              <a:t>http://d28hgpri8am2if.cloudfront.net/tagged_assets/15282/fever%201793_cg.pdf</a:t>
            </a:r>
            <a:endParaRPr lang="en-US" sz="1800" dirty="0"/>
          </a:p>
        </p:txBody>
      </p:sp>
      <p:pic>
        <p:nvPicPr>
          <p:cNvPr id="5" name="Picture 4">
            <a:extLst>
              <a:ext uri="{FF2B5EF4-FFF2-40B4-BE49-F238E27FC236}">
                <a16:creationId xmlns:a16="http://schemas.microsoft.com/office/drawing/2014/main" id="{BDFC62FB-0BFA-4E73-9CB4-5F8FD63C3140}"/>
              </a:ext>
            </a:extLst>
          </p:cNvPr>
          <p:cNvPicPr>
            <a:picLocks noChangeAspect="1"/>
          </p:cNvPicPr>
          <p:nvPr/>
        </p:nvPicPr>
        <p:blipFill>
          <a:blip r:embed="rId3"/>
          <a:stretch>
            <a:fillRect/>
          </a:stretch>
        </p:blipFill>
        <p:spPr>
          <a:xfrm>
            <a:off x="719847" y="1432770"/>
            <a:ext cx="4332566" cy="5187842"/>
          </a:xfrm>
          <a:prstGeom prst="rect">
            <a:avLst/>
          </a:prstGeom>
        </p:spPr>
      </p:pic>
      <p:pic>
        <p:nvPicPr>
          <p:cNvPr id="7" name="Picture 6">
            <a:extLst>
              <a:ext uri="{FF2B5EF4-FFF2-40B4-BE49-F238E27FC236}">
                <a16:creationId xmlns:a16="http://schemas.microsoft.com/office/drawing/2014/main" id="{C9D89522-30DB-4662-B951-7ADEED5CA3E7}"/>
              </a:ext>
            </a:extLst>
          </p:cNvPr>
          <p:cNvPicPr>
            <a:picLocks noChangeAspect="1"/>
          </p:cNvPicPr>
          <p:nvPr/>
        </p:nvPicPr>
        <p:blipFill>
          <a:blip r:embed="rId4"/>
          <a:stretch>
            <a:fillRect/>
          </a:stretch>
        </p:blipFill>
        <p:spPr>
          <a:xfrm>
            <a:off x="5647766" y="1695691"/>
            <a:ext cx="2528046" cy="3284052"/>
          </a:xfrm>
          <a:prstGeom prst="rect">
            <a:avLst/>
          </a:prstGeom>
        </p:spPr>
      </p:pic>
      <p:sp>
        <p:nvSpPr>
          <p:cNvPr id="8" name="TextBox 7">
            <a:extLst>
              <a:ext uri="{FF2B5EF4-FFF2-40B4-BE49-F238E27FC236}">
                <a16:creationId xmlns:a16="http://schemas.microsoft.com/office/drawing/2014/main" id="{D3295449-6CD5-4448-A5A8-DFFE0C0F86E9}"/>
              </a:ext>
            </a:extLst>
          </p:cNvPr>
          <p:cNvSpPr txBox="1"/>
          <p:nvPr/>
        </p:nvSpPr>
        <p:spPr>
          <a:xfrm>
            <a:off x="5246184" y="4973121"/>
            <a:ext cx="3560324" cy="1477328"/>
          </a:xfrm>
          <a:prstGeom prst="rect">
            <a:avLst/>
          </a:prstGeom>
          <a:noFill/>
          <a:ln w="9525">
            <a:solidFill>
              <a:schemeClr val="tx1"/>
            </a:solidFill>
          </a:ln>
        </p:spPr>
        <p:txBody>
          <a:bodyPr wrap="square" rtlCol="0">
            <a:spAutoFit/>
          </a:bodyPr>
          <a:lstStyle/>
          <a:p>
            <a:r>
              <a:rPr lang="en-US" dirty="0">
                <a:solidFill>
                  <a:srgbClr val="005CB8"/>
                </a:solidFill>
              </a:rPr>
              <a:t>Possible Answers: </a:t>
            </a:r>
          </a:p>
          <a:p>
            <a:pPr marL="285750" indent="-285750">
              <a:buFont typeface="Arial" panose="020B0604020202020204" pitchFamily="34" charset="0"/>
              <a:buChar char="•"/>
            </a:pPr>
            <a:r>
              <a:rPr lang="en-US" dirty="0">
                <a:solidFill>
                  <a:srgbClr val="7A9900"/>
                </a:solidFill>
              </a:rPr>
              <a:t>Entrepreneurial</a:t>
            </a:r>
          </a:p>
          <a:p>
            <a:pPr marL="285750" indent="-285750">
              <a:buFont typeface="Arial" panose="020B0604020202020204" pitchFamily="34" charset="0"/>
              <a:buChar char="•"/>
            </a:pPr>
            <a:r>
              <a:rPr lang="en-US" dirty="0">
                <a:solidFill>
                  <a:srgbClr val="7A9900"/>
                </a:solidFill>
              </a:rPr>
              <a:t>An exhausted worker providing services</a:t>
            </a:r>
          </a:p>
          <a:p>
            <a:pPr marL="285750" indent="-285750">
              <a:buFont typeface="Arial" panose="020B0604020202020204" pitchFamily="34" charset="0"/>
              <a:buChar char="•"/>
            </a:pPr>
            <a:r>
              <a:rPr lang="en-US" dirty="0">
                <a:solidFill>
                  <a:srgbClr val="7A9900"/>
                </a:solidFill>
              </a:rPr>
              <a:t>Uncomfortable with wealth </a:t>
            </a:r>
          </a:p>
        </p:txBody>
      </p:sp>
    </p:spTree>
    <p:extLst>
      <p:ext uri="{BB962C8B-B14F-4D97-AF65-F5344CB8AC3E}">
        <p14:creationId xmlns:p14="http://schemas.microsoft.com/office/powerpoint/2010/main" val="257637263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52D9A-4505-436C-BCD2-0BD1D77F146D}"/>
              </a:ext>
            </a:extLst>
          </p:cNvPr>
          <p:cNvSpPr>
            <a:spLocks noGrp="1"/>
          </p:cNvSpPr>
          <p:nvPr>
            <p:ph type="title"/>
          </p:nvPr>
        </p:nvSpPr>
        <p:spPr>
          <a:xfrm>
            <a:off x="457200" y="860612"/>
            <a:ext cx="8229600" cy="1143000"/>
          </a:xfrm>
        </p:spPr>
        <p:txBody>
          <a:bodyPr/>
          <a:lstStyle/>
          <a:p>
            <a:r>
              <a:rPr lang="en-US" sz="2000" dirty="0">
                <a:hlinkClick r:id="rId2"/>
              </a:rPr>
              <a:t>https://www.economicsarkansas.org/for_teachers/lesson-plans-4-5.html</a:t>
            </a:r>
            <a:endParaRPr lang="en-US" sz="2000" dirty="0"/>
          </a:p>
        </p:txBody>
      </p:sp>
      <p:pic>
        <p:nvPicPr>
          <p:cNvPr id="5" name="Picture 4">
            <a:extLst>
              <a:ext uri="{FF2B5EF4-FFF2-40B4-BE49-F238E27FC236}">
                <a16:creationId xmlns:a16="http://schemas.microsoft.com/office/drawing/2014/main" id="{2546B09E-83B4-433A-907E-A7BDADF6280C}"/>
              </a:ext>
            </a:extLst>
          </p:cNvPr>
          <p:cNvPicPr>
            <a:picLocks noChangeAspect="1"/>
          </p:cNvPicPr>
          <p:nvPr/>
        </p:nvPicPr>
        <p:blipFill>
          <a:blip r:embed="rId3"/>
          <a:stretch>
            <a:fillRect/>
          </a:stretch>
        </p:blipFill>
        <p:spPr>
          <a:xfrm>
            <a:off x="457200" y="1764859"/>
            <a:ext cx="3459433" cy="4548391"/>
          </a:xfrm>
          <a:prstGeom prst="rect">
            <a:avLst/>
          </a:prstGeom>
        </p:spPr>
      </p:pic>
      <p:pic>
        <p:nvPicPr>
          <p:cNvPr id="7" name="Picture 6">
            <a:extLst>
              <a:ext uri="{FF2B5EF4-FFF2-40B4-BE49-F238E27FC236}">
                <a16:creationId xmlns:a16="http://schemas.microsoft.com/office/drawing/2014/main" id="{1E9BADB8-03BA-4AA4-AAC5-0AD405CEA429}"/>
              </a:ext>
            </a:extLst>
          </p:cNvPr>
          <p:cNvPicPr>
            <a:picLocks noChangeAspect="1"/>
          </p:cNvPicPr>
          <p:nvPr/>
        </p:nvPicPr>
        <p:blipFill>
          <a:blip r:embed="rId4"/>
          <a:stretch>
            <a:fillRect/>
          </a:stretch>
        </p:blipFill>
        <p:spPr>
          <a:xfrm>
            <a:off x="4059482" y="3562350"/>
            <a:ext cx="4467225" cy="2676525"/>
          </a:xfrm>
          <a:prstGeom prst="rect">
            <a:avLst/>
          </a:prstGeom>
        </p:spPr>
      </p:pic>
      <p:pic>
        <p:nvPicPr>
          <p:cNvPr id="9" name="Picture 8">
            <a:extLst>
              <a:ext uri="{FF2B5EF4-FFF2-40B4-BE49-F238E27FC236}">
                <a16:creationId xmlns:a16="http://schemas.microsoft.com/office/drawing/2014/main" id="{6411C5D0-3E1C-4507-8A74-072898AB74E5}"/>
              </a:ext>
            </a:extLst>
          </p:cNvPr>
          <p:cNvPicPr>
            <a:picLocks noChangeAspect="1"/>
          </p:cNvPicPr>
          <p:nvPr/>
        </p:nvPicPr>
        <p:blipFill>
          <a:blip r:embed="rId5"/>
          <a:stretch>
            <a:fillRect/>
          </a:stretch>
        </p:blipFill>
        <p:spPr>
          <a:xfrm>
            <a:off x="4263763" y="1924050"/>
            <a:ext cx="4627318" cy="1504950"/>
          </a:xfrm>
          <a:prstGeom prst="rect">
            <a:avLst/>
          </a:prstGeom>
          <a:ln w="19050">
            <a:solidFill>
              <a:schemeClr val="tx1"/>
            </a:solidFill>
          </a:ln>
        </p:spPr>
      </p:pic>
    </p:spTree>
    <p:extLst>
      <p:ext uri="{BB962C8B-B14F-4D97-AF65-F5344CB8AC3E}">
        <p14:creationId xmlns:p14="http://schemas.microsoft.com/office/powerpoint/2010/main" val="398044037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1BD26-CDBB-43DE-9023-938F00755F9C}"/>
              </a:ext>
            </a:extLst>
          </p:cNvPr>
          <p:cNvSpPr txBox="1"/>
          <p:nvPr/>
        </p:nvSpPr>
        <p:spPr>
          <a:xfrm>
            <a:off x="4803395" y="2641727"/>
            <a:ext cx="3453319" cy="1702710"/>
          </a:xfrm>
          <a:prstGeom prst="rect">
            <a:avLst/>
          </a:prstGeom>
          <a:noFill/>
          <a:ln w="28575">
            <a:solidFill>
              <a:schemeClr val="tx1"/>
            </a:solidFill>
          </a:ln>
        </p:spPr>
        <p:txBody>
          <a:bodyPr wrap="square" rtlCol="0">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Houghton Mifflin </a:t>
            </a:r>
            <a:r>
              <a:rPr lang="en-US" b="1" i="0" dirty="0">
                <a:solidFill>
                  <a:srgbClr val="333333"/>
                </a:solidFill>
                <a:effectLst/>
                <a:latin typeface="Lato"/>
              </a:rPr>
              <a:t>Copyright Date:</a:t>
            </a:r>
            <a:r>
              <a:rPr lang="en-US" b="0" i="0" dirty="0">
                <a:solidFill>
                  <a:srgbClr val="333333"/>
                </a:solidFill>
                <a:effectLst/>
                <a:latin typeface="Lato"/>
              </a:rPr>
              <a:t> 2003</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9.0</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5-9</a:t>
            </a:r>
          </a:p>
        </p:txBody>
      </p:sp>
      <p:sp>
        <p:nvSpPr>
          <p:cNvPr id="7" name="TextBox 6">
            <a:extLst>
              <a:ext uri="{FF2B5EF4-FFF2-40B4-BE49-F238E27FC236}">
                <a16:creationId xmlns:a16="http://schemas.microsoft.com/office/drawing/2014/main" id="{7BC51DB2-1761-438B-B449-4AA16BC4B2F3}"/>
              </a:ext>
            </a:extLst>
          </p:cNvPr>
          <p:cNvSpPr txBox="1"/>
          <p:nvPr/>
        </p:nvSpPr>
        <p:spPr>
          <a:xfrm>
            <a:off x="1206230" y="1001262"/>
            <a:ext cx="6906638" cy="1877437"/>
          </a:xfrm>
          <a:prstGeom prst="rect">
            <a:avLst/>
          </a:prstGeom>
          <a:noFill/>
        </p:spPr>
        <p:txBody>
          <a:bodyPr wrap="square" rtlCol="0">
            <a:spAutoFit/>
          </a:bodyPr>
          <a:lstStyle/>
          <a:p>
            <a:pPr algn="ctr"/>
            <a:r>
              <a:rPr lang="en-US" sz="3200" b="1" i="1" dirty="0">
                <a:solidFill>
                  <a:srgbClr val="7A9900"/>
                </a:solidFill>
                <a:effectLst/>
                <a:latin typeface="+mn-lt"/>
              </a:rPr>
              <a:t>An American Plague: </a:t>
            </a:r>
          </a:p>
          <a:p>
            <a:pPr algn="ctr"/>
            <a:r>
              <a:rPr lang="en-US" sz="2400" b="1" i="1" dirty="0">
                <a:solidFill>
                  <a:srgbClr val="7A9900"/>
                </a:solidFill>
                <a:effectLst/>
                <a:latin typeface="+mn-lt"/>
              </a:rPr>
              <a:t>The True and Terrifying Story of the Yellow Fever Epidemic of 1793</a:t>
            </a:r>
            <a:br>
              <a:rPr lang="en-US" b="1" i="1" dirty="0">
                <a:solidFill>
                  <a:srgbClr val="7A9900"/>
                </a:solidFill>
                <a:effectLst/>
                <a:latin typeface="+mn-lt"/>
              </a:rPr>
            </a:br>
            <a:r>
              <a:rPr lang="en-US" b="1" i="1" dirty="0">
                <a:solidFill>
                  <a:srgbClr val="005CB8"/>
                </a:solidFill>
                <a:effectLst/>
                <a:latin typeface="+mn-lt"/>
              </a:rPr>
              <a:t>by Jim Murphy</a:t>
            </a:r>
            <a:endParaRPr lang="en-US" i="1" dirty="0">
              <a:solidFill>
                <a:srgbClr val="005CB8"/>
              </a:solidFill>
              <a:latin typeface="+mn-lt"/>
            </a:endParaRPr>
          </a:p>
          <a:p>
            <a:endParaRPr lang="en-US" dirty="0"/>
          </a:p>
        </p:txBody>
      </p:sp>
      <p:pic>
        <p:nvPicPr>
          <p:cNvPr id="7172" name="Picture 4" descr="An-American-Plague-by-JIM-MURPHY">
            <a:extLst>
              <a:ext uri="{FF2B5EF4-FFF2-40B4-BE49-F238E27FC236}">
                <a16:creationId xmlns:a16="http://schemas.microsoft.com/office/drawing/2014/main" id="{B56B03F1-E23A-462D-8AF7-2C5AF4557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286" y="2365550"/>
            <a:ext cx="2955138" cy="39577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Image result for an american plague">
            <a:extLst>
              <a:ext uri="{FF2B5EF4-FFF2-40B4-BE49-F238E27FC236}">
                <a16:creationId xmlns:a16="http://schemas.microsoft.com/office/drawing/2014/main" id="{0214B20A-C10D-4186-818F-B5CE4F1EEE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3395" y="4455269"/>
            <a:ext cx="3453319" cy="19412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3412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AD8272-DE91-4734-BD4F-D99D846B339C}"/>
              </a:ext>
            </a:extLst>
          </p:cNvPr>
          <p:cNvSpPr txBox="1"/>
          <p:nvPr/>
        </p:nvSpPr>
        <p:spPr>
          <a:xfrm>
            <a:off x="1039268" y="1272344"/>
            <a:ext cx="7013642" cy="1200329"/>
          </a:xfrm>
          <a:prstGeom prst="rect">
            <a:avLst/>
          </a:prstGeom>
          <a:noFill/>
        </p:spPr>
        <p:txBody>
          <a:bodyPr wrap="square">
            <a:spAutoFit/>
          </a:bodyPr>
          <a:lstStyle/>
          <a:p>
            <a:r>
              <a:rPr lang="en-US" b="1" dirty="0">
                <a:solidFill>
                  <a:srgbClr val="333333"/>
                </a:solidFill>
                <a:latin typeface="Lato"/>
              </a:rPr>
              <a:t>Book Synopsis</a:t>
            </a:r>
            <a:r>
              <a:rPr lang="en-US" dirty="0">
                <a:solidFill>
                  <a:srgbClr val="333333"/>
                </a:solidFill>
                <a:latin typeface="Lato"/>
              </a:rPr>
              <a:t>: T</a:t>
            </a:r>
            <a:r>
              <a:rPr lang="en-US" b="0" i="0" dirty="0">
                <a:solidFill>
                  <a:srgbClr val="333333"/>
                </a:solidFill>
                <a:effectLst/>
                <a:latin typeface="Lato"/>
              </a:rPr>
              <a:t>his award-winning informational text describes the illness known as </a:t>
            </a:r>
            <a:r>
              <a:rPr lang="en-US" b="0" i="0" dirty="0">
                <a:solidFill>
                  <a:srgbClr val="7A9900"/>
                </a:solidFill>
                <a:effectLst/>
                <a:latin typeface="Lato"/>
              </a:rPr>
              <a:t>yellow fever </a:t>
            </a:r>
            <a:r>
              <a:rPr lang="en-US" b="0" i="0" dirty="0">
                <a:solidFill>
                  <a:srgbClr val="333333"/>
                </a:solidFill>
                <a:effectLst/>
                <a:latin typeface="Lato"/>
              </a:rPr>
              <a:t>and the toll it took in Pennsylvania, relating the epidemic to the major social and political events of the day and to 18th-century medical beliefs and practices.</a:t>
            </a:r>
            <a:endParaRPr lang="en-US" dirty="0"/>
          </a:p>
        </p:txBody>
      </p:sp>
      <p:pic>
        <p:nvPicPr>
          <p:cNvPr id="10" name="Picture 9">
            <a:extLst>
              <a:ext uri="{FF2B5EF4-FFF2-40B4-BE49-F238E27FC236}">
                <a16:creationId xmlns:a16="http://schemas.microsoft.com/office/drawing/2014/main" id="{DF98C1B4-09B9-4674-9D45-4CE30D9F80B2}"/>
              </a:ext>
            </a:extLst>
          </p:cNvPr>
          <p:cNvPicPr>
            <a:picLocks noChangeAspect="1"/>
          </p:cNvPicPr>
          <p:nvPr/>
        </p:nvPicPr>
        <p:blipFill>
          <a:blip r:embed="rId2"/>
          <a:stretch>
            <a:fillRect/>
          </a:stretch>
        </p:blipFill>
        <p:spPr>
          <a:xfrm>
            <a:off x="1170590" y="5837609"/>
            <a:ext cx="6802819" cy="664638"/>
          </a:xfrm>
          <a:prstGeom prst="rect">
            <a:avLst/>
          </a:prstGeom>
          <a:ln w="38100">
            <a:solidFill>
              <a:schemeClr val="tx1"/>
            </a:solidFill>
          </a:ln>
        </p:spPr>
      </p:pic>
      <p:pic>
        <p:nvPicPr>
          <p:cNvPr id="9220" name="Picture 4" descr="Image result for an american plague 1793 map">
            <a:extLst>
              <a:ext uri="{FF2B5EF4-FFF2-40B4-BE49-F238E27FC236}">
                <a16:creationId xmlns:a16="http://schemas.microsoft.com/office/drawing/2014/main" id="{B1C3C6CE-09A3-4FD7-99BD-0D6FE109E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074" y="2530188"/>
            <a:ext cx="4303059" cy="3291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C46684-678D-4EE4-B435-35562C7FAACD}"/>
              </a:ext>
            </a:extLst>
          </p:cNvPr>
          <p:cNvSpPr/>
          <p:nvPr/>
        </p:nvSpPr>
        <p:spPr>
          <a:xfrm>
            <a:off x="828339" y="1149483"/>
            <a:ext cx="7315200" cy="1380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5702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73A3-0963-4B62-BBC1-35C9B5B5EC4B}"/>
              </a:ext>
            </a:extLst>
          </p:cNvPr>
          <p:cNvSpPr>
            <a:spLocks noGrp="1"/>
          </p:cNvSpPr>
          <p:nvPr>
            <p:ph type="title"/>
          </p:nvPr>
        </p:nvSpPr>
        <p:spPr>
          <a:xfrm>
            <a:off x="369651" y="554476"/>
            <a:ext cx="8229600" cy="1143000"/>
          </a:xfrm>
        </p:spPr>
        <p:txBody>
          <a:bodyPr/>
          <a:lstStyle/>
          <a:p>
            <a:r>
              <a:rPr lang="en-US" sz="1800" dirty="0">
                <a:hlinkClick r:id="rId2"/>
              </a:rPr>
              <a:t>https://www.librarysparks.com/wp-content/uploads/2016/06/lsp_jan10_ll.pdf</a:t>
            </a:r>
            <a:endParaRPr lang="en-US" sz="1800" dirty="0"/>
          </a:p>
        </p:txBody>
      </p:sp>
      <p:pic>
        <p:nvPicPr>
          <p:cNvPr id="8" name="Picture 7">
            <a:extLst>
              <a:ext uri="{FF2B5EF4-FFF2-40B4-BE49-F238E27FC236}">
                <a16:creationId xmlns:a16="http://schemas.microsoft.com/office/drawing/2014/main" id="{552671DE-0B52-49D2-8C92-AFF4744E679B}"/>
              </a:ext>
            </a:extLst>
          </p:cNvPr>
          <p:cNvPicPr>
            <a:picLocks noChangeAspect="1"/>
          </p:cNvPicPr>
          <p:nvPr/>
        </p:nvPicPr>
        <p:blipFill>
          <a:blip r:embed="rId3"/>
          <a:stretch>
            <a:fillRect/>
          </a:stretch>
        </p:blipFill>
        <p:spPr>
          <a:xfrm>
            <a:off x="806079" y="1575880"/>
            <a:ext cx="3522730" cy="4521406"/>
          </a:xfrm>
          <a:prstGeom prst="rect">
            <a:avLst/>
          </a:prstGeom>
        </p:spPr>
      </p:pic>
      <p:pic>
        <p:nvPicPr>
          <p:cNvPr id="9" name="Picture 8">
            <a:extLst>
              <a:ext uri="{FF2B5EF4-FFF2-40B4-BE49-F238E27FC236}">
                <a16:creationId xmlns:a16="http://schemas.microsoft.com/office/drawing/2014/main" id="{6ADB469E-697B-4715-A8AB-3964DFB4D967}"/>
              </a:ext>
            </a:extLst>
          </p:cNvPr>
          <p:cNvPicPr>
            <a:picLocks noChangeAspect="1"/>
          </p:cNvPicPr>
          <p:nvPr/>
        </p:nvPicPr>
        <p:blipFill>
          <a:blip r:embed="rId4"/>
          <a:stretch>
            <a:fillRect/>
          </a:stretch>
        </p:blipFill>
        <p:spPr>
          <a:xfrm>
            <a:off x="4080238" y="2532539"/>
            <a:ext cx="3016892" cy="3852691"/>
          </a:xfrm>
          <a:prstGeom prst="rect">
            <a:avLst/>
          </a:prstGeom>
        </p:spPr>
      </p:pic>
      <p:pic>
        <p:nvPicPr>
          <p:cNvPr id="13" name="Picture 12">
            <a:extLst>
              <a:ext uri="{FF2B5EF4-FFF2-40B4-BE49-F238E27FC236}">
                <a16:creationId xmlns:a16="http://schemas.microsoft.com/office/drawing/2014/main" id="{374D7EC1-221E-48E9-9A8D-588D5499824C}"/>
              </a:ext>
            </a:extLst>
          </p:cNvPr>
          <p:cNvPicPr>
            <a:picLocks noChangeAspect="1"/>
          </p:cNvPicPr>
          <p:nvPr/>
        </p:nvPicPr>
        <p:blipFill>
          <a:blip r:embed="rId5"/>
          <a:stretch>
            <a:fillRect/>
          </a:stretch>
        </p:blipFill>
        <p:spPr>
          <a:xfrm>
            <a:off x="7045966" y="1575880"/>
            <a:ext cx="1727834" cy="1964988"/>
          </a:xfrm>
          <a:prstGeom prst="rect">
            <a:avLst/>
          </a:prstGeom>
        </p:spPr>
      </p:pic>
    </p:spTree>
    <p:extLst>
      <p:ext uri="{BB962C8B-B14F-4D97-AF65-F5344CB8AC3E}">
        <p14:creationId xmlns:p14="http://schemas.microsoft.com/office/powerpoint/2010/main" val="401530078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6F4DB-956B-40D4-873F-D6DD567303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76B37D-3BAB-4802-A6D2-F7A94DC0731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1D3DC13-9EB4-44B7-BA0D-865FCA59D02A}"/>
              </a:ext>
            </a:extLst>
          </p:cNvPr>
          <p:cNvPicPr>
            <a:picLocks noChangeAspect="1"/>
          </p:cNvPicPr>
          <p:nvPr/>
        </p:nvPicPr>
        <p:blipFill>
          <a:blip r:embed="rId2"/>
          <a:stretch>
            <a:fillRect/>
          </a:stretch>
        </p:blipFill>
        <p:spPr>
          <a:xfrm>
            <a:off x="2508469" y="1033359"/>
            <a:ext cx="4343574" cy="5250709"/>
          </a:xfrm>
          <a:prstGeom prst="rect">
            <a:avLst/>
          </a:prstGeom>
          <a:ln w="28575">
            <a:solidFill>
              <a:schemeClr val="tx1"/>
            </a:solidFill>
          </a:ln>
        </p:spPr>
      </p:pic>
      <p:pic>
        <p:nvPicPr>
          <p:cNvPr id="6" name="Picture 4" descr="An-American-Plague-by-JIM-MURPHY">
            <a:extLst>
              <a:ext uri="{FF2B5EF4-FFF2-40B4-BE49-F238E27FC236}">
                <a16:creationId xmlns:a16="http://schemas.microsoft.com/office/drawing/2014/main" id="{B3CC2A60-4487-43A4-91AA-4181D5DA0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8320">
            <a:off x="428648" y="2379352"/>
            <a:ext cx="1910511" cy="255872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AC4E9C-C8D8-40F2-9E44-EE2B255D8AE1}"/>
              </a:ext>
            </a:extLst>
          </p:cNvPr>
          <p:cNvPicPr>
            <a:picLocks noChangeAspect="1"/>
          </p:cNvPicPr>
          <p:nvPr/>
        </p:nvPicPr>
        <p:blipFill>
          <a:blip r:embed="rId4"/>
          <a:stretch>
            <a:fillRect/>
          </a:stretch>
        </p:blipFill>
        <p:spPr>
          <a:xfrm>
            <a:off x="6744314" y="3808703"/>
            <a:ext cx="2194128" cy="1692613"/>
          </a:xfrm>
          <a:prstGeom prst="rect">
            <a:avLst/>
          </a:prstGeom>
          <a:ln w="28575">
            <a:solidFill>
              <a:schemeClr val="tx1"/>
            </a:solidFill>
          </a:ln>
        </p:spPr>
      </p:pic>
    </p:spTree>
    <p:extLst>
      <p:ext uri="{BB962C8B-B14F-4D97-AF65-F5344CB8AC3E}">
        <p14:creationId xmlns:p14="http://schemas.microsoft.com/office/powerpoint/2010/main" val="180444389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3733-F626-4674-9E96-5D2CD10893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D89660-781C-499C-B749-6DC05E3750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386C157-8CB1-4CC1-B238-42B97BBD509E}"/>
              </a:ext>
            </a:extLst>
          </p:cNvPr>
          <p:cNvPicPr>
            <a:picLocks noChangeAspect="1"/>
          </p:cNvPicPr>
          <p:nvPr/>
        </p:nvPicPr>
        <p:blipFill>
          <a:blip r:embed="rId2"/>
          <a:stretch>
            <a:fillRect/>
          </a:stretch>
        </p:blipFill>
        <p:spPr>
          <a:xfrm>
            <a:off x="615275" y="914400"/>
            <a:ext cx="4048063" cy="5341194"/>
          </a:xfrm>
          <a:prstGeom prst="rect">
            <a:avLst/>
          </a:prstGeom>
        </p:spPr>
      </p:pic>
      <p:pic>
        <p:nvPicPr>
          <p:cNvPr id="7" name="Picture 6">
            <a:extLst>
              <a:ext uri="{FF2B5EF4-FFF2-40B4-BE49-F238E27FC236}">
                <a16:creationId xmlns:a16="http://schemas.microsoft.com/office/drawing/2014/main" id="{5A5C0BB3-CEAB-4A61-86CA-BC9EF683D360}"/>
              </a:ext>
            </a:extLst>
          </p:cNvPr>
          <p:cNvPicPr>
            <a:picLocks noChangeAspect="1"/>
          </p:cNvPicPr>
          <p:nvPr/>
        </p:nvPicPr>
        <p:blipFill>
          <a:blip r:embed="rId3"/>
          <a:stretch>
            <a:fillRect/>
          </a:stretch>
        </p:blipFill>
        <p:spPr>
          <a:xfrm>
            <a:off x="4663338" y="1117206"/>
            <a:ext cx="4314218" cy="5425456"/>
          </a:xfrm>
          <a:prstGeom prst="rect">
            <a:avLst/>
          </a:prstGeom>
        </p:spPr>
      </p:pic>
    </p:spTree>
    <p:extLst>
      <p:ext uri="{BB962C8B-B14F-4D97-AF65-F5344CB8AC3E}">
        <p14:creationId xmlns:p14="http://schemas.microsoft.com/office/powerpoint/2010/main" val="354084898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1890-27E1-404D-B04F-C273806868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8DDE43-BDCE-44B2-B69E-B04A4E27A8A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372B89AA-5415-4FC3-B405-7EAD976EB788}"/>
              </a:ext>
            </a:extLst>
          </p:cNvPr>
          <p:cNvPicPr>
            <a:picLocks noChangeAspect="1"/>
          </p:cNvPicPr>
          <p:nvPr/>
        </p:nvPicPr>
        <p:blipFill>
          <a:blip r:embed="rId2"/>
          <a:stretch>
            <a:fillRect/>
          </a:stretch>
        </p:blipFill>
        <p:spPr>
          <a:xfrm>
            <a:off x="4658840" y="1109824"/>
            <a:ext cx="4027960" cy="5210835"/>
          </a:xfrm>
          <a:prstGeom prst="rect">
            <a:avLst/>
          </a:prstGeom>
        </p:spPr>
      </p:pic>
      <p:pic>
        <p:nvPicPr>
          <p:cNvPr id="7" name="Picture 6">
            <a:extLst>
              <a:ext uri="{FF2B5EF4-FFF2-40B4-BE49-F238E27FC236}">
                <a16:creationId xmlns:a16="http://schemas.microsoft.com/office/drawing/2014/main" id="{D555B87A-54FC-4E7D-A09A-094CEE9B62A8}"/>
              </a:ext>
            </a:extLst>
          </p:cNvPr>
          <p:cNvPicPr>
            <a:picLocks noChangeAspect="1"/>
          </p:cNvPicPr>
          <p:nvPr/>
        </p:nvPicPr>
        <p:blipFill>
          <a:blip r:embed="rId3"/>
          <a:stretch>
            <a:fillRect/>
          </a:stretch>
        </p:blipFill>
        <p:spPr>
          <a:xfrm>
            <a:off x="601392" y="1244380"/>
            <a:ext cx="3654949" cy="4699220"/>
          </a:xfrm>
          <a:prstGeom prst="rect">
            <a:avLst/>
          </a:prstGeom>
        </p:spPr>
      </p:pic>
    </p:spTree>
    <p:extLst>
      <p:ext uri="{BB962C8B-B14F-4D97-AF65-F5344CB8AC3E}">
        <p14:creationId xmlns:p14="http://schemas.microsoft.com/office/powerpoint/2010/main" val="129364232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5C45-0525-413A-910B-2B61442872BC}"/>
              </a:ext>
            </a:extLst>
          </p:cNvPr>
          <p:cNvSpPr>
            <a:spLocks noGrp="1"/>
          </p:cNvSpPr>
          <p:nvPr>
            <p:ph type="title"/>
          </p:nvPr>
        </p:nvSpPr>
        <p:spPr>
          <a:xfrm>
            <a:off x="543261" y="1021977"/>
            <a:ext cx="8229600" cy="1143000"/>
          </a:xfrm>
        </p:spPr>
        <p:txBody>
          <a:bodyPr/>
          <a:lstStyle/>
          <a:p>
            <a:pPr>
              <a:lnSpc>
                <a:spcPct val="100000"/>
              </a:lnSpc>
            </a:pPr>
            <a:r>
              <a:rPr lang="en-US" sz="4000" dirty="0">
                <a:solidFill>
                  <a:srgbClr val="7A9900"/>
                </a:solidFill>
              </a:rPr>
              <a:t>Joshua’s Song </a:t>
            </a:r>
            <a:br>
              <a:rPr lang="en-US" sz="4000" dirty="0"/>
            </a:br>
            <a:r>
              <a:rPr lang="en-US" sz="4000" dirty="0"/>
              <a:t>by Joan Hiatt Harlow</a:t>
            </a:r>
          </a:p>
        </p:txBody>
      </p:sp>
      <p:pic>
        <p:nvPicPr>
          <p:cNvPr id="4" name="Picture 6" descr="Joshua's Song">
            <a:extLst>
              <a:ext uri="{FF2B5EF4-FFF2-40B4-BE49-F238E27FC236}">
                <a16:creationId xmlns:a16="http://schemas.microsoft.com/office/drawing/2014/main" id="{19EEF9E5-7D00-4C95-9DB7-1A44CC237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9" y="2272553"/>
            <a:ext cx="2869651" cy="426061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34E933-2EED-4703-B996-C979B42CB984}"/>
              </a:ext>
            </a:extLst>
          </p:cNvPr>
          <p:cNvSpPr txBox="1"/>
          <p:nvPr/>
        </p:nvSpPr>
        <p:spPr>
          <a:xfrm>
            <a:off x="4776280" y="2821900"/>
            <a:ext cx="2782111" cy="2215991"/>
          </a:xfrm>
          <a:prstGeom prst="rect">
            <a:avLst/>
          </a:prstGeom>
          <a:noFill/>
          <a:ln w="38100">
            <a:solidFill>
              <a:schemeClr val="tx1"/>
            </a:solidFill>
          </a:ln>
        </p:spPr>
        <p:txBody>
          <a:bodyPr wrap="square">
            <a:spAutoFit/>
          </a:bodyPr>
          <a:lstStyle/>
          <a:p>
            <a:pPr algn="l">
              <a:lnSpc>
                <a:spcPct val="150000"/>
              </a:lnSpc>
            </a:pPr>
            <a:r>
              <a:rPr lang="en-US" sz="2000" b="1" i="0" dirty="0">
                <a:solidFill>
                  <a:srgbClr val="333333"/>
                </a:solidFill>
                <a:effectLst/>
                <a:latin typeface="+mn-lt"/>
              </a:rPr>
              <a:t>Publisher:</a:t>
            </a:r>
            <a:r>
              <a:rPr lang="en-US" sz="2000" b="0" i="0" dirty="0">
                <a:solidFill>
                  <a:srgbClr val="333333"/>
                </a:solidFill>
                <a:effectLst/>
                <a:latin typeface="+mn-lt"/>
              </a:rPr>
              <a:t> Aladdin</a:t>
            </a:r>
          </a:p>
          <a:p>
            <a:pPr algn="l">
              <a:lnSpc>
                <a:spcPct val="150000"/>
              </a:lnSpc>
            </a:pPr>
            <a:r>
              <a:rPr lang="en-US" sz="2000" b="1" i="0" dirty="0">
                <a:solidFill>
                  <a:srgbClr val="333333"/>
                </a:solidFill>
                <a:effectLst/>
                <a:latin typeface="+mn-lt"/>
              </a:rPr>
              <a:t>Copyright Date:</a:t>
            </a:r>
            <a:r>
              <a:rPr lang="en-US" sz="2000" b="0" i="0" dirty="0">
                <a:solidFill>
                  <a:srgbClr val="333333"/>
                </a:solidFill>
                <a:effectLst/>
                <a:latin typeface="+mn-lt"/>
              </a:rPr>
              <a:t> 2001</a:t>
            </a:r>
          </a:p>
          <a:p>
            <a:pPr algn="l">
              <a:lnSpc>
                <a:spcPct val="150000"/>
              </a:lnSpc>
            </a:pPr>
            <a:r>
              <a:rPr lang="en-US" sz="2000" b="1" i="0" dirty="0">
                <a:solidFill>
                  <a:srgbClr val="333333"/>
                </a:solidFill>
                <a:effectLst/>
                <a:latin typeface="+mn-lt"/>
              </a:rPr>
              <a:t>Reading Level:</a:t>
            </a:r>
            <a:r>
              <a:rPr lang="en-US" sz="2000" b="0" i="0" dirty="0">
                <a:solidFill>
                  <a:srgbClr val="333333"/>
                </a:solidFill>
                <a:effectLst/>
                <a:latin typeface="+mn-lt"/>
              </a:rPr>
              <a:t> 4.0</a:t>
            </a:r>
          </a:p>
          <a:p>
            <a:pPr algn="l">
              <a:lnSpc>
                <a:spcPct val="150000"/>
              </a:lnSpc>
            </a:pPr>
            <a:r>
              <a:rPr lang="en-US" sz="2000" b="1" i="0" dirty="0">
                <a:solidFill>
                  <a:srgbClr val="333333"/>
                </a:solidFill>
                <a:effectLst/>
                <a:latin typeface="+mn-lt"/>
              </a:rPr>
              <a:t>Interest Level:</a:t>
            </a:r>
            <a:r>
              <a:rPr lang="en-US" sz="2000" b="0" i="0" dirty="0">
                <a:solidFill>
                  <a:srgbClr val="333333"/>
                </a:solidFill>
                <a:effectLst/>
                <a:latin typeface="+mn-lt"/>
              </a:rPr>
              <a:t> 4-7</a:t>
            </a:r>
          </a:p>
          <a:p>
            <a:pPr algn="l"/>
            <a:endParaRPr lang="en-US" b="0" i="0" dirty="0">
              <a:solidFill>
                <a:srgbClr val="333333"/>
              </a:solidFill>
              <a:effectLst/>
              <a:latin typeface="Lato"/>
            </a:endParaRPr>
          </a:p>
        </p:txBody>
      </p:sp>
    </p:spTree>
    <p:extLst>
      <p:ext uri="{BB962C8B-B14F-4D97-AF65-F5344CB8AC3E}">
        <p14:creationId xmlns:p14="http://schemas.microsoft.com/office/powerpoint/2010/main" val="489107089"/>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D8CB31-0411-4ED3-8D62-7F21CA6DD37A}"/>
              </a:ext>
            </a:extLst>
          </p:cNvPr>
          <p:cNvSpPr txBox="1"/>
          <p:nvPr/>
        </p:nvSpPr>
        <p:spPr>
          <a:xfrm>
            <a:off x="763621" y="1542378"/>
            <a:ext cx="7616758" cy="1200329"/>
          </a:xfrm>
          <a:prstGeom prst="rect">
            <a:avLst/>
          </a:prstGeom>
          <a:noFill/>
          <a:ln w="12700">
            <a:solidFill>
              <a:schemeClr val="tx1"/>
            </a:solidFill>
          </a:ln>
        </p:spPr>
        <p:txBody>
          <a:bodyPr wrap="square">
            <a:spAutoFit/>
          </a:bodyPr>
          <a:lstStyle/>
          <a:p>
            <a:r>
              <a:rPr lang="en-US" b="1" dirty="0">
                <a:solidFill>
                  <a:srgbClr val="333333"/>
                </a:solidFill>
                <a:latin typeface="Lato"/>
              </a:rPr>
              <a:t>Story Synopsis</a:t>
            </a:r>
            <a:r>
              <a:rPr lang="en-US" b="1" i="0" dirty="0">
                <a:solidFill>
                  <a:srgbClr val="333333"/>
                </a:solidFill>
                <a:effectLst/>
                <a:latin typeface="Lato"/>
              </a:rPr>
              <a:t>:</a:t>
            </a:r>
            <a:r>
              <a:rPr lang="en-US" b="0" i="0" dirty="0">
                <a:solidFill>
                  <a:srgbClr val="333333"/>
                </a:solidFill>
                <a:effectLst/>
                <a:latin typeface="Lato"/>
              </a:rPr>
              <a:t> Needing to earn money after his </a:t>
            </a:r>
            <a:r>
              <a:rPr lang="en-US" b="0" i="0" dirty="0">
                <a:solidFill>
                  <a:srgbClr val="7A9900"/>
                </a:solidFill>
                <a:effectLst/>
                <a:latin typeface="Lato"/>
              </a:rPr>
              <a:t>father's death </a:t>
            </a:r>
            <a:r>
              <a:rPr lang="en-US" b="0" i="0" dirty="0">
                <a:solidFill>
                  <a:srgbClr val="333333"/>
                </a:solidFill>
                <a:effectLst/>
                <a:latin typeface="Lato"/>
              </a:rPr>
              <a:t>during the influenza epidemic of 1918, thirteen-year-old Joshua Harper works as a newspaper boy in </a:t>
            </a:r>
            <a:r>
              <a:rPr lang="en-US" b="0" i="0" dirty="0">
                <a:solidFill>
                  <a:srgbClr val="7A9900"/>
                </a:solidFill>
                <a:effectLst/>
                <a:latin typeface="Lato"/>
              </a:rPr>
              <a:t>Boston</a:t>
            </a:r>
            <a:r>
              <a:rPr lang="en-US" b="0" i="0" dirty="0">
                <a:solidFill>
                  <a:srgbClr val="333333"/>
                </a:solidFill>
                <a:effectLst/>
                <a:latin typeface="Lato"/>
              </a:rPr>
              <a:t>, one day finding himself in the vicinity of an explosion that sends tons of molasses coursing through the streets.</a:t>
            </a:r>
            <a:endParaRPr lang="en-US" dirty="0"/>
          </a:p>
        </p:txBody>
      </p:sp>
      <p:pic>
        <p:nvPicPr>
          <p:cNvPr id="11266" name="Picture 2" descr="Image result for molasses flood boston">
            <a:extLst>
              <a:ext uri="{FF2B5EF4-FFF2-40B4-BE49-F238E27FC236}">
                <a16:creationId xmlns:a16="http://schemas.microsoft.com/office/drawing/2014/main" id="{5C081233-CC89-40E3-90DC-B6CD17CD42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2453" y="2904565"/>
            <a:ext cx="5215171" cy="34767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6129ADD-51DC-45DF-9739-87F0A07988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1280528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494A-0C4D-4D04-BE23-10D2ECEFEDDE}"/>
              </a:ext>
            </a:extLst>
          </p:cNvPr>
          <p:cNvSpPr>
            <a:spLocks noGrp="1"/>
          </p:cNvSpPr>
          <p:nvPr>
            <p:ph type="title"/>
          </p:nvPr>
        </p:nvSpPr>
        <p:spPr/>
        <p:txBody>
          <a:bodyPr/>
          <a:lstStyle/>
          <a:p>
            <a:r>
              <a:rPr lang="en-US" sz="4400" dirty="0"/>
              <a:t>Activity </a:t>
            </a:r>
          </a:p>
        </p:txBody>
      </p:sp>
      <p:sp>
        <p:nvSpPr>
          <p:cNvPr id="4" name="TextBox 3">
            <a:extLst>
              <a:ext uri="{FF2B5EF4-FFF2-40B4-BE49-F238E27FC236}">
                <a16:creationId xmlns:a16="http://schemas.microsoft.com/office/drawing/2014/main" id="{0B253846-A937-4357-A879-CF9E89054721}"/>
              </a:ext>
            </a:extLst>
          </p:cNvPr>
          <p:cNvSpPr txBox="1"/>
          <p:nvPr/>
        </p:nvSpPr>
        <p:spPr>
          <a:xfrm>
            <a:off x="1031132" y="1872734"/>
            <a:ext cx="7655668" cy="369332"/>
          </a:xfrm>
          <a:prstGeom prst="rect">
            <a:avLst/>
          </a:prstGeom>
          <a:noFill/>
        </p:spPr>
        <p:txBody>
          <a:bodyPr wrap="square">
            <a:spAutoFit/>
          </a:bodyPr>
          <a:lstStyle/>
          <a:p>
            <a:r>
              <a:rPr lang="en-US" dirty="0">
                <a:hlinkClick r:id="rId2"/>
              </a:rPr>
              <a:t>https://www.dollartimes.com/inflation/inflation.php?amount=1&amp;year=1919</a:t>
            </a:r>
            <a:endParaRPr lang="en-US" dirty="0"/>
          </a:p>
        </p:txBody>
      </p:sp>
      <p:pic>
        <p:nvPicPr>
          <p:cNvPr id="6" name="Picture 5">
            <a:extLst>
              <a:ext uri="{FF2B5EF4-FFF2-40B4-BE49-F238E27FC236}">
                <a16:creationId xmlns:a16="http://schemas.microsoft.com/office/drawing/2014/main" id="{6EA2E214-F376-4755-B617-4C8933901FA3}"/>
              </a:ext>
            </a:extLst>
          </p:cNvPr>
          <p:cNvPicPr>
            <a:picLocks noChangeAspect="1"/>
          </p:cNvPicPr>
          <p:nvPr/>
        </p:nvPicPr>
        <p:blipFill>
          <a:blip r:embed="rId3"/>
          <a:stretch>
            <a:fillRect/>
          </a:stretch>
        </p:blipFill>
        <p:spPr>
          <a:xfrm>
            <a:off x="3258766" y="2242066"/>
            <a:ext cx="2957209" cy="2807855"/>
          </a:xfrm>
          <a:prstGeom prst="rect">
            <a:avLst/>
          </a:prstGeom>
          <a:ln w="28575">
            <a:solidFill>
              <a:schemeClr val="tx1"/>
            </a:solidFill>
          </a:ln>
        </p:spPr>
      </p:pic>
      <p:sp>
        <p:nvSpPr>
          <p:cNvPr id="7" name="TextBox 6">
            <a:extLst>
              <a:ext uri="{FF2B5EF4-FFF2-40B4-BE49-F238E27FC236}">
                <a16:creationId xmlns:a16="http://schemas.microsoft.com/office/drawing/2014/main" id="{D997ED42-6588-41D4-B454-E2D4D2422090}"/>
              </a:ext>
            </a:extLst>
          </p:cNvPr>
          <p:cNvSpPr txBox="1"/>
          <p:nvPr/>
        </p:nvSpPr>
        <p:spPr>
          <a:xfrm>
            <a:off x="1225686" y="5234587"/>
            <a:ext cx="6955276" cy="1200329"/>
          </a:xfrm>
          <a:prstGeom prst="rect">
            <a:avLst/>
          </a:prstGeom>
          <a:noFill/>
          <a:ln w="28575">
            <a:solidFill>
              <a:schemeClr val="tx1"/>
            </a:solidFill>
          </a:ln>
        </p:spPr>
        <p:txBody>
          <a:bodyPr wrap="square" rtlCol="0">
            <a:spAutoFit/>
          </a:bodyPr>
          <a:lstStyle/>
          <a:p>
            <a:r>
              <a:rPr lang="en-US" dirty="0"/>
              <a:t>Challenge students to write their own math money problems using examples from </a:t>
            </a:r>
            <a:r>
              <a:rPr lang="en-US" dirty="0">
                <a:solidFill>
                  <a:srgbClr val="7A9900"/>
                </a:solidFill>
              </a:rPr>
              <a:t>Joshua’s life as they compare to today’s prices</a:t>
            </a:r>
            <a:r>
              <a:rPr lang="en-US" dirty="0"/>
              <a:t>. </a:t>
            </a:r>
            <a:r>
              <a:rPr lang="en-US" i="1" dirty="0"/>
              <a:t>Examples include: Price of newspapers, room rentals, food cost, salary of workers, and transportation fees. </a:t>
            </a:r>
          </a:p>
        </p:txBody>
      </p:sp>
    </p:spTree>
    <p:extLst>
      <p:ext uri="{BB962C8B-B14F-4D97-AF65-F5344CB8AC3E}">
        <p14:creationId xmlns:p14="http://schemas.microsoft.com/office/powerpoint/2010/main" val="185966035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344A-04C4-407D-B4A9-88A1D7708B40}"/>
              </a:ext>
            </a:extLst>
          </p:cNvPr>
          <p:cNvSpPr>
            <a:spLocks noGrp="1"/>
          </p:cNvSpPr>
          <p:nvPr>
            <p:ph type="title"/>
          </p:nvPr>
        </p:nvSpPr>
        <p:spPr>
          <a:xfrm>
            <a:off x="1027355" y="914423"/>
            <a:ext cx="8229600" cy="1143000"/>
          </a:xfrm>
        </p:spPr>
        <p:txBody>
          <a:bodyPr/>
          <a:lstStyle/>
          <a:p>
            <a:pPr>
              <a:lnSpc>
                <a:spcPct val="100000"/>
              </a:lnSpc>
            </a:pPr>
            <a:br>
              <a:rPr lang="en-US" dirty="0"/>
            </a:br>
            <a:r>
              <a:rPr lang="en-US" sz="4000" b="1" i="1" dirty="0">
                <a:solidFill>
                  <a:srgbClr val="7A9900"/>
                </a:solidFill>
                <a:effectLst/>
                <a:latin typeface="+mn-lt"/>
              </a:rPr>
              <a:t>Fever Year: The Killer Flu of 1918</a:t>
            </a:r>
            <a:br>
              <a:rPr lang="en-US" sz="4000" b="1" i="1" dirty="0">
                <a:solidFill>
                  <a:srgbClr val="333333"/>
                </a:solidFill>
                <a:effectLst/>
                <a:latin typeface="+mn-lt"/>
              </a:rPr>
            </a:br>
            <a:r>
              <a:rPr lang="en-US" sz="4000" b="1" i="1" dirty="0">
                <a:solidFill>
                  <a:srgbClr val="333333"/>
                </a:solidFill>
                <a:effectLst/>
                <a:latin typeface="+mn-lt"/>
              </a:rPr>
              <a:t>by Don Brown</a:t>
            </a:r>
            <a:endParaRPr lang="en-US" sz="4000" i="1" dirty="0">
              <a:latin typeface="+mn-lt"/>
            </a:endParaRPr>
          </a:p>
        </p:txBody>
      </p:sp>
      <p:sp>
        <p:nvSpPr>
          <p:cNvPr id="5" name="TextBox 4">
            <a:extLst>
              <a:ext uri="{FF2B5EF4-FFF2-40B4-BE49-F238E27FC236}">
                <a16:creationId xmlns:a16="http://schemas.microsoft.com/office/drawing/2014/main" id="{0B873FE3-6592-4CEA-B589-A2EC4CD8E981}"/>
              </a:ext>
            </a:extLst>
          </p:cNvPr>
          <p:cNvSpPr txBox="1"/>
          <p:nvPr/>
        </p:nvSpPr>
        <p:spPr>
          <a:xfrm>
            <a:off x="4572000" y="2577645"/>
            <a:ext cx="3054486" cy="1702710"/>
          </a:xfrm>
          <a:prstGeom prst="rect">
            <a:avLst/>
          </a:prstGeom>
          <a:noFill/>
          <a:ln w="19050">
            <a:solidFill>
              <a:schemeClr val="tx1"/>
            </a:solidFill>
          </a:ln>
        </p:spPr>
        <p:txBody>
          <a:bodyPr wrap="square">
            <a:spAutoFit/>
          </a:bodyPr>
          <a:lstStyle/>
          <a:p>
            <a:pPr algn="l">
              <a:lnSpc>
                <a:spcPct val="150000"/>
              </a:lnSpc>
            </a:pPr>
            <a:r>
              <a:rPr lang="en-US" b="1" i="0" dirty="0">
                <a:solidFill>
                  <a:srgbClr val="333333"/>
                </a:solidFill>
                <a:effectLst/>
                <a:latin typeface="Lato"/>
              </a:rPr>
              <a:t>Publisher:</a:t>
            </a:r>
            <a:r>
              <a:rPr lang="en-US" b="0" i="0" dirty="0">
                <a:solidFill>
                  <a:srgbClr val="333333"/>
                </a:solidFill>
                <a:effectLst/>
                <a:latin typeface="Lato"/>
              </a:rPr>
              <a:t> Houghton Mifflin </a:t>
            </a:r>
          </a:p>
          <a:p>
            <a:pPr algn="l">
              <a:lnSpc>
                <a:spcPct val="150000"/>
              </a:lnSpc>
            </a:pPr>
            <a:r>
              <a:rPr lang="en-US" b="1" i="0" dirty="0">
                <a:solidFill>
                  <a:srgbClr val="333333"/>
                </a:solidFill>
                <a:effectLst/>
                <a:latin typeface="Lato"/>
              </a:rPr>
              <a:t>Copyright Date:</a:t>
            </a:r>
            <a:r>
              <a:rPr lang="en-US" b="0" i="0" dirty="0">
                <a:solidFill>
                  <a:srgbClr val="333333"/>
                </a:solidFill>
                <a:effectLst/>
                <a:latin typeface="Lato"/>
              </a:rPr>
              <a:t> 2019</a:t>
            </a:r>
          </a:p>
          <a:p>
            <a:pPr algn="l">
              <a:lnSpc>
                <a:spcPct val="150000"/>
              </a:lnSpc>
            </a:pPr>
            <a:r>
              <a:rPr lang="en-US" b="1" i="0" dirty="0">
                <a:solidFill>
                  <a:srgbClr val="333333"/>
                </a:solidFill>
                <a:effectLst/>
                <a:latin typeface="Lato"/>
              </a:rPr>
              <a:t>Reading Level:</a:t>
            </a:r>
            <a:r>
              <a:rPr lang="en-US" b="0" i="0" dirty="0">
                <a:solidFill>
                  <a:srgbClr val="333333"/>
                </a:solidFill>
                <a:effectLst/>
                <a:latin typeface="Lato"/>
              </a:rPr>
              <a:t> 6.7</a:t>
            </a:r>
          </a:p>
          <a:p>
            <a:pPr algn="l">
              <a:lnSpc>
                <a:spcPct val="150000"/>
              </a:lnSpc>
            </a:pPr>
            <a:r>
              <a:rPr lang="en-US" b="1" i="0" dirty="0">
                <a:solidFill>
                  <a:srgbClr val="333333"/>
                </a:solidFill>
                <a:effectLst/>
                <a:latin typeface="Lato"/>
              </a:rPr>
              <a:t>Interest Level:</a:t>
            </a:r>
            <a:r>
              <a:rPr lang="en-US" b="0" i="0" dirty="0">
                <a:solidFill>
                  <a:srgbClr val="333333"/>
                </a:solidFill>
                <a:effectLst/>
                <a:latin typeface="Lato"/>
              </a:rPr>
              <a:t> 4-7</a:t>
            </a:r>
          </a:p>
        </p:txBody>
      </p:sp>
      <p:pic>
        <p:nvPicPr>
          <p:cNvPr id="13314" name="Picture 2" descr="Fever Year: The Killer Flu of 1918">
            <a:extLst>
              <a:ext uri="{FF2B5EF4-FFF2-40B4-BE49-F238E27FC236}">
                <a16:creationId xmlns:a16="http://schemas.microsoft.com/office/drawing/2014/main" id="{4033A56E-9EEB-4F1C-8668-A0729F6CE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34" y="2270926"/>
            <a:ext cx="2772784" cy="42466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7F6C66-D4B9-46E5-B5F5-A8FE69A1D72B}"/>
              </a:ext>
            </a:extLst>
          </p:cNvPr>
          <p:cNvPicPr>
            <a:picLocks noChangeAspect="1"/>
          </p:cNvPicPr>
          <p:nvPr/>
        </p:nvPicPr>
        <p:blipFill>
          <a:blip r:embed="rId3"/>
          <a:stretch>
            <a:fillRect/>
          </a:stretch>
        </p:blipFill>
        <p:spPr>
          <a:xfrm rot="555317">
            <a:off x="7002147" y="3966350"/>
            <a:ext cx="1540508" cy="2443203"/>
          </a:xfrm>
          <a:prstGeom prst="rect">
            <a:avLst/>
          </a:prstGeom>
          <a:ln w="38100">
            <a:solidFill>
              <a:schemeClr val="tx1"/>
            </a:solidFill>
          </a:ln>
        </p:spPr>
      </p:pic>
      <p:sp>
        <p:nvSpPr>
          <p:cNvPr id="6" name="TextBox 5">
            <a:extLst>
              <a:ext uri="{FF2B5EF4-FFF2-40B4-BE49-F238E27FC236}">
                <a16:creationId xmlns:a16="http://schemas.microsoft.com/office/drawing/2014/main" id="{4B649D31-C572-4915-87C4-C95925CC3A87}"/>
              </a:ext>
            </a:extLst>
          </p:cNvPr>
          <p:cNvSpPr txBox="1"/>
          <p:nvPr/>
        </p:nvSpPr>
        <p:spPr>
          <a:xfrm>
            <a:off x="4096764" y="4707361"/>
            <a:ext cx="2496968" cy="52322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US" sz="2800" dirty="0"/>
              <a:t>Graphic Novel </a:t>
            </a:r>
          </a:p>
        </p:txBody>
      </p:sp>
    </p:spTree>
    <p:extLst>
      <p:ext uri="{BB962C8B-B14F-4D97-AF65-F5344CB8AC3E}">
        <p14:creationId xmlns:p14="http://schemas.microsoft.com/office/powerpoint/2010/main" val="121332241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449A-A5FB-482A-9E84-6582916A998D}"/>
              </a:ext>
            </a:extLst>
          </p:cNvPr>
          <p:cNvSpPr>
            <a:spLocks noGrp="1"/>
          </p:cNvSpPr>
          <p:nvPr>
            <p:ph type="title"/>
          </p:nvPr>
        </p:nvSpPr>
        <p:spPr/>
        <p:txBody>
          <a:bodyPr/>
          <a:lstStyle/>
          <a:p>
            <a:endParaRPr lang="en-US" sz="4000" dirty="0"/>
          </a:p>
        </p:txBody>
      </p:sp>
      <p:sp>
        <p:nvSpPr>
          <p:cNvPr id="6" name="TextBox 5">
            <a:extLst>
              <a:ext uri="{FF2B5EF4-FFF2-40B4-BE49-F238E27FC236}">
                <a16:creationId xmlns:a16="http://schemas.microsoft.com/office/drawing/2014/main" id="{3B60F5A9-FDC6-4CCC-B053-88AD9043BFDF}"/>
              </a:ext>
            </a:extLst>
          </p:cNvPr>
          <p:cNvSpPr txBox="1"/>
          <p:nvPr/>
        </p:nvSpPr>
        <p:spPr>
          <a:xfrm>
            <a:off x="43031" y="1692785"/>
            <a:ext cx="5000017" cy="4801314"/>
          </a:xfrm>
          <a:prstGeom prst="rect">
            <a:avLst/>
          </a:prstGeom>
          <a:noFill/>
          <a:ln w="12700">
            <a:solidFill>
              <a:schemeClr val="tx1"/>
            </a:solidFill>
          </a:ln>
        </p:spPr>
        <p:txBody>
          <a:bodyPr wrap="square">
            <a:spAutoFit/>
          </a:bodyPr>
          <a:lstStyle/>
          <a:p>
            <a:r>
              <a:rPr lang="en-US" b="1" i="0" dirty="0">
                <a:solidFill>
                  <a:srgbClr val="333333"/>
                </a:solidFill>
                <a:effectLst/>
                <a:latin typeface="+mn-lt"/>
              </a:rPr>
              <a:t>Book Synopsis: </a:t>
            </a:r>
            <a:r>
              <a:rPr lang="en-US" b="0" i="0" dirty="0">
                <a:solidFill>
                  <a:srgbClr val="333333"/>
                </a:solidFill>
                <a:effectLst/>
                <a:latin typeface="+mn-lt"/>
              </a:rPr>
              <a:t>This </a:t>
            </a:r>
            <a:r>
              <a:rPr lang="en-US" b="0" i="0" dirty="0">
                <a:solidFill>
                  <a:srgbClr val="7A9900"/>
                </a:solidFill>
                <a:effectLst/>
                <a:latin typeface="+mn-lt"/>
              </a:rPr>
              <a:t>nonfiction graphic novel </a:t>
            </a:r>
            <a:r>
              <a:rPr lang="en-US" b="0" i="0" dirty="0">
                <a:solidFill>
                  <a:srgbClr val="333333"/>
                </a:solidFill>
                <a:effectLst/>
                <a:latin typeface="+mn-lt"/>
              </a:rPr>
              <a:t>explores the causes, effects and lessons learned from </a:t>
            </a:r>
            <a:r>
              <a:rPr lang="en-US" dirty="0">
                <a:solidFill>
                  <a:srgbClr val="333333"/>
                </a:solidFill>
                <a:latin typeface="+mn-lt"/>
              </a:rPr>
              <a:t>t</a:t>
            </a:r>
            <a:r>
              <a:rPr lang="en-US" b="0" i="0" dirty="0">
                <a:solidFill>
                  <a:srgbClr val="333333"/>
                </a:solidFill>
                <a:effectLst/>
                <a:latin typeface="+mn-lt"/>
              </a:rPr>
              <a:t>he Spanish Influenza epidemic of 1918.  </a:t>
            </a:r>
          </a:p>
          <a:p>
            <a:endParaRPr lang="en-US" dirty="0">
              <a:solidFill>
                <a:srgbClr val="333333"/>
              </a:solidFill>
              <a:latin typeface="+mn-lt"/>
            </a:endParaRPr>
          </a:p>
          <a:p>
            <a:r>
              <a:rPr lang="en-US" b="0" i="0" dirty="0">
                <a:solidFill>
                  <a:srgbClr val="333333"/>
                </a:solidFill>
                <a:effectLst/>
                <a:latin typeface="+mn-lt"/>
              </a:rPr>
              <a:t>New Year's Day, 1918.</a:t>
            </a:r>
            <a:r>
              <a:rPr lang="en-US" b="0" dirty="0">
                <a:solidFill>
                  <a:srgbClr val="333333"/>
                </a:solidFill>
                <a:effectLst/>
                <a:latin typeface="+mn-lt"/>
              </a:rPr>
              <a:t> America </a:t>
            </a:r>
            <a:r>
              <a:rPr lang="en-US" b="0" i="0" dirty="0">
                <a:solidFill>
                  <a:srgbClr val="333333"/>
                </a:solidFill>
                <a:effectLst/>
                <a:latin typeface="+mn-lt"/>
              </a:rPr>
              <a:t>has declared </a:t>
            </a:r>
            <a:r>
              <a:rPr lang="en-US" b="0" i="0" dirty="0">
                <a:solidFill>
                  <a:srgbClr val="7A9900"/>
                </a:solidFill>
                <a:effectLst/>
                <a:latin typeface="+mn-lt"/>
              </a:rPr>
              <a:t>war on Germany </a:t>
            </a:r>
            <a:r>
              <a:rPr lang="en-US" b="0" i="0" dirty="0">
                <a:solidFill>
                  <a:srgbClr val="333333"/>
                </a:solidFill>
                <a:effectLst/>
                <a:latin typeface="+mn-lt"/>
              </a:rPr>
              <a:t>and is gathering troops to fight</a:t>
            </a:r>
            <a:r>
              <a:rPr lang="en-US" dirty="0">
                <a:solidFill>
                  <a:srgbClr val="333333"/>
                </a:solidFill>
                <a:latin typeface="+mn-lt"/>
              </a:rPr>
              <a:t>, b</a:t>
            </a:r>
            <a:r>
              <a:rPr lang="en-US" b="0" i="0" dirty="0">
                <a:solidFill>
                  <a:srgbClr val="333333"/>
                </a:solidFill>
                <a:effectLst/>
                <a:latin typeface="+mn-lt"/>
              </a:rPr>
              <a:t>ut there's something coming that is deadlier than any war. When people begin to fall ill, most Americans don't suspect influenza. The flu is known to be dangerous to the very old, young or frail</a:t>
            </a:r>
            <a:r>
              <a:rPr lang="en-US" dirty="0">
                <a:solidFill>
                  <a:srgbClr val="333333"/>
                </a:solidFill>
                <a:latin typeface="+mn-lt"/>
              </a:rPr>
              <a:t>, b</a:t>
            </a:r>
            <a:r>
              <a:rPr lang="en-US" b="0" i="0" dirty="0">
                <a:solidFill>
                  <a:srgbClr val="333333"/>
                </a:solidFill>
                <a:effectLst/>
                <a:latin typeface="+mn-lt"/>
              </a:rPr>
              <a:t>ut the Spanish flu is exceptionally violent. Soon, thousands of people succumb. Then tens of thousands, hundreds of thousands and more. Graves can't be dug quickly enough. What made the influenza of 1918 so exceptionally deadly--and what can </a:t>
            </a:r>
            <a:r>
              <a:rPr lang="en-US" b="0" i="0" dirty="0">
                <a:solidFill>
                  <a:srgbClr val="7A9900"/>
                </a:solidFill>
                <a:effectLst/>
                <a:latin typeface="+mn-lt"/>
              </a:rPr>
              <a:t>modern science </a:t>
            </a:r>
            <a:r>
              <a:rPr lang="en-US" b="0" i="0" dirty="0">
                <a:solidFill>
                  <a:srgbClr val="333333"/>
                </a:solidFill>
                <a:effectLst/>
                <a:latin typeface="+mn-lt"/>
              </a:rPr>
              <a:t>help us understand about this tragic episode in history? </a:t>
            </a:r>
            <a:endParaRPr lang="en-US" dirty="0">
              <a:latin typeface="+mn-lt"/>
            </a:endParaRPr>
          </a:p>
        </p:txBody>
      </p:sp>
      <p:pic>
        <p:nvPicPr>
          <p:cNvPr id="8" name="Picture 7">
            <a:extLst>
              <a:ext uri="{FF2B5EF4-FFF2-40B4-BE49-F238E27FC236}">
                <a16:creationId xmlns:a16="http://schemas.microsoft.com/office/drawing/2014/main" id="{F06F9ECF-6FC9-4719-B71A-75674C535ED0}"/>
              </a:ext>
            </a:extLst>
          </p:cNvPr>
          <p:cNvPicPr>
            <a:picLocks noChangeAspect="1"/>
          </p:cNvPicPr>
          <p:nvPr/>
        </p:nvPicPr>
        <p:blipFill>
          <a:blip r:embed="rId2"/>
          <a:stretch>
            <a:fillRect/>
          </a:stretch>
        </p:blipFill>
        <p:spPr>
          <a:xfrm>
            <a:off x="5130884" y="2140772"/>
            <a:ext cx="3744930" cy="3029480"/>
          </a:xfrm>
          <a:prstGeom prst="rect">
            <a:avLst/>
          </a:prstGeom>
          <a:ln w="28575">
            <a:solidFill>
              <a:schemeClr val="tx1"/>
            </a:solidFill>
          </a:ln>
        </p:spPr>
      </p:pic>
    </p:spTree>
    <p:extLst>
      <p:ext uri="{BB962C8B-B14F-4D97-AF65-F5344CB8AC3E}">
        <p14:creationId xmlns:p14="http://schemas.microsoft.com/office/powerpoint/2010/main" val="210332756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BF477-F073-4A9D-A73A-2ECE75744B30}"/>
              </a:ext>
            </a:extLst>
          </p:cNvPr>
          <p:cNvSpPr>
            <a:spLocks noGrp="1"/>
          </p:cNvSpPr>
          <p:nvPr>
            <p:ph idx="1"/>
          </p:nvPr>
        </p:nvSpPr>
        <p:spPr>
          <a:xfrm>
            <a:off x="457200" y="1441342"/>
            <a:ext cx="8229600" cy="3062564"/>
          </a:xfrm>
          <a:ln w="28575">
            <a:solidFill>
              <a:schemeClr val="tx1"/>
            </a:solidFill>
          </a:ln>
        </p:spPr>
        <p:txBody>
          <a:bodyPr/>
          <a:lstStyle/>
          <a:p>
            <a:pPr marL="0" indent="0">
              <a:buNone/>
            </a:pPr>
            <a:r>
              <a:rPr lang="en-US" sz="2000" b="1" i="1" dirty="0">
                <a:latin typeface="Calibri" pitchFamily="34" charset="0"/>
                <a:cs typeface="Calibri" pitchFamily="34" charset="0"/>
              </a:rPr>
              <a:t>The Hunger Games</a:t>
            </a:r>
            <a:r>
              <a:rPr lang="en-US" sz="2000" b="1" dirty="0">
                <a:latin typeface="Calibri" pitchFamily="34" charset="0"/>
                <a:cs typeface="Calibri" pitchFamily="34" charset="0"/>
              </a:rPr>
              <a:t> </a:t>
            </a:r>
            <a:r>
              <a:rPr lang="en-US" sz="2000" dirty="0">
                <a:latin typeface="Calibri" pitchFamily="34" charset="0"/>
                <a:cs typeface="Calibri" pitchFamily="34" charset="0"/>
              </a:rPr>
              <a:t>trilogy is a </a:t>
            </a:r>
            <a:r>
              <a:rPr lang="en-US" sz="2000" dirty="0">
                <a:solidFill>
                  <a:srgbClr val="7A9900"/>
                </a:solidFill>
                <a:latin typeface="Calibri" pitchFamily="34" charset="0"/>
                <a:cs typeface="Calibri" pitchFamily="34" charset="0"/>
              </a:rPr>
              <a:t>post-apocalyptic</a:t>
            </a:r>
            <a:r>
              <a:rPr lang="en-US" sz="2000" dirty="0">
                <a:latin typeface="Calibri" pitchFamily="34" charset="0"/>
                <a:cs typeface="Calibri" pitchFamily="34" charset="0"/>
              </a:rPr>
              <a:t> tale that takes place in a barely recognizable North America.  Told in the voice of sixteen-year-old Katniss Everdeen, a citizen of the desperately poor District 12, the reader learns of the government’s method of keeping the </a:t>
            </a:r>
            <a:r>
              <a:rPr lang="en-US" sz="2000" dirty="0">
                <a:solidFill>
                  <a:srgbClr val="7A9900"/>
                </a:solidFill>
                <a:latin typeface="Calibri" pitchFamily="34" charset="0"/>
                <a:cs typeface="Calibri" pitchFamily="34" charset="0"/>
              </a:rPr>
              <a:t>deprived population</a:t>
            </a:r>
            <a:r>
              <a:rPr lang="en-US" sz="2000" dirty="0">
                <a:latin typeface="Calibri" pitchFamily="34" charset="0"/>
                <a:cs typeface="Calibri" pitchFamily="34" charset="0"/>
              </a:rPr>
              <a:t> under control.  </a:t>
            </a:r>
          </a:p>
          <a:p>
            <a:pPr marL="0" indent="0">
              <a:buNone/>
            </a:pPr>
            <a:r>
              <a:rPr lang="en-US" sz="2000" dirty="0">
                <a:latin typeface="Calibri" pitchFamily="34" charset="0"/>
                <a:cs typeface="Calibri" pitchFamily="34" charset="0"/>
              </a:rPr>
              <a:t>Every year the Capitol demands that each district select, through the means of an unfair lottery system, a boy and a girl to become tributes in the nationally televised “Hunger Games.”  Here, with much fanfare, the twenty-four young participants must fight to the death until only one remains. </a:t>
            </a:r>
          </a:p>
          <a:p>
            <a:endParaRPr lang="en-US" sz="1800" dirty="0"/>
          </a:p>
        </p:txBody>
      </p:sp>
      <p:pic>
        <p:nvPicPr>
          <p:cNvPr id="5" name="Picture 2" descr="http://s3.twilightersanonymous.com/wp-content/uploads/HungerGamesTrilogy.jpg">
            <a:extLst>
              <a:ext uri="{FF2B5EF4-FFF2-40B4-BE49-F238E27FC236}">
                <a16:creationId xmlns:a16="http://schemas.microsoft.com/office/drawing/2014/main" id="{8C81EC14-E823-426C-95DC-D4044806A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799309"/>
            <a:ext cx="2895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9911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
            <a:ext cx="7543800" cy="762000"/>
          </a:xfrm>
        </p:spPr>
        <p:txBody>
          <a:bodyPr>
            <a:normAutofit/>
          </a:bodyPr>
          <a:lstStyle/>
          <a:p>
            <a:pPr marL="0" indent="0" algn="ctr">
              <a:buNone/>
            </a:pPr>
            <a:r>
              <a:rPr lang="en-US" b="1" dirty="0">
                <a:solidFill>
                  <a:srgbClr val="005CB8"/>
                </a:solidFill>
                <a:latin typeface="+mj-lt"/>
              </a:rPr>
              <a:t>Economic Systems</a:t>
            </a:r>
          </a:p>
        </p:txBody>
      </p:sp>
      <p:pic>
        <p:nvPicPr>
          <p:cNvPr id="2052" name="Picture 4" descr="http://img.gawkerassets.com/img/17elua0xy22a7jpg/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1659" y="2908569"/>
            <a:ext cx="2026191" cy="2026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838" y="768551"/>
            <a:ext cx="4495800" cy="5562600"/>
          </a:xfrm>
          <a:prstGeom prst="rect">
            <a:avLst/>
          </a:prstGeom>
          <a:noFill/>
          <a:ln w="38100">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910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D81FC-EB91-40B9-AACA-C831E985F2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19E823-1466-481B-8101-FCF16CD6350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805DCAA-4E26-4840-A864-C5DFEADA1D0B}"/>
              </a:ext>
            </a:extLst>
          </p:cNvPr>
          <p:cNvPicPr>
            <a:picLocks noChangeAspect="1"/>
          </p:cNvPicPr>
          <p:nvPr/>
        </p:nvPicPr>
        <p:blipFill>
          <a:blip r:embed="rId2"/>
          <a:stretch>
            <a:fillRect/>
          </a:stretch>
        </p:blipFill>
        <p:spPr>
          <a:xfrm>
            <a:off x="2108205" y="338689"/>
            <a:ext cx="5228004" cy="5976050"/>
          </a:xfrm>
          <a:prstGeom prst="rect">
            <a:avLst/>
          </a:prstGeom>
          <a:ln w="57150">
            <a:solidFill>
              <a:schemeClr val="tx1"/>
            </a:solidFill>
          </a:ln>
        </p:spPr>
      </p:pic>
      <p:pic>
        <p:nvPicPr>
          <p:cNvPr id="6" name="Content Placeholder 5" descr="&lt;strong&gt;Pencil&lt;/strong&gt;">
            <a:extLst>
              <a:ext uri="{FF2B5EF4-FFF2-40B4-BE49-F238E27FC236}">
                <a16:creationId xmlns:a16="http://schemas.microsoft.com/office/drawing/2014/main" id="{35FE6B53-AF63-4277-BC8F-FB0A4CCC6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900" y="2802269"/>
            <a:ext cx="1708744" cy="1253461"/>
          </a:xfrm>
          <a:prstGeom prst="rect">
            <a:avLst/>
          </a:prstGeom>
        </p:spPr>
      </p:pic>
    </p:spTree>
    <p:extLst>
      <p:ext uri="{BB962C8B-B14F-4D97-AF65-F5344CB8AC3E}">
        <p14:creationId xmlns:p14="http://schemas.microsoft.com/office/powerpoint/2010/main" val="135407187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E9184-3DB4-499B-A36C-77C69200C7AF}"/>
              </a:ext>
            </a:extLst>
          </p:cNvPr>
          <p:cNvSpPr>
            <a:spLocks noGrp="1"/>
          </p:cNvSpPr>
          <p:nvPr>
            <p:ph idx="1"/>
          </p:nvPr>
        </p:nvSpPr>
        <p:spPr>
          <a:xfrm>
            <a:off x="4572000" y="2347994"/>
            <a:ext cx="3975316" cy="1921788"/>
          </a:xfrm>
          <a:ln w="19050">
            <a:solidFill>
              <a:schemeClr val="tx1"/>
            </a:solidFill>
          </a:ln>
        </p:spPr>
        <p:txBody>
          <a:bodyPr>
            <a:normAutofit fontScale="92500" lnSpcReduction="20000"/>
          </a:bodyPr>
          <a:lstStyle/>
          <a:p>
            <a:pPr marL="0" indent="0">
              <a:buNone/>
            </a:pPr>
            <a:r>
              <a:rPr lang="en-US" sz="2400" dirty="0">
                <a:latin typeface="Calibri" panose="020F0502020204030204" pitchFamily="34" charset="0"/>
                <a:cs typeface="Calibri" panose="020F0502020204030204" pitchFamily="34" charset="0"/>
              </a:rPr>
              <a:t>Reading Level: 6.0</a:t>
            </a:r>
          </a:p>
          <a:p>
            <a:pPr marL="0" indent="0">
              <a:buNone/>
            </a:pPr>
            <a:r>
              <a:rPr lang="en-US" sz="2400" dirty="0">
                <a:latin typeface="Calibri" panose="020F0502020204030204" pitchFamily="34" charset="0"/>
                <a:cs typeface="Calibri" panose="020F0502020204030204" pitchFamily="34" charset="0"/>
              </a:rPr>
              <a:t>Interest Level: 7-12</a:t>
            </a:r>
          </a:p>
          <a:p>
            <a:pPr marL="0" indent="0">
              <a:buNone/>
            </a:pPr>
            <a:r>
              <a:rPr lang="en-US" sz="2400" dirty="0">
                <a:latin typeface="Calibri" panose="020F0502020204030204" pitchFamily="34" charset="0"/>
                <a:cs typeface="Calibri" panose="020F0502020204030204" pitchFamily="34" charset="0"/>
              </a:rPr>
              <a:t>Publisher: Scholastic Press</a:t>
            </a:r>
          </a:p>
          <a:p>
            <a:pPr marL="0" indent="0">
              <a:buNone/>
            </a:pPr>
            <a:r>
              <a:rPr lang="en-US" sz="2400" dirty="0">
                <a:latin typeface="Calibri" panose="020F0502020204030204" pitchFamily="34" charset="0"/>
                <a:cs typeface="Calibri" panose="020F0502020204030204" pitchFamily="34" charset="0"/>
              </a:rPr>
              <a:t>Copyright: 2020</a:t>
            </a:r>
            <a:r>
              <a:rPr lang="en-US" dirty="0"/>
              <a:t>                </a:t>
            </a:r>
          </a:p>
        </p:txBody>
      </p:sp>
      <p:pic>
        <p:nvPicPr>
          <p:cNvPr id="1026" name="Picture 2" descr="The Ballad of Songbirds and Snakes (A Hunger Games Novel) by [Suzanne Collins]">
            <a:extLst>
              <a:ext uri="{FF2B5EF4-FFF2-40B4-BE49-F238E27FC236}">
                <a16:creationId xmlns:a16="http://schemas.microsoft.com/office/drawing/2014/main" id="{DD296A67-E3CA-4207-A124-6AA192ACC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87" y="2347994"/>
            <a:ext cx="2776196" cy="4193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0FAEC4D-9E96-464A-85BA-5DFB7D288D5D}"/>
              </a:ext>
            </a:extLst>
          </p:cNvPr>
          <p:cNvSpPr/>
          <p:nvPr/>
        </p:nvSpPr>
        <p:spPr>
          <a:xfrm>
            <a:off x="1193315" y="1041524"/>
            <a:ext cx="7159087" cy="1200329"/>
          </a:xfrm>
          <a:prstGeom prst="rect">
            <a:avLst/>
          </a:prstGeom>
        </p:spPr>
        <p:txBody>
          <a:bodyPr wrap="square">
            <a:spAutoFit/>
          </a:bodyPr>
          <a:lstStyle/>
          <a:p>
            <a:pPr algn="ctr"/>
            <a:r>
              <a:rPr lang="en-US" sz="3600" b="1" i="1" dirty="0">
                <a:solidFill>
                  <a:srgbClr val="7A9900"/>
                </a:solidFill>
                <a:latin typeface="Calibri" panose="020F0502020204030204" pitchFamily="34" charset="0"/>
                <a:cs typeface="Calibri" panose="020F0502020204030204" pitchFamily="34" charset="0"/>
              </a:rPr>
              <a:t>The Ballad of Songbirds and Snakes</a:t>
            </a:r>
            <a:br>
              <a:rPr lang="en-US" sz="3600" b="1" i="1" dirty="0">
                <a:latin typeface="Calibri" panose="020F0502020204030204" pitchFamily="34" charset="0"/>
                <a:cs typeface="Calibri" panose="020F0502020204030204" pitchFamily="34" charset="0"/>
              </a:rPr>
            </a:br>
            <a:r>
              <a:rPr lang="en-US" sz="3600" b="1" i="1" dirty="0">
                <a:solidFill>
                  <a:srgbClr val="005CB8"/>
                </a:solidFill>
                <a:latin typeface="Calibri" panose="020F0502020204030204" pitchFamily="34" charset="0"/>
                <a:cs typeface="Calibri" panose="020F0502020204030204" pitchFamily="34" charset="0"/>
              </a:rPr>
              <a:t>by Suzanne Collins</a:t>
            </a:r>
            <a:endParaRPr lang="en-US" sz="3600" dirty="0">
              <a:solidFill>
                <a:srgbClr val="005CB8"/>
              </a:solidFill>
            </a:endParaRPr>
          </a:p>
        </p:txBody>
      </p:sp>
      <p:pic>
        <p:nvPicPr>
          <p:cNvPr id="1030" name="Picture 6" descr="Listen To Suzanne Collins Read An Exclusive Excerpt From 'The ...">
            <a:extLst>
              <a:ext uri="{FF2B5EF4-FFF2-40B4-BE49-F238E27FC236}">
                <a16:creationId xmlns:a16="http://schemas.microsoft.com/office/drawing/2014/main" id="{A3116BB7-9407-408A-A8AA-591FAADD16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194" y="4482063"/>
            <a:ext cx="2936927" cy="16459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4017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25EFBA-A5DF-4C8C-B879-6F358FF9A2B2}"/>
              </a:ext>
            </a:extLst>
          </p:cNvPr>
          <p:cNvSpPr>
            <a:spLocks noGrp="1"/>
          </p:cNvSpPr>
          <p:nvPr>
            <p:ph idx="1"/>
          </p:nvPr>
        </p:nvSpPr>
        <p:spPr>
          <a:xfrm>
            <a:off x="2545679" y="2119427"/>
            <a:ext cx="6369804" cy="4277746"/>
          </a:xfrm>
          <a:ln w="19050">
            <a:solidFill>
              <a:schemeClr val="tx1"/>
            </a:solidFill>
          </a:ln>
        </p:spPr>
        <p:txBody>
          <a:bodyPr>
            <a:normAutofit fontScale="77500" lnSpcReduction="20000"/>
          </a:bodyPr>
          <a:lstStyle/>
          <a:p>
            <a:pPr marL="0" indent="0">
              <a:buNone/>
            </a:pPr>
            <a:r>
              <a:rPr lang="en-US" b="1" dirty="0">
                <a:latin typeface="+mn-lt"/>
              </a:rPr>
              <a:t>Story synopsis</a:t>
            </a:r>
            <a:r>
              <a:rPr lang="en-US" dirty="0">
                <a:latin typeface="+mn-lt"/>
              </a:rPr>
              <a:t>: Capitol has emerged triumphant from a civil war. Now, with the rebellious Districts quelled, the once-powerful Snows live a precarious existence in a penthouse apartment, concealing their </a:t>
            </a:r>
            <a:r>
              <a:rPr lang="en-US" dirty="0">
                <a:solidFill>
                  <a:srgbClr val="7A9900"/>
                </a:solidFill>
                <a:latin typeface="+mn-lt"/>
              </a:rPr>
              <a:t>poverty </a:t>
            </a:r>
            <a:r>
              <a:rPr lang="en-US" dirty="0">
                <a:latin typeface="+mn-lt"/>
              </a:rPr>
              <a:t>from the rest of the city’s aristocracy. The Games are in their 10th year, and losing their audience; those in charge decide to bring in mentors from the city’s elite to increase engagement. The teenage Coriolanus is chosen to mentor Lucy Gray Baird, an eccentric vagabond singer who has been picked as a tribute from District 12. He must guide her to win, pleasing both the spectators and his teachers. Coriolanus sees his chance to gain glory back for his family name, his eyes firmly fixed on the </a:t>
            </a:r>
            <a:r>
              <a:rPr lang="en-US" dirty="0">
                <a:solidFill>
                  <a:srgbClr val="7A9900"/>
                </a:solidFill>
                <a:latin typeface="+mn-lt"/>
              </a:rPr>
              <a:t>cash prize </a:t>
            </a:r>
            <a:r>
              <a:rPr lang="en-US" dirty="0">
                <a:latin typeface="+mn-lt"/>
              </a:rPr>
              <a:t>and his </a:t>
            </a:r>
            <a:r>
              <a:rPr lang="en-US" dirty="0">
                <a:solidFill>
                  <a:srgbClr val="7A9900"/>
                </a:solidFill>
                <a:latin typeface="+mn-lt"/>
              </a:rPr>
              <a:t>future career</a:t>
            </a:r>
            <a:r>
              <a:rPr lang="en-US" dirty="0">
                <a:latin typeface="+mn-lt"/>
              </a:rPr>
              <a:t>.</a:t>
            </a:r>
          </a:p>
        </p:txBody>
      </p:sp>
      <p:pic>
        <p:nvPicPr>
          <p:cNvPr id="4" name="Picture 3">
            <a:extLst>
              <a:ext uri="{FF2B5EF4-FFF2-40B4-BE49-F238E27FC236}">
                <a16:creationId xmlns:a16="http://schemas.microsoft.com/office/drawing/2014/main" id="{6B62A3E9-23A3-45DF-82F0-04DDEAEB5DD7}"/>
              </a:ext>
            </a:extLst>
          </p:cNvPr>
          <p:cNvPicPr>
            <a:picLocks noChangeAspect="1"/>
          </p:cNvPicPr>
          <p:nvPr/>
        </p:nvPicPr>
        <p:blipFill>
          <a:blip r:embed="rId2"/>
          <a:stretch>
            <a:fillRect/>
          </a:stretch>
        </p:blipFill>
        <p:spPr>
          <a:xfrm>
            <a:off x="510536" y="2413074"/>
            <a:ext cx="1846113" cy="2539927"/>
          </a:xfrm>
          <a:prstGeom prst="rect">
            <a:avLst/>
          </a:prstGeom>
          <a:ln w="76200">
            <a:solidFill>
              <a:schemeClr val="tx2">
                <a:lumMod val="75000"/>
              </a:schemeClr>
            </a:solidFill>
          </a:ln>
        </p:spPr>
      </p:pic>
      <p:sp>
        <p:nvSpPr>
          <p:cNvPr id="6" name="Title 5">
            <a:extLst>
              <a:ext uri="{FF2B5EF4-FFF2-40B4-BE49-F238E27FC236}">
                <a16:creationId xmlns:a16="http://schemas.microsoft.com/office/drawing/2014/main" id="{A306E348-953C-4283-A878-16772CB5C19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9722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0AA28-210A-4386-AF78-09F09EB94B54}"/>
              </a:ext>
            </a:extLst>
          </p:cNvPr>
          <p:cNvPicPr>
            <a:picLocks noChangeAspect="1"/>
          </p:cNvPicPr>
          <p:nvPr/>
        </p:nvPicPr>
        <p:blipFill>
          <a:blip r:embed="rId2"/>
          <a:stretch>
            <a:fillRect/>
          </a:stretch>
        </p:blipFill>
        <p:spPr>
          <a:xfrm>
            <a:off x="1203017" y="4967055"/>
            <a:ext cx="7181850" cy="1257300"/>
          </a:xfrm>
          <a:prstGeom prst="rect">
            <a:avLst/>
          </a:prstGeom>
          <a:ln w="76200">
            <a:solidFill>
              <a:schemeClr val="tx1"/>
            </a:solidFill>
          </a:ln>
        </p:spPr>
      </p:pic>
      <p:sp>
        <p:nvSpPr>
          <p:cNvPr id="6" name="TextBox 5">
            <a:extLst>
              <a:ext uri="{FF2B5EF4-FFF2-40B4-BE49-F238E27FC236}">
                <a16:creationId xmlns:a16="http://schemas.microsoft.com/office/drawing/2014/main" id="{ECE70622-AA03-4EB6-94F0-41CF55E2D100}"/>
              </a:ext>
            </a:extLst>
          </p:cNvPr>
          <p:cNvSpPr txBox="1"/>
          <p:nvPr/>
        </p:nvSpPr>
        <p:spPr>
          <a:xfrm>
            <a:off x="656948" y="1049893"/>
            <a:ext cx="8185211" cy="707886"/>
          </a:xfrm>
          <a:prstGeom prst="rect">
            <a:avLst/>
          </a:prstGeom>
          <a:noFill/>
        </p:spPr>
        <p:txBody>
          <a:bodyPr wrap="square" rtlCol="0">
            <a:spAutoFit/>
          </a:bodyPr>
          <a:lstStyle/>
          <a:p>
            <a:pPr algn="ctr"/>
            <a:r>
              <a:rPr lang="en-US" sz="2000" b="1" dirty="0">
                <a:solidFill>
                  <a:srgbClr val="005CB8"/>
                </a:solidFill>
                <a:latin typeface="+mn-lt"/>
              </a:rPr>
              <a:t>“The Ballad of Songbirds and Snakes” </a:t>
            </a:r>
          </a:p>
          <a:p>
            <a:pPr algn="ctr"/>
            <a:r>
              <a:rPr lang="en-US" sz="2000" b="1" dirty="0">
                <a:solidFill>
                  <a:srgbClr val="005CB8"/>
                </a:solidFill>
                <a:latin typeface="+mn-lt"/>
              </a:rPr>
              <a:t>Possible Content Connections</a:t>
            </a:r>
          </a:p>
        </p:txBody>
      </p:sp>
      <p:sp>
        <p:nvSpPr>
          <p:cNvPr id="7" name="TextBox 6">
            <a:extLst>
              <a:ext uri="{FF2B5EF4-FFF2-40B4-BE49-F238E27FC236}">
                <a16:creationId xmlns:a16="http://schemas.microsoft.com/office/drawing/2014/main" id="{DDB52459-E14A-473B-90E4-EBA121EF9C4C}"/>
              </a:ext>
            </a:extLst>
          </p:cNvPr>
          <p:cNvSpPr txBox="1"/>
          <p:nvPr/>
        </p:nvSpPr>
        <p:spPr>
          <a:xfrm>
            <a:off x="656948" y="1757779"/>
            <a:ext cx="8273988" cy="2954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a:latin typeface="+mn-lt"/>
              </a:rPr>
              <a:t>History</a:t>
            </a:r>
            <a:r>
              <a:rPr lang="en-US" sz="2000" dirty="0">
                <a:latin typeface="+mn-lt"/>
              </a:rPr>
              <a:t> – Global Alliances and Ancient Civilizations </a:t>
            </a:r>
          </a:p>
          <a:p>
            <a:pPr marL="285750" indent="-285750">
              <a:lnSpc>
                <a:spcPct val="150000"/>
              </a:lnSpc>
              <a:buFont typeface="Arial" panose="020B0604020202020204" pitchFamily="34" charset="0"/>
              <a:buChar char="•"/>
            </a:pPr>
            <a:r>
              <a:rPr lang="en-US" sz="2000" b="1" dirty="0">
                <a:latin typeface="+mn-lt"/>
              </a:rPr>
              <a:t>Economics </a:t>
            </a:r>
            <a:r>
              <a:rPr lang="en-US" sz="2000" dirty="0">
                <a:latin typeface="+mn-lt"/>
              </a:rPr>
              <a:t>– Taxes, Trade, Wages and Productive Resources</a:t>
            </a:r>
          </a:p>
          <a:p>
            <a:pPr marL="285750" indent="-285750">
              <a:lnSpc>
                <a:spcPct val="150000"/>
              </a:lnSpc>
              <a:buFont typeface="Arial" panose="020B0604020202020204" pitchFamily="34" charset="0"/>
              <a:buChar char="•"/>
            </a:pPr>
            <a:r>
              <a:rPr lang="en-US" sz="2000" b="1" dirty="0">
                <a:latin typeface="+mn-lt"/>
              </a:rPr>
              <a:t>Languages </a:t>
            </a:r>
            <a:r>
              <a:rPr lang="en-US" sz="2000" dirty="0">
                <a:latin typeface="+mn-lt"/>
              </a:rPr>
              <a:t>- Latin and Greek </a:t>
            </a:r>
          </a:p>
          <a:p>
            <a:pPr marL="285750" indent="-285750">
              <a:lnSpc>
                <a:spcPct val="150000"/>
              </a:lnSpc>
              <a:buFont typeface="Arial" panose="020B0604020202020204" pitchFamily="34" charset="0"/>
              <a:buChar char="•"/>
            </a:pPr>
            <a:r>
              <a:rPr lang="en-US" sz="2000" b="1" dirty="0">
                <a:latin typeface="+mn-lt"/>
              </a:rPr>
              <a:t>Music</a:t>
            </a:r>
            <a:r>
              <a:rPr lang="en-US" sz="2000" dirty="0">
                <a:latin typeface="+mn-lt"/>
              </a:rPr>
              <a:t> – Folk Songs &amp; Protest Lyrics</a:t>
            </a:r>
          </a:p>
          <a:p>
            <a:pPr marL="285750" indent="-285750">
              <a:lnSpc>
                <a:spcPct val="150000"/>
              </a:lnSpc>
              <a:buFont typeface="Arial" panose="020B0604020202020204" pitchFamily="34" charset="0"/>
              <a:buChar char="•"/>
            </a:pPr>
            <a:r>
              <a:rPr lang="en-US" sz="2000" b="1" dirty="0">
                <a:latin typeface="+mn-lt"/>
              </a:rPr>
              <a:t>Science</a:t>
            </a:r>
            <a:r>
              <a:rPr lang="en-US" sz="2000" dirty="0">
                <a:latin typeface="+mn-lt"/>
              </a:rPr>
              <a:t> – Cloning and Genetic Engineering</a:t>
            </a:r>
          </a:p>
          <a:p>
            <a:endParaRPr lang="en-US" dirty="0"/>
          </a:p>
          <a:p>
            <a:endParaRPr lang="en-US" dirty="0"/>
          </a:p>
        </p:txBody>
      </p:sp>
      <p:pic>
        <p:nvPicPr>
          <p:cNvPr id="2052" name="Picture 4" descr="Hunger Games District 12 Decal Sticker">
            <a:extLst>
              <a:ext uri="{FF2B5EF4-FFF2-40B4-BE49-F238E27FC236}">
                <a16:creationId xmlns:a16="http://schemas.microsoft.com/office/drawing/2014/main" id="{E980FE61-C5EC-49DA-8965-00A92DB17E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095" y="2851951"/>
            <a:ext cx="1662957" cy="166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782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C273-E11F-4468-AA95-C642D6970F7F}"/>
              </a:ext>
            </a:extLst>
          </p:cNvPr>
          <p:cNvSpPr>
            <a:spLocks noGrp="1"/>
          </p:cNvSpPr>
          <p:nvPr>
            <p:ph type="title"/>
          </p:nvPr>
        </p:nvSpPr>
        <p:spPr/>
        <p:txBody>
          <a:bodyPr/>
          <a:lstStyle/>
          <a:p>
            <a:r>
              <a:rPr lang="en-US" sz="4000" dirty="0"/>
              <a:t>Yes… A movie is forthcoming</a:t>
            </a:r>
          </a:p>
        </p:txBody>
      </p:sp>
      <p:pic>
        <p:nvPicPr>
          <p:cNvPr id="3074" name="Picture 2" descr="The Ballad of Songbirds and Snakes by Suzanne Collins review — the ...">
            <a:extLst>
              <a:ext uri="{FF2B5EF4-FFF2-40B4-BE49-F238E27FC236}">
                <a16:creationId xmlns:a16="http://schemas.microsoft.com/office/drawing/2014/main" id="{7461F4A2-C82E-4C72-8621-74EF85440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882" y="2057400"/>
            <a:ext cx="6040481" cy="339357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5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Agenda</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3" name="TextBox 2">
            <a:extLst>
              <a:ext uri="{FF2B5EF4-FFF2-40B4-BE49-F238E27FC236}">
                <a16:creationId xmlns:a16="http://schemas.microsoft.com/office/drawing/2014/main" id="{11CF34CF-9134-41DC-9BC2-9C06C735AD7E}"/>
              </a:ext>
            </a:extLst>
          </p:cNvPr>
          <p:cNvSpPr txBox="1"/>
          <p:nvPr/>
        </p:nvSpPr>
        <p:spPr>
          <a:xfrm>
            <a:off x="842186" y="2008592"/>
            <a:ext cx="7665396" cy="3970318"/>
          </a:xfrm>
          <a:prstGeom prst="rect">
            <a:avLst/>
          </a:prstGeom>
          <a:noFill/>
        </p:spPr>
        <p:txBody>
          <a:bodyPr wrap="square" rtlCol="0">
            <a:spAutoFit/>
          </a:bodyPr>
          <a:lstStyle/>
          <a:p>
            <a:pPr marL="0" indent="0" algn="ctr">
              <a:buNone/>
            </a:pPr>
            <a:r>
              <a:rPr lang="en-US" dirty="0">
                <a:effectLst/>
                <a:latin typeface="+mn-lt"/>
                <a:ea typeface="Calibri" panose="020F0502020204030204" pitchFamily="34" charset="0"/>
                <a:cs typeface="Times New Roman" panose="02020603050405020304" pitchFamily="18" charset="0"/>
              </a:rPr>
              <a:t>In this webinar, we review </a:t>
            </a:r>
            <a:r>
              <a:rPr lang="en-US" dirty="0">
                <a:solidFill>
                  <a:srgbClr val="7A9900"/>
                </a:solidFill>
                <a:effectLst/>
                <a:latin typeface="+mn-lt"/>
                <a:ea typeface="Calibri" panose="020F0502020204030204" pitchFamily="34" charset="0"/>
                <a:cs typeface="Times New Roman" panose="02020603050405020304" pitchFamily="18" charset="0"/>
              </a:rPr>
              <a:t>middle/high school books that feature past pandemics </a:t>
            </a:r>
            <a:r>
              <a:rPr lang="en-US" dirty="0">
                <a:effectLst/>
                <a:latin typeface="+mn-lt"/>
                <a:ea typeface="Calibri" panose="020F0502020204030204" pitchFamily="34" charset="0"/>
                <a:cs typeface="Times New Roman" panose="02020603050405020304" pitchFamily="18" charset="0"/>
              </a:rPr>
              <a:t>and how they </a:t>
            </a:r>
            <a:r>
              <a:rPr lang="en-US" dirty="0">
                <a:solidFill>
                  <a:srgbClr val="7A9900"/>
                </a:solidFill>
                <a:effectLst/>
                <a:latin typeface="+mn-lt"/>
                <a:ea typeface="Calibri" panose="020F0502020204030204" pitchFamily="34" charset="0"/>
                <a:cs typeface="Times New Roman" panose="02020603050405020304" pitchFamily="18" charset="0"/>
              </a:rPr>
              <a:t>relate to current events</a:t>
            </a:r>
            <a:r>
              <a:rPr lang="en-US" dirty="0">
                <a:effectLst/>
                <a:latin typeface="+mn-lt"/>
                <a:ea typeface="Calibri" panose="020F0502020204030204" pitchFamily="34" charset="0"/>
                <a:cs typeface="Times New Roman" panose="02020603050405020304" pitchFamily="18" charset="0"/>
              </a:rPr>
              <a:t>…</a:t>
            </a:r>
          </a:p>
          <a:p>
            <a:pPr marL="0" indent="0">
              <a:buNone/>
            </a:pPr>
            <a:r>
              <a:rPr lang="en-US" b="1" dirty="0">
                <a:effectLst/>
                <a:latin typeface="+mn-lt"/>
                <a:ea typeface="Calibri" panose="020F0502020204030204" pitchFamily="34" charset="0"/>
                <a:cs typeface="Times New Roman" panose="02020603050405020304" pitchFamily="18" charset="0"/>
              </a:rPr>
              <a:t>Economics concepts include: </a:t>
            </a:r>
          </a:p>
          <a:p>
            <a:pPr marL="457200" indent="-457200">
              <a:buFont typeface="Wingdings" panose="05000000000000000000" pitchFamily="2" charset="2"/>
              <a:buChar char="§"/>
            </a:pPr>
            <a:r>
              <a:rPr lang="en-US" dirty="0">
                <a:latin typeface="+mn-lt"/>
              </a:rPr>
              <a:t>Allocation of Limited Resources </a:t>
            </a:r>
          </a:p>
          <a:p>
            <a:pPr marL="457200" indent="-457200">
              <a:buFont typeface="Wingdings" panose="05000000000000000000" pitchFamily="2" charset="2"/>
              <a:buChar char="§"/>
            </a:pPr>
            <a:r>
              <a:rPr lang="en-US" dirty="0">
                <a:latin typeface="+mn-lt"/>
              </a:rPr>
              <a:t>Privilege vs. Poverty</a:t>
            </a:r>
          </a:p>
          <a:p>
            <a:pPr marL="457200" indent="-457200">
              <a:buFont typeface="Wingdings" panose="05000000000000000000" pitchFamily="2" charset="2"/>
              <a:buChar char="§"/>
            </a:pPr>
            <a:r>
              <a:rPr lang="en-US" dirty="0">
                <a:latin typeface="+mn-lt"/>
              </a:rPr>
              <a:t>Opportunity Cost</a:t>
            </a:r>
          </a:p>
          <a:p>
            <a:pPr marL="457200" indent="-457200">
              <a:buFont typeface="Wingdings" panose="05000000000000000000" pitchFamily="2" charset="2"/>
              <a:buChar char="§"/>
            </a:pPr>
            <a:r>
              <a:rPr lang="en-US" dirty="0">
                <a:latin typeface="+mn-lt"/>
              </a:rPr>
              <a:t>Demand &amp; Supply </a:t>
            </a:r>
          </a:p>
          <a:p>
            <a:pPr marL="457200" indent="-457200">
              <a:buFont typeface="Wingdings" panose="05000000000000000000" pitchFamily="2" charset="2"/>
              <a:buChar char="§"/>
            </a:pPr>
            <a:r>
              <a:rPr lang="en-US" dirty="0">
                <a:latin typeface="+mn-lt"/>
              </a:rPr>
              <a:t>Economic Systems </a:t>
            </a:r>
          </a:p>
          <a:p>
            <a:r>
              <a:rPr lang="en-US" b="1" dirty="0">
                <a:latin typeface="+mn-lt"/>
              </a:rPr>
              <a:t>Also provided:</a:t>
            </a:r>
          </a:p>
          <a:p>
            <a:pPr marL="342900" indent="-342900">
              <a:buFont typeface="Wingdings" panose="05000000000000000000" pitchFamily="2" charset="2"/>
              <a:buChar char="ü"/>
            </a:pPr>
            <a:r>
              <a:rPr lang="en-US" dirty="0">
                <a:latin typeface="+mn-lt"/>
              </a:rPr>
              <a:t>Hands on lessons and activities</a:t>
            </a:r>
          </a:p>
          <a:p>
            <a:pPr marL="342900" indent="-342900">
              <a:buFont typeface="Wingdings" panose="05000000000000000000" pitchFamily="2" charset="2"/>
              <a:buChar char="ü"/>
            </a:pPr>
            <a:r>
              <a:rPr lang="en-US" dirty="0">
                <a:latin typeface="+mn-lt"/>
              </a:rPr>
              <a:t>Websites providing support materials</a:t>
            </a:r>
          </a:p>
          <a:p>
            <a:pPr marL="342900" indent="-342900">
              <a:buFont typeface="Wingdings" panose="05000000000000000000" pitchFamily="2" charset="2"/>
              <a:buChar char="ü"/>
            </a:pPr>
            <a:r>
              <a:rPr lang="en-US" dirty="0">
                <a:latin typeface="+mn-lt"/>
              </a:rPr>
              <a:t>Related standards</a:t>
            </a:r>
          </a:p>
          <a:p>
            <a:pPr marL="342900" indent="-342900">
              <a:buFont typeface="Wingdings" panose="05000000000000000000" pitchFamily="2" charset="2"/>
              <a:buChar char="ü"/>
            </a:pPr>
            <a:r>
              <a:rPr lang="en-US" dirty="0">
                <a:latin typeface="+mn-lt"/>
              </a:rPr>
              <a:t>Annotated bibliography </a:t>
            </a:r>
          </a:p>
          <a:p>
            <a:pPr marL="342900" indent="-342900">
              <a:buFont typeface="Wingdings" panose="05000000000000000000" pitchFamily="2" charset="2"/>
              <a:buChar char="ü"/>
            </a:pPr>
            <a:r>
              <a:rPr lang="en-US" dirty="0">
                <a:latin typeface="+mn-lt"/>
              </a:rPr>
              <a:t>Q &amp; A opportunities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Assessment Questions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212848"/>
            <a:ext cx="8229600" cy="4340353"/>
          </a:xfrm>
        </p:spPr>
        <p:txBody>
          <a:bodyPr>
            <a:noAutofit/>
          </a:bodyPr>
          <a:lstStyle/>
          <a:p>
            <a:pPr marL="0" indent="0" defTabSz="905255">
              <a:buNone/>
              <a:defRPr sz="3168"/>
            </a:pPr>
            <a:r>
              <a:rPr lang="en-US" sz="2500" dirty="0">
                <a:latin typeface="Calibri" panose="020F0502020204030204" pitchFamily="34" charset="0"/>
                <a:cs typeface="Calibri" panose="020F0502020204030204" pitchFamily="34" charset="0"/>
              </a:rPr>
              <a:t>For class discussion:</a:t>
            </a:r>
          </a:p>
          <a:p>
            <a:r>
              <a:rPr lang="en-US" dirty="0"/>
              <a:t>What have you heard about COVID 19? </a:t>
            </a:r>
          </a:p>
          <a:p>
            <a:r>
              <a:rPr lang="en-US" dirty="0"/>
              <a:t>What can we learn by reading about past pandemics?</a:t>
            </a:r>
          </a:p>
          <a:p>
            <a:r>
              <a:rPr lang="en-US" dirty="0"/>
              <a:t>Do you think it’s possible to watch too much news concerning COVID 19?</a:t>
            </a:r>
          </a:p>
          <a:p>
            <a:r>
              <a:rPr lang="en-US" dirty="0"/>
              <a:t>What are your major concerns about pandemics?</a:t>
            </a:r>
          </a:p>
          <a:p>
            <a:pPr marL="0" indent="0" defTabSz="905255">
              <a:buNone/>
              <a:defRPr sz="3168"/>
            </a:pPr>
            <a:endParaRPr lang="en-US" sz="2500" dirty="0">
              <a:latin typeface="Calibri" panose="020F0502020204030204" pitchFamily="34" charset="0"/>
              <a:cs typeface="Calibri" panose="020F0502020204030204" pitchFamily="34" charset="0"/>
            </a:endParaRPr>
          </a:p>
          <a:p>
            <a:pPr marL="0" indent="0" defTabSz="905255">
              <a:buNone/>
              <a:defRPr sz="3168"/>
            </a:pPr>
            <a:endParaRPr lang="en-US" sz="2750" dirty="0"/>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marL="0" rtl="0" eaLnBrk="1" fontAlgn="t" latinLnBrk="0" hangingPunct="1">
              <a:spcBef>
                <a:spcPts val="0"/>
              </a:spcBef>
              <a:spcAft>
                <a:spcPts val="0"/>
              </a:spcAft>
            </a:pPr>
            <a:r>
              <a:rPr lang="en-US" sz="6000" i="0" u="none" strike="noStrike" dirty="0">
                <a:effectLst/>
                <a:latin typeface="Arial" panose="020B0604020202020204" pitchFamily="34" charset="0"/>
              </a:rPr>
              <a:t>Resources</a:t>
            </a:r>
          </a:p>
        </p:txBody>
      </p:sp>
      <p:graphicFrame>
        <p:nvGraphicFramePr>
          <p:cNvPr id="3" name="Content Placeholder 2">
            <a:extLst>
              <a:ext uri="{FF2B5EF4-FFF2-40B4-BE49-F238E27FC236}">
                <a16:creationId xmlns:a16="http://schemas.microsoft.com/office/drawing/2014/main" id="{B41B35EB-9A70-4EF0-A938-49D82E36B588}"/>
              </a:ext>
            </a:extLst>
          </p:cNvPr>
          <p:cNvGraphicFramePr>
            <a:graphicFrameLocks noGrp="1"/>
          </p:cNvGraphicFramePr>
          <p:nvPr>
            <p:ph idx="1"/>
            <p:extLst>
              <p:ext uri="{D42A27DB-BD31-4B8C-83A1-F6EECF244321}">
                <p14:modId xmlns:p14="http://schemas.microsoft.com/office/powerpoint/2010/main" val="3815863659"/>
              </p:ext>
            </p:extLst>
          </p:nvPr>
        </p:nvGraphicFramePr>
        <p:xfrm>
          <a:off x="457201" y="2348892"/>
          <a:ext cx="8414426" cy="3789889"/>
        </p:xfrm>
        <a:graphic>
          <a:graphicData uri="http://schemas.openxmlformats.org/drawingml/2006/table">
            <a:tbl>
              <a:tblPr firstRow="1" firstCol="1" bandRow="1">
                <a:tableStyleId>{5C22544A-7EE6-4342-B048-85BDC9FD1C3A}</a:tableStyleId>
              </a:tblPr>
              <a:tblGrid>
                <a:gridCol w="2114425">
                  <a:extLst>
                    <a:ext uri="{9D8B030D-6E8A-4147-A177-3AD203B41FA5}">
                      <a16:colId xmlns:a16="http://schemas.microsoft.com/office/drawing/2014/main" val="3593688571"/>
                    </a:ext>
                  </a:extLst>
                </a:gridCol>
                <a:gridCol w="6300001">
                  <a:extLst>
                    <a:ext uri="{9D8B030D-6E8A-4147-A177-3AD203B41FA5}">
                      <a16:colId xmlns:a16="http://schemas.microsoft.com/office/drawing/2014/main" val="1853505992"/>
                    </a:ext>
                  </a:extLst>
                </a:gridCol>
              </a:tblGrid>
              <a:tr h="290997">
                <a:tc>
                  <a:txBody>
                    <a:bodyPr/>
                    <a:lstStyle/>
                    <a:p>
                      <a:pPr marL="0" marR="0" algn="ctr">
                        <a:lnSpc>
                          <a:spcPct val="107000"/>
                        </a:lnSpc>
                        <a:spcBef>
                          <a:spcPts val="0"/>
                        </a:spcBef>
                        <a:spcAft>
                          <a:spcPts val="0"/>
                        </a:spcAft>
                      </a:pPr>
                      <a:r>
                        <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Resource </a:t>
                      </a:r>
                    </a:p>
                  </a:txBody>
                  <a:tcPr marL="68580" marR="68580" marT="0" marB="0"/>
                </a:tc>
                <a:tc>
                  <a:txBody>
                    <a:bodyPr/>
                    <a:lstStyle/>
                    <a:p>
                      <a:pPr marL="0" marR="0" algn="ctr">
                        <a:lnSpc>
                          <a:spcPct val="107000"/>
                        </a:lnSpc>
                        <a:spcBef>
                          <a:spcPts val="0"/>
                        </a:spcBef>
                        <a:spcAft>
                          <a:spcPts val="0"/>
                        </a:spcAft>
                      </a:pPr>
                      <a:r>
                        <a:rPr lang="en-US" sz="1600">
                          <a:effectLst/>
                        </a:rPr>
                        <a:t>Link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2928199"/>
                  </a:ext>
                </a:extLst>
              </a:tr>
              <a:tr h="446798">
                <a:tc>
                  <a:txBody>
                    <a:bodyPr/>
                    <a:lstStyle/>
                    <a:p>
                      <a:pPr marL="0" marR="0">
                        <a:lnSpc>
                          <a:spcPct val="107000"/>
                        </a:lnSpc>
                        <a:spcBef>
                          <a:spcPts val="0"/>
                        </a:spcBef>
                        <a:spcAft>
                          <a:spcPts val="0"/>
                        </a:spcAft>
                      </a:pPr>
                      <a:r>
                        <a:rPr lang="en-US" sz="1600" dirty="0">
                          <a:solidFill>
                            <a:schemeClr val="bg1"/>
                          </a:solidFill>
                          <a:effectLst/>
                        </a:rPr>
                        <a:t>Bubonic Plague Simulation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u="sng">
                          <a:effectLst/>
                          <a:hlinkClick r:id="rId3"/>
                        </a:rPr>
                        <a:t>http://livinginmedievaleurope.weebly.com/the-black-death-simulation.html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1919221"/>
                  </a:ext>
                </a:extLst>
              </a:tr>
              <a:tr h="446798">
                <a:tc>
                  <a:txBody>
                    <a:bodyPr/>
                    <a:lstStyle/>
                    <a:p>
                      <a:pPr marL="0" marR="0">
                        <a:lnSpc>
                          <a:spcPct val="107000"/>
                        </a:lnSpc>
                        <a:spcBef>
                          <a:spcPts val="0"/>
                        </a:spcBef>
                        <a:spcAft>
                          <a:spcPts val="0"/>
                        </a:spcAft>
                      </a:pPr>
                      <a:r>
                        <a:rPr lang="en-US" sz="1600" dirty="0">
                          <a:solidFill>
                            <a:schemeClr val="bg1"/>
                          </a:solidFill>
                          <a:effectLst/>
                        </a:rPr>
                        <a:t>Fever 1793 (Yellow Fever)</a:t>
                      </a:r>
                    </a:p>
                    <a:p>
                      <a:pPr marL="0" marR="0">
                        <a:lnSpc>
                          <a:spcPct val="107000"/>
                        </a:lnSpc>
                        <a:spcBef>
                          <a:spcPts val="0"/>
                        </a:spcBef>
                        <a:spcAft>
                          <a:spcPts val="0"/>
                        </a:spcAft>
                      </a:pPr>
                      <a:r>
                        <a:rPr lang="en-US" sz="1600" dirty="0">
                          <a:solidFill>
                            <a:schemeClr val="bg1"/>
                          </a:solidFill>
                          <a:effectLst/>
                        </a:rPr>
                        <a:t>Teacher’s Guide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u="sng">
                          <a:effectLst/>
                          <a:hlinkClick r:id="rId4"/>
                        </a:rPr>
                        <a:t>http://d28hgpri8am2if.cloudfront.net/tagged_assets/15282/fever%201793_cg.pdf</a:t>
                      </a:r>
                      <a:endParaRPr lang="en-US" sz="1400">
                        <a:effectLst/>
                      </a:endParaRP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8024629"/>
                  </a:ext>
                </a:extLst>
              </a:tr>
              <a:tr h="675237">
                <a:tc>
                  <a:txBody>
                    <a:bodyPr/>
                    <a:lstStyle/>
                    <a:p>
                      <a:pPr marL="0" marR="0">
                        <a:lnSpc>
                          <a:spcPct val="107000"/>
                        </a:lnSpc>
                        <a:spcBef>
                          <a:spcPts val="0"/>
                        </a:spcBef>
                        <a:spcAft>
                          <a:spcPts val="0"/>
                        </a:spcAft>
                      </a:pPr>
                      <a:r>
                        <a:rPr lang="en-US" sz="1600" dirty="0">
                          <a:solidFill>
                            <a:schemeClr val="bg1"/>
                          </a:solidFill>
                          <a:effectLst/>
                        </a:rPr>
                        <a:t>An American Plague</a:t>
                      </a:r>
                    </a:p>
                    <a:p>
                      <a:pPr marL="0" marR="0">
                        <a:lnSpc>
                          <a:spcPct val="107000"/>
                        </a:lnSpc>
                        <a:spcBef>
                          <a:spcPts val="0"/>
                        </a:spcBef>
                        <a:spcAft>
                          <a:spcPts val="0"/>
                        </a:spcAft>
                      </a:pPr>
                      <a:r>
                        <a:rPr lang="en-US" sz="1600" dirty="0">
                          <a:solidFill>
                            <a:schemeClr val="bg1"/>
                          </a:solidFill>
                          <a:effectLst/>
                        </a:rPr>
                        <a:t>(Yellow Fever)</a:t>
                      </a:r>
                    </a:p>
                    <a:p>
                      <a:pPr marL="0" marR="0">
                        <a:lnSpc>
                          <a:spcPct val="107000"/>
                        </a:lnSpc>
                        <a:spcBef>
                          <a:spcPts val="0"/>
                        </a:spcBef>
                        <a:spcAft>
                          <a:spcPts val="0"/>
                        </a:spcAft>
                      </a:pPr>
                      <a:r>
                        <a:rPr lang="en-US" sz="1600" dirty="0">
                          <a:solidFill>
                            <a:schemeClr val="bg1"/>
                          </a:solidFill>
                          <a:effectLst/>
                        </a:rPr>
                        <a:t>Lessons &amp; Activities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u="sng" dirty="0">
                          <a:effectLst/>
                          <a:hlinkClick r:id="rId5"/>
                        </a:rPr>
                        <a:t>https://www.librarysparks.com/wp-content/uploads/2016/06/lsp_jan10_ll.pdf</a:t>
                      </a:r>
                      <a:endParaRPr lang="en-US" sz="1400" dirty="0">
                        <a:effectLst/>
                      </a:endParaRPr>
                    </a:p>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6785638"/>
                  </a:ext>
                </a:extLst>
              </a:tr>
              <a:tr h="446798">
                <a:tc>
                  <a:txBody>
                    <a:bodyPr/>
                    <a:lstStyle/>
                    <a:p>
                      <a:pPr marL="0" marR="0">
                        <a:lnSpc>
                          <a:spcPct val="107000"/>
                        </a:lnSpc>
                        <a:spcBef>
                          <a:spcPts val="0"/>
                        </a:spcBef>
                        <a:spcAft>
                          <a:spcPts val="0"/>
                        </a:spcAft>
                      </a:pPr>
                      <a:r>
                        <a:rPr lang="en-US" sz="1600">
                          <a:solidFill>
                            <a:schemeClr val="bg1"/>
                          </a:solidFill>
                          <a:effectLst/>
                        </a:rPr>
                        <a:t>Supply &amp; Demand Lesson </a:t>
                      </a:r>
                    </a:p>
                    <a:p>
                      <a:pPr marL="0" marR="0">
                        <a:lnSpc>
                          <a:spcPct val="107000"/>
                        </a:lnSpc>
                        <a:spcBef>
                          <a:spcPts val="0"/>
                        </a:spcBef>
                        <a:spcAft>
                          <a:spcPts val="0"/>
                        </a:spcAft>
                      </a:pPr>
                      <a:r>
                        <a:rPr lang="en-US" sz="1600">
                          <a:solidFill>
                            <a:schemeClr val="bg1"/>
                          </a:solidFill>
                          <a:effectLst/>
                        </a:rPr>
                        <a:t>Fever 1793</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u="sng">
                          <a:effectLst/>
                          <a:hlinkClick r:id="rId6"/>
                        </a:rPr>
                        <a:t>https://www.economicsarkansas.org/for_teachers/lesson-plans-4-5.html</a:t>
                      </a:r>
                      <a:endParaRPr lang="en-US" sz="1400">
                        <a:effectLst/>
                      </a:endParaRP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55433893"/>
                  </a:ext>
                </a:extLst>
              </a:tr>
              <a:tr h="675237">
                <a:tc>
                  <a:txBody>
                    <a:bodyPr/>
                    <a:lstStyle/>
                    <a:p>
                      <a:pPr marL="0" marR="0">
                        <a:lnSpc>
                          <a:spcPct val="107000"/>
                        </a:lnSpc>
                        <a:spcBef>
                          <a:spcPts val="0"/>
                        </a:spcBef>
                        <a:spcAft>
                          <a:spcPts val="0"/>
                        </a:spcAft>
                      </a:pPr>
                      <a:r>
                        <a:rPr lang="en-US" sz="1600" dirty="0">
                          <a:solidFill>
                            <a:schemeClr val="bg1"/>
                          </a:solidFill>
                          <a:effectLst/>
                        </a:rPr>
                        <a:t>Currency Converter</a:t>
                      </a:r>
                    </a:p>
                    <a:p>
                      <a:pPr marL="0" marR="0">
                        <a:lnSpc>
                          <a:spcPct val="107000"/>
                        </a:lnSpc>
                        <a:spcBef>
                          <a:spcPts val="0"/>
                        </a:spcBef>
                        <a:spcAft>
                          <a:spcPts val="0"/>
                        </a:spcAft>
                      </a:pPr>
                      <a:r>
                        <a:rPr lang="en-US" sz="1600" dirty="0">
                          <a:solidFill>
                            <a:schemeClr val="bg1"/>
                          </a:solidFill>
                          <a:effectLst/>
                        </a:rPr>
                        <a:t>(1919 Spanish Flu)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u="sng" dirty="0">
                          <a:effectLst/>
                          <a:hlinkClick r:id="rId7"/>
                        </a:rPr>
                        <a:t>https://www.dollartimes.com/inflation/inflation.php?amount=1&amp;year=1919</a:t>
                      </a:r>
                      <a:endParaRPr lang="en-US" sz="1400" dirty="0">
                        <a:effectLst/>
                      </a:endParaRPr>
                    </a:p>
                  </a:txBody>
                  <a:tcPr marL="68580" marR="68580" marT="0" marB="0"/>
                </a:tc>
                <a:extLst>
                  <a:ext uri="{0D108BD9-81ED-4DB2-BD59-A6C34878D82A}">
                    <a16:rowId xmlns:a16="http://schemas.microsoft.com/office/drawing/2014/main" val="17008053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0" y="5542258"/>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dirty="0">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dirty="0">
                <a:solidFill>
                  <a:srgbClr val="CADB2C"/>
                </a:solidFill>
                <a:latin typeface="Arial" charset="0"/>
                <a:ea typeface="Arial" charset="0"/>
                <a:cs typeface="Arial" charset="0"/>
              </a:rPr>
              <a:t>Teach Economics?</a:t>
            </a:r>
          </a:p>
          <a:p>
            <a:pPr>
              <a:lnSpc>
                <a:spcPts val="1350"/>
              </a:lnSpc>
            </a:pPr>
            <a:r>
              <a:rPr lang="en-US" sz="1050" b="1" dirty="0">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dirty="0">
              <a:solidFill>
                <a:schemeClr val="bg1"/>
              </a:solidFill>
              <a:latin typeface="Arial" charset="0"/>
              <a:ea typeface="Arial" charset="0"/>
              <a:cs typeface="Arial" charset="0"/>
            </a:endParaRPr>
          </a:p>
          <a:p>
            <a:pPr>
              <a:lnSpc>
                <a:spcPts val="1350"/>
              </a:lnSpc>
            </a:pPr>
            <a:r>
              <a:rPr lang="en-US" dirty="0">
                <a:solidFill>
                  <a:srgbClr val="CADB2C"/>
                </a:solidFill>
                <a:latin typeface="Arial" charset="0"/>
                <a:ea typeface="Arial" charset="0"/>
                <a:cs typeface="Arial" charset="0"/>
              </a:rPr>
              <a:t>Why Play?</a:t>
            </a:r>
          </a:p>
          <a:p>
            <a:pPr>
              <a:lnSpc>
                <a:spcPts val="1350"/>
              </a:lnSpc>
            </a:pPr>
            <a:r>
              <a:rPr lang="en-US" sz="1050" b="1" dirty="0">
                <a:solidFill>
                  <a:srgbClr val="CADB2C"/>
                </a:solidFill>
                <a:latin typeface="Arial" charset="0"/>
                <a:ea typeface="Arial" charset="0"/>
                <a:cs typeface="Arial" charset="0"/>
              </a:rPr>
              <a:t>•</a:t>
            </a:r>
            <a:r>
              <a:rPr lang="en-US" sz="1050" dirty="0">
                <a:solidFill>
                  <a:srgbClr val="CADB2C"/>
                </a:solidFill>
                <a:latin typeface="Arial" charset="0"/>
                <a:ea typeface="Arial" charset="0"/>
                <a:cs typeface="Arial" charset="0"/>
              </a:rPr>
              <a:t> </a:t>
            </a:r>
            <a:r>
              <a:rPr lang="en-US" sz="1050" dirty="0">
                <a:solidFill>
                  <a:schemeClr val="bg1"/>
                </a:solidFill>
                <a:latin typeface="Arial" charset="0"/>
                <a:ea typeface="Arial" charset="0"/>
                <a:cs typeface="Arial" charset="0"/>
              </a:rPr>
              <a:t>Fun team learning experience</a:t>
            </a:r>
          </a:p>
          <a:p>
            <a:pPr>
              <a:lnSpc>
                <a:spcPts val="1350"/>
              </a:lnSpc>
            </a:pPr>
            <a:r>
              <a:rPr lang="en-US" sz="1050" b="1"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Great for college applications</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No other challenge like this </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Online participation makes access easy</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Chance for cash prizes</a:t>
            </a:r>
          </a:p>
          <a:p>
            <a:endParaRPr lang="en-US" sz="1050" dirty="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dirty="0">
                <a:solidFill>
                  <a:srgbClr val="CADB2C"/>
                </a:solidFill>
                <a:latin typeface="Arial" charset="0"/>
                <a:ea typeface="Arial" charset="0"/>
                <a:cs typeface="Arial" charset="0"/>
              </a:rPr>
              <a:t>How it Works</a:t>
            </a:r>
          </a:p>
          <a:p>
            <a:pPr>
              <a:lnSpc>
                <a:spcPts val="1350"/>
              </a:lnSpc>
            </a:pPr>
            <a:r>
              <a:rPr lang="en-US" sz="1200" b="1" dirty="0">
                <a:solidFill>
                  <a:srgbClr val="FFC000"/>
                </a:solidFill>
                <a:latin typeface="Arial" charset="0"/>
                <a:ea typeface="Arial" charset="0"/>
                <a:cs typeface="Arial" charset="0"/>
              </a:rPr>
              <a:t>Teams register </a:t>
            </a:r>
          </a:p>
          <a:p>
            <a:pPr>
              <a:lnSpc>
                <a:spcPts val="1350"/>
              </a:lnSpc>
            </a:pPr>
            <a:r>
              <a:rPr lang="en-US" sz="1050" dirty="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Teams compete within their state</a:t>
            </a:r>
          </a:p>
          <a:p>
            <a:pPr>
              <a:lnSpc>
                <a:spcPts val="1350"/>
              </a:lnSpc>
            </a:pPr>
            <a:r>
              <a:rPr lang="en-US" sz="1050" dirty="0">
                <a:solidFill>
                  <a:schemeClr val="bg1"/>
                </a:solidFill>
                <a:latin typeface="Arial" charset="0"/>
                <a:ea typeface="Arial" charset="0"/>
                <a:cs typeface="Arial" charset="0"/>
              </a:rPr>
              <a:t>Compete to win your state competition for a </a:t>
            </a:r>
            <a:br>
              <a:rPr lang="en-US" sz="1050" dirty="0">
                <a:solidFill>
                  <a:schemeClr val="bg1"/>
                </a:solidFill>
                <a:latin typeface="Arial" charset="0"/>
                <a:ea typeface="Arial" charset="0"/>
                <a:cs typeface="Arial" charset="0"/>
              </a:rPr>
            </a:br>
            <a:r>
              <a:rPr lang="en-US" sz="1050" dirty="0">
                <a:solidFill>
                  <a:schemeClr val="bg1"/>
                </a:solidFill>
                <a:latin typeface="Arial" charset="0"/>
                <a:ea typeface="Arial" charset="0"/>
                <a:cs typeface="Arial" charset="0"/>
              </a:rPr>
              <a:t>chance to advance to the National Semi-Finals.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Semi-Finals:  May 3-20, 2021</a:t>
            </a:r>
          </a:p>
          <a:p>
            <a:pPr>
              <a:lnSpc>
                <a:spcPts val="1350"/>
              </a:lnSpc>
            </a:pPr>
            <a:r>
              <a:rPr lang="en-US" sz="105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Finals: May 22-24, 2021</a:t>
            </a:r>
          </a:p>
          <a:p>
            <a:pPr>
              <a:lnSpc>
                <a:spcPts val="1350"/>
              </a:lnSpc>
            </a:pPr>
            <a:r>
              <a:rPr lang="en-US" sz="105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dirty="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dirty="0">
                <a:solidFill>
                  <a:srgbClr val="CADB2A"/>
                </a:solidFill>
                <a:latin typeface="Arial" charset="0"/>
                <a:ea typeface="Arial" charset="0"/>
                <a:cs typeface="Arial" charset="0"/>
              </a:rPr>
              <a:t>Two divisions based on experience level</a:t>
            </a:r>
            <a:r>
              <a:rPr lang="en-US" b="1" dirty="0">
                <a:solidFill>
                  <a:srgbClr val="74BEE9"/>
                </a:solidFill>
                <a:latin typeface="Arial" charset="0"/>
                <a:ea typeface="Arial" charset="0"/>
                <a:cs typeface="Arial" charset="0"/>
              </a:rPr>
              <a:t> </a:t>
            </a:r>
            <a:endParaRPr lang="en-US" b="1" dirty="0">
              <a:solidFill>
                <a:srgbClr val="000000"/>
              </a:solidFill>
              <a:latin typeface="Arial" charset="0"/>
              <a:ea typeface="Arial" charset="0"/>
              <a:cs typeface="Arial" charset="0"/>
            </a:endParaRP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David Ricardo </a:t>
            </a:r>
            <a:r>
              <a:rPr lang="en-US" sz="1050" dirty="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Adam Smith </a:t>
            </a:r>
            <a:r>
              <a:rPr lang="en-US" sz="1050" dirty="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dirty="0">
                <a:solidFill>
                  <a:schemeClr val="bg1"/>
                </a:solidFill>
                <a:latin typeface="Arial" charset="0"/>
                <a:ea typeface="Arial" charset="0"/>
                <a:cs typeface="Arial" charset="0"/>
              </a:rPr>
              <a:t>FIND YOUR LOCAL COMPETITION</a:t>
            </a:r>
            <a:br>
              <a:rPr lang="en-US" sz="1500" dirty="0">
                <a:solidFill>
                  <a:schemeClr val="bg1"/>
                </a:solidFill>
                <a:latin typeface="Arial" charset="0"/>
                <a:ea typeface="Arial" charset="0"/>
                <a:cs typeface="Arial" charset="0"/>
              </a:rPr>
            </a:br>
            <a:r>
              <a:rPr lang="en-US" sz="1500" dirty="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dirty="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dirty="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dirty="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dirty="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dirty="0">
                <a:solidFill>
                  <a:srgbClr val="CADB2C"/>
                </a:solidFill>
                <a:latin typeface="Arial" charset="0"/>
                <a:ea typeface="Arial" charset="0"/>
                <a:cs typeface="Arial" charset="0"/>
              </a:rPr>
              <a:t>Semi-Finals: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First round elimination via online multiple-choice questions.</a:t>
            </a:r>
          </a:p>
          <a:p>
            <a:r>
              <a:rPr lang="en-US" sz="1050" b="1" dirty="0">
                <a:solidFill>
                  <a:srgbClr val="CADB2C"/>
                </a:solidFill>
                <a:latin typeface="Arial" charset="0"/>
                <a:ea typeface="Arial" charset="0"/>
                <a:cs typeface="Arial" charset="0"/>
              </a:rPr>
              <a:t>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87143" y="5052932"/>
            <a:ext cx="1053529" cy="230832"/>
          </a:xfrm>
          <a:prstGeom prst="rect">
            <a:avLst/>
          </a:prstGeom>
          <a:noFill/>
        </p:spPr>
        <p:txBody>
          <a:bodyPr wrap="square" rtlCol="0">
            <a:spAutoFit/>
          </a:bodyPr>
          <a:lstStyle/>
          <a:p>
            <a:r>
              <a:rPr lang="en-US" sz="900" b="1" dirty="0">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Winners receive: </a:t>
            </a:r>
          </a:p>
          <a:p>
            <a:pPr marL="214313" indent="-214313">
              <a:buFont typeface="Arial" panose="020B0604020202020204" pitchFamily="34" charset="0"/>
              <a:buChar char="•"/>
            </a:pPr>
            <a:r>
              <a:rPr lang="en-US" sz="1500" b="1" dirty="0"/>
              <a:t>A cash award of $5,000</a:t>
            </a:r>
            <a:endParaRPr lang="en-US" sz="1500" dirty="0"/>
          </a:p>
          <a:p>
            <a:pPr marL="214313" indent="-214313">
              <a:buFont typeface="Arial" panose="020B0604020202020204" pitchFamily="34" charset="0"/>
              <a:buChar char="•"/>
            </a:pPr>
            <a:r>
              <a:rPr lang="en-US" sz="1500" b="1" dirty="0"/>
              <a:t>A cash award of $2,500 for their school to support economic education</a:t>
            </a:r>
            <a:endParaRPr lang="en-US" sz="1500" dirty="0"/>
          </a:p>
          <a:p>
            <a:pPr marL="214313" indent="-214313">
              <a:buFont typeface="Arial" panose="020B0604020202020204" pitchFamily="34" charset="0"/>
              <a:buChar char="•"/>
            </a:pPr>
            <a:r>
              <a:rPr lang="en-US" sz="1500" b="1" dirty="0"/>
              <a:t>Recognition at our annual Visionary Awards convening</a:t>
            </a:r>
          </a:p>
          <a:p>
            <a:endParaRPr lang="en-US" sz="1200" dirty="0"/>
          </a:p>
        </p:txBody>
      </p:sp>
      <p:sp>
        <p:nvSpPr>
          <p:cNvPr id="24" name="Rectangle 23"/>
          <p:cNvSpPr/>
          <p:nvPr/>
        </p:nvSpPr>
        <p:spPr>
          <a:xfrm>
            <a:off x="-1" y="3315570"/>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sp>
        <p:nvSpPr>
          <p:cNvPr id="8" name="TextBox 7"/>
          <p:cNvSpPr txBox="1"/>
          <p:nvPr/>
        </p:nvSpPr>
        <p:spPr>
          <a:xfrm>
            <a:off x="1422772" y="911843"/>
            <a:ext cx="4034118" cy="830997"/>
          </a:xfrm>
          <a:prstGeom prst="rect">
            <a:avLst/>
          </a:prstGeom>
          <a:noFill/>
        </p:spPr>
        <p:txBody>
          <a:bodyPr wrap="square" rtlCol="0">
            <a:spAutoFit/>
          </a:bodyPr>
          <a:lstStyle/>
          <a:p>
            <a:pPr algn="ctr">
              <a:spcBef>
                <a:spcPts val="450"/>
              </a:spcBef>
              <a:spcAft>
                <a:spcPts val="450"/>
              </a:spcAft>
            </a:pPr>
            <a:r>
              <a:rPr lang="en-US" sz="2400" dirty="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126816" y="3278017"/>
            <a:ext cx="9144000" cy="2734659"/>
          </a:xfrm>
          <a:prstGeom prst="rect">
            <a:avLst/>
          </a:prstGeom>
          <a:noFill/>
        </p:spPr>
        <p:txBody>
          <a:bodyPr wrap="square" lIns="68580" tIns="34290" rIns="68580" bIns="34290" rtlCol="0" anchor="t">
            <a:spAutoFit/>
          </a:bodyPr>
          <a:lstStyle/>
          <a:p>
            <a:pPr algn="ctr"/>
            <a:r>
              <a:rPr lang="en-US" sz="1200" dirty="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200" dirty="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200" b="1" u="sng" dirty="0">
                <a:solidFill>
                  <a:schemeClr val="bg1"/>
                </a:solidFill>
              </a:rPr>
              <a:t>Sound like you or someone you know?</a:t>
            </a:r>
          </a:p>
          <a:p>
            <a:pPr algn="ctr"/>
            <a:r>
              <a:rPr lang="en-US" sz="1200" dirty="0">
                <a:solidFill>
                  <a:schemeClr val="bg1"/>
                </a:solidFill>
              </a:rPr>
              <a:t>Applicants must teach in one of the</a:t>
            </a:r>
          </a:p>
          <a:p>
            <a:pPr algn="ctr"/>
            <a:r>
              <a:rPr lang="en-US" sz="1200" dirty="0">
                <a:solidFill>
                  <a:schemeClr val="bg1"/>
                </a:solidFill>
              </a:rPr>
              <a:t>Twelve </a:t>
            </a:r>
            <a:r>
              <a:rPr lang="en-US" sz="1200" b="1" dirty="0">
                <a:solidFill>
                  <a:schemeClr val="bg1"/>
                </a:solidFill>
              </a:rPr>
              <a:t>New York</a:t>
            </a:r>
            <a:r>
              <a:rPr lang="en-US" sz="1200" dirty="0">
                <a:solidFill>
                  <a:schemeClr val="bg1"/>
                </a:solidFill>
              </a:rPr>
              <a:t> state counties (New York, Kings, Bronx, Richmond, Queens, Nassau, Suffolk, Westchester, Putnam, Rockland, Orange and Duchess)</a:t>
            </a:r>
            <a:endParaRPr lang="en-US" sz="1200" dirty="0">
              <a:solidFill>
                <a:schemeClr val="bg1"/>
              </a:solidFill>
              <a:cs typeface="Calibri"/>
            </a:endParaRPr>
          </a:p>
          <a:p>
            <a:pPr algn="ctr"/>
            <a:r>
              <a:rPr lang="en-US" sz="1200" dirty="0">
                <a:solidFill>
                  <a:schemeClr val="bg1"/>
                </a:solidFill>
              </a:rPr>
              <a:t>Eight </a:t>
            </a:r>
            <a:r>
              <a:rPr lang="en-US" sz="1200" b="1" dirty="0">
                <a:solidFill>
                  <a:schemeClr val="bg1"/>
                </a:solidFill>
              </a:rPr>
              <a:t>New Jersey</a:t>
            </a:r>
            <a:r>
              <a:rPr lang="en-US" sz="1200" dirty="0">
                <a:solidFill>
                  <a:schemeClr val="bg1"/>
                </a:solidFill>
              </a:rPr>
              <a:t> counties (Bergen, Passaic, Essex, Hudson, Middlesex, Union, Morris, Monmouth), or the</a:t>
            </a:r>
          </a:p>
          <a:p>
            <a:pPr algn="ctr"/>
            <a:r>
              <a:rPr lang="en-US" sz="1200" dirty="0">
                <a:solidFill>
                  <a:schemeClr val="bg1"/>
                </a:solidFill>
              </a:rPr>
              <a:t>Two </a:t>
            </a:r>
            <a:r>
              <a:rPr lang="en-US" sz="1200" b="1" dirty="0">
                <a:solidFill>
                  <a:schemeClr val="bg1"/>
                </a:solidFill>
              </a:rPr>
              <a:t>Connecticut </a:t>
            </a:r>
            <a:r>
              <a:rPr lang="en-US" sz="1200" dirty="0">
                <a:solidFill>
                  <a:schemeClr val="bg1"/>
                </a:solidFill>
              </a:rPr>
              <a:t>counties (Fairfield and New Haven)</a:t>
            </a:r>
          </a:p>
          <a:p>
            <a:pPr algn="ctr"/>
            <a:r>
              <a:rPr lang="en-US" sz="1200" b="1" u="sng" dirty="0">
                <a:solidFill>
                  <a:schemeClr val="bg1"/>
                </a:solidFill>
              </a:rPr>
              <a:t>Application will be launched on Friday February 19</a:t>
            </a:r>
            <a:r>
              <a:rPr lang="en-US" sz="1200" b="1" u="sng" baseline="30000" dirty="0">
                <a:solidFill>
                  <a:schemeClr val="bg1"/>
                </a:solidFill>
              </a:rPr>
              <a:t>th</a:t>
            </a:r>
            <a:r>
              <a:rPr lang="en-US" sz="1200" b="1" u="sng" dirty="0">
                <a:solidFill>
                  <a:schemeClr val="bg1"/>
                </a:solidFill>
              </a:rPr>
              <a:t> 2021</a:t>
            </a:r>
            <a:endParaRPr lang="en-US" sz="1200" b="1" u="sng" dirty="0">
              <a:solidFill>
                <a:schemeClr val="bg1"/>
              </a:solidFill>
              <a:cs typeface="Calibri"/>
            </a:endParaRPr>
          </a:p>
          <a:p>
            <a:pPr algn="ctr"/>
            <a:endParaRPr lang="en-US" sz="1600" b="1" u="sng" dirty="0">
              <a:solidFill>
                <a:schemeClr val="bg1"/>
              </a:solidFill>
            </a:endParaRPr>
          </a:p>
          <a:p>
            <a:pPr algn="ctr"/>
            <a:r>
              <a:rPr lang="en-US" sz="1600" b="1" u="sng" dirty="0">
                <a:solidFill>
                  <a:schemeClr val="bg1"/>
                </a:solidFill>
              </a:rPr>
              <a:t>You can access the application </a:t>
            </a:r>
            <a:r>
              <a:rPr lang="en-US" sz="1600" b="1" u="sng" dirty="0">
                <a:solidFill>
                  <a:schemeClr val="accent2"/>
                </a:solidFill>
                <a:hlinkClick r:id="rId3">
                  <a:extLst>
                    <a:ext uri="{A12FA001-AC4F-418D-AE19-62706E023703}">
                      <ahyp:hlinkClr xmlns:ahyp="http://schemas.microsoft.com/office/drawing/2018/hyperlinkcolor" val="tx"/>
                    </a:ext>
                  </a:extLst>
                </a:hlinkClick>
              </a:rPr>
              <a:t>here</a:t>
            </a:r>
            <a:r>
              <a:rPr lang="en-US" sz="1500" b="1" u="sng" dirty="0">
                <a:solidFill>
                  <a:schemeClr val="accent2"/>
                </a:solidFill>
              </a:rPr>
              <a:t>. </a:t>
            </a:r>
          </a:p>
          <a:p>
            <a:pPr>
              <a:lnSpc>
                <a:spcPts val="1200"/>
              </a:lnSpc>
              <a:spcAft>
                <a:spcPts val="300"/>
              </a:spcAft>
            </a:pPr>
            <a:endParaRPr lang="en-US" sz="900" dirty="0">
              <a:solidFill>
                <a:schemeClr val="bg1"/>
              </a:solidFill>
              <a:latin typeface="Arial" charset="0"/>
              <a:ea typeface="Arial" charset="0"/>
              <a:cs typeface="Arial" charset="0"/>
            </a:endParaRPr>
          </a:p>
        </p:txBody>
      </p:sp>
      <p:sp>
        <p:nvSpPr>
          <p:cNvPr id="22" name="TextBox 21"/>
          <p:cNvSpPr txBox="1"/>
          <p:nvPr/>
        </p:nvSpPr>
        <p:spPr>
          <a:xfrm>
            <a:off x="2518949" y="5947443"/>
            <a:ext cx="5275281" cy="523220"/>
          </a:xfrm>
          <a:prstGeom prst="rect">
            <a:avLst/>
          </a:prstGeom>
          <a:noFill/>
        </p:spPr>
        <p:txBody>
          <a:bodyPr wrap="square" rtlCol="0" anchor="t">
            <a:spAutoFit/>
          </a:bodyPr>
          <a:lstStyle/>
          <a:p>
            <a:r>
              <a:rPr lang="en-US" sz="1400" dirty="0"/>
              <a:t>Please feel free to e-mail us at </a:t>
            </a:r>
            <a:r>
              <a:rPr lang="en-US" sz="1400" b="1" u="sng" dirty="0">
                <a:hlinkClick r:id="rId4">
                  <a:extLst>
                    <a:ext uri="{A12FA001-AC4F-418D-AE19-62706E023703}">
                      <ahyp:hlinkClr xmlns:ahyp="http://schemas.microsoft.com/office/drawing/2018/hyperlinkcolor" val="tx"/>
                    </a:ext>
                  </a:extLst>
                </a:hlinkClick>
              </a:rPr>
              <a:t>rrivera@councilforeconed.org</a:t>
            </a:r>
            <a:r>
              <a:rPr lang="en-US" sz="1400" dirty="0"/>
              <a:t> </a:t>
            </a:r>
          </a:p>
          <a:p>
            <a:r>
              <a:rPr lang="en-US" sz="1400" dirty="0"/>
              <a:t>with any questions you have.</a:t>
            </a:r>
            <a:endParaRPr lang="en-US" sz="1400" dirty="0">
              <a:latin typeface="Arial" charset="0"/>
              <a:ea typeface="Arial" charset="0"/>
              <a:cs typeface="Arial" charset="0"/>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9199" t="8792" b="18140"/>
          <a:stretch/>
        </p:blipFill>
        <p:spPr>
          <a:xfrm>
            <a:off x="126816" y="5609835"/>
            <a:ext cx="893308" cy="298459"/>
          </a:xfrm>
          <a:prstGeom prst="rect">
            <a:avLst/>
          </a:prstGeom>
        </p:spPr>
      </p:pic>
      <p:sp>
        <p:nvSpPr>
          <p:cNvPr id="23" name="TextBox 22"/>
          <p:cNvSpPr txBox="1"/>
          <p:nvPr/>
        </p:nvSpPr>
        <p:spPr>
          <a:xfrm>
            <a:off x="146568" y="5632107"/>
            <a:ext cx="934682" cy="253916"/>
          </a:xfrm>
          <a:prstGeom prst="rect">
            <a:avLst/>
          </a:prstGeom>
          <a:noFill/>
        </p:spPr>
        <p:txBody>
          <a:bodyPr wrap="square" rtlCol="0">
            <a:spAutoFit/>
          </a:bodyPr>
          <a:lstStyle/>
          <a:p>
            <a:r>
              <a:rPr lang="en-US" sz="1050" b="1" dirty="0">
                <a:solidFill>
                  <a:schemeClr val="bg1"/>
                </a:solidFill>
                <a:latin typeface="Arial" charset="0"/>
                <a:ea typeface="Arial" charset="0"/>
                <a:cs typeface="Arial" charset="0"/>
              </a:rPr>
              <a:t>CONTACT</a:t>
            </a:r>
          </a:p>
        </p:txBody>
      </p:sp>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5618752" y="972281"/>
            <a:ext cx="3525248" cy="2361917"/>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258111"/>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br>
              <a:rPr lang="en-US" sz="6000" dirty="0"/>
            </a:br>
            <a:br>
              <a:rPr lang="en-US" sz="6000" dirty="0"/>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4400" dirty="0"/>
            </a:br>
            <a:r>
              <a:rPr lang="en-US" sz="1600" dirty="0">
                <a:solidFill>
                  <a:schemeClr val="tx1"/>
                </a:solidFill>
                <a:latin typeface="Calibri"/>
                <a:ea typeface="ＭＳ Ｐゴシック"/>
                <a:cs typeface="Calibri"/>
              </a:rPr>
              <a:t> </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sp>
        <p:nvSpPr>
          <p:cNvPr id="4" name="TextBox 3">
            <a:extLst>
              <a:ext uri="{FF2B5EF4-FFF2-40B4-BE49-F238E27FC236}">
                <a16:creationId xmlns:a16="http://schemas.microsoft.com/office/drawing/2014/main" id="{0DA5D12B-1EA0-4614-8253-AA165A0A2018}"/>
              </a:ext>
            </a:extLst>
          </p:cNvPr>
          <p:cNvSpPr txBox="1"/>
          <p:nvPr/>
        </p:nvSpPr>
        <p:spPr>
          <a:xfrm>
            <a:off x="367220" y="982748"/>
            <a:ext cx="8628434" cy="1138773"/>
          </a:xfrm>
          <a:prstGeom prst="rect">
            <a:avLst/>
          </a:prstGeom>
          <a:noFill/>
        </p:spPr>
        <p:txBody>
          <a:bodyPr wrap="square">
            <a:spAutoFit/>
          </a:bodyPr>
          <a:lstStyle/>
          <a:p>
            <a:pPr algn="ctr"/>
            <a:r>
              <a:rPr lang="en-US" sz="3600" b="1" i="0" u="none" strike="noStrike" baseline="0" dirty="0">
                <a:solidFill>
                  <a:srgbClr val="005CB8"/>
                </a:solidFill>
                <a:latin typeface="Times New Roman" panose="02020603050405020304" pitchFamily="18" charset="0"/>
              </a:rPr>
              <a:t>Enterprising Women: </a:t>
            </a:r>
          </a:p>
          <a:p>
            <a:pPr algn="ctr"/>
            <a:r>
              <a:rPr lang="en-US" sz="3200" b="1" i="0" u="none" strike="noStrike" baseline="0" dirty="0">
                <a:solidFill>
                  <a:srgbClr val="7A9900"/>
                </a:solidFill>
                <a:latin typeface="Times New Roman" panose="02020603050405020304" pitchFamily="18" charset="0"/>
              </a:rPr>
              <a:t>Using Children’s Literature to Teach Economics</a:t>
            </a:r>
            <a:endParaRPr lang="en-US" sz="3200" dirty="0">
              <a:solidFill>
                <a:srgbClr val="7A9900"/>
              </a:solidFill>
            </a:endParaRPr>
          </a:p>
        </p:txBody>
      </p:sp>
      <p:sp>
        <p:nvSpPr>
          <p:cNvPr id="3" name="TextBox 2">
            <a:extLst>
              <a:ext uri="{FF2B5EF4-FFF2-40B4-BE49-F238E27FC236}">
                <a16:creationId xmlns:a16="http://schemas.microsoft.com/office/drawing/2014/main" id="{FF808374-01D1-41DC-B462-C099C3FE1A19}"/>
              </a:ext>
            </a:extLst>
          </p:cNvPr>
          <p:cNvSpPr txBox="1"/>
          <p:nvPr/>
        </p:nvSpPr>
        <p:spPr>
          <a:xfrm>
            <a:off x="1050588" y="4960203"/>
            <a:ext cx="7261698" cy="1661993"/>
          </a:xfrm>
          <a:prstGeom prst="rect">
            <a:avLst/>
          </a:prstGeom>
          <a:noFill/>
        </p:spPr>
        <p:txBody>
          <a:bodyPr wrap="square" rtlCol="0">
            <a:spAutoFit/>
          </a:bodyPr>
          <a:lstStyle/>
          <a:p>
            <a:pPr algn="ctr"/>
            <a:r>
              <a:rPr lang="en-US" sz="1800" i="1" dirty="0">
                <a:solidFill>
                  <a:schemeClr val="tx1"/>
                </a:solidFill>
                <a:latin typeface="Calibri"/>
                <a:ea typeface="ＭＳ Ｐゴシック"/>
                <a:cs typeface="Calibri"/>
              </a:rPr>
              <a:t>Presented by</a:t>
            </a:r>
            <a:br>
              <a:rPr lang="en-US" sz="1800" i="1" dirty="0">
                <a:solidFill>
                  <a:schemeClr val="tx1"/>
                </a:solidFill>
                <a:latin typeface="Calibri"/>
                <a:ea typeface="ＭＳ Ｐゴシック"/>
                <a:cs typeface="Calibri"/>
              </a:rPr>
            </a:br>
            <a:r>
              <a:rPr lang="en-US" sz="1800" dirty="0">
                <a:solidFill>
                  <a:schemeClr val="tx1"/>
                </a:solidFill>
                <a:latin typeface="Calibri"/>
                <a:ea typeface="ＭＳ Ｐゴシック"/>
                <a:cs typeface="Calibri"/>
              </a:rPr>
              <a:t>Lynne Farrell Stover</a:t>
            </a:r>
          </a:p>
          <a:p>
            <a:pPr algn="ctr"/>
            <a:br>
              <a:rPr lang="en-US" sz="1200" dirty="0"/>
            </a:br>
            <a:r>
              <a:rPr lang="en-US" sz="1800" dirty="0">
                <a:solidFill>
                  <a:schemeClr val="tx1"/>
                </a:solidFill>
                <a:latin typeface="Calibri"/>
                <a:ea typeface="ＭＳ Ｐゴシック"/>
                <a:cs typeface="Calibri"/>
              </a:rPr>
              <a:t>Date March 16, 2021</a:t>
            </a:r>
          </a:p>
          <a:p>
            <a:pPr algn="ctr"/>
            <a:r>
              <a:rPr lang="en-US" dirty="0">
                <a:latin typeface="Calibri"/>
                <a:ea typeface="ＭＳ Ｐゴシック"/>
                <a:cs typeface="Calibri"/>
                <a:hlinkClick r:id="rId3"/>
              </a:rPr>
              <a:t>stoverlf@jmu.edu</a:t>
            </a:r>
            <a:endParaRPr lang="en-US" dirty="0">
              <a:latin typeface="Calibri"/>
              <a:ea typeface="ＭＳ Ｐゴシック"/>
              <a:cs typeface="Calibri"/>
            </a:endParaRPr>
          </a:p>
          <a:p>
            <a:pPr algn="ctr"/>
            <a:endParaRPr lang="en-US" dirty="0"/>
          </a:p>
        </p:txBody>
      </p:sp>
      <p:pic>
        <p:nvPicPr>
          <p:cNvPr id="5" name="Picture 2">
            <a:extLst>
              <a:ext uri="{FF2B5EF4-FFF2-40B4-BE49-F238E27FC236}">
                <a16:creationId xmlns:a16="http://schemas.microsoft.com/office/drawing/2014/main" id="{2427C06B-0CEF-4218-BA01-C7EC9E7AC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45" y="2429876"/>
            <a:ext cx="1719147" cy="222242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Maya Lin: Artist-Architect of Light and Lines">
            <a:extLst>
              <a:ext uri="{FF2B5EF4-FFF2-40B4-BE49-F238E27FC236}">
                <a16:creationId xmlns:a16="http://schemas.microsoft.com/office/drawing/2014/main" id="{C006EDF1-13BD-40D3-90B5-8A0260CAD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573" y="2381893"/>
            <a:ext cx="2111713" cy="16441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Delores Huerta: A Hero to Migrant Workers">
            <a:extLst>
              <a:ext uri="{FF2B5EF4-FFF2-40B4-BE49-F238E27FC236}">
                <a16:creationId xmlns:a16="http://schemas.microsoft.com/office/drawing/2014/main" id="{312DC61B-9C92-4634-8545-EE71C55BF3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829" y="4301119"/>
            <a:ext cx="1404214" cy="18254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Madam C.J. Walker Builds a Business">
            <a:extLst>
              <a:ext uri="{FF2B5EF4-FFF2-40B4-BE49-F238E27FC236}">
                <a16:creationId xmlns:a16="http://schemas.microsoft.com/office/drawing/2014/main" id="{40A222A5-7129-4E53-B446-2D22045961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810" y="3806958"/>
            <a:ext cx="1316714" cy="199858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elen's Big World: The Life of Helen Keller">
            <a:extLst>
              <a:ext uri="{FF2B5EF4-FFF2-40B4-BE49-F238E27FC236}">
                <a16:creationId xmlns:a16="http://schemas.microsoft.com/office/drawing/2014/main" id="{579DF6FA-56E8-4E84-B9CE-0F974792CF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4130" y="2342136"/>
            <a:ext cx="1837870" cy="199960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17E87B8-52E7-4192-990E-7245FAE18C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0299" y="4266827"/>
            <a:ext cx="1810874" cy="182547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400" dirty="0"/>
              <a:t>Objectives</a:t>
            </a:r>
            <a:endParaRPr lang="en-US" sz="44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22382"/>
            <a:ext cx="8229600" cy="3702346"/>
          </a:xfrm>
        </p:spPr>
        <p:txBody>
          <a:bodyPr>
            <a:noAutofit/>
          </a:bodyPr>
          <a:lstStyle/>
          <a:p>
            <a:pPr marL="0" indent="0">
              <a:buNone/>
            </a:pPr>
            <a:r>
              <a:rPr lang="en-US" dirty="0">
                <a:latin typeface="+mn-lt"/>
              </a:rPr>
              <a:t>Teachers will be able to:</a:t>
            </a:r>
          </a:p>
          <a:p>
            <a:pPr lvl="0"/>
            <a:r>
              <a:rPr lang="en-US" b="1" dirty="0">
                <a:latin typeface="+mn-lt"/>
              </a:rPr>
              <a:t>Review </a:t>
            </a:r>
            <a:r>
              <a:rPr lang="en-US" dirty="0">
                <a:latin typeface="+mn-lt"/>
              </a:rPr>
              <a:t>the history of pandemics and how this information is related to current events.</a:t>
            </a:r>
          </a:p>
          <a:p>
            <a:pPr lvl="0"/>
            <a:r>
              <a:rPr lang="en-US" b="1" dirty="0">
                <a:latin typeface="+mn-lt"/>
              </a:rPr>
              <a:t>Explore</a:t>
            </a:r>
            <a:r>
              <a:rPr lang="en-US" dirty="0">
                <a:latin typeface="+mn-lt"/>
              </a:rPr>
              <a:t> both historical fiction and informational texts and identify the economic concepts found in them.</a:t>
            </a:r>
          </a:p>
          <a:p>
            <a:pPr lvl="0"/>
            <a:r>
              <a:rPr lang="en-US" b="1" dirty="0">
                <a:latin typeface="+mn-lt"/>
              </a:rPr>
              <a:t>Learn</a:t>
            </a:r>
            <a:r>
              <a:rPr lang="en-US" dirty="0">
                <a:latin typeface="+mn-lt"/>
              </a:rPr>
              <a:t> how to webinar content to teach age- appropriate lessons and activities based on the featured concepts.</a:t>
            </a:r>
          </a:p>
          <a:p>
            <a:pPr marL="0" indent="0" defTabSz="905255">
              <a:buNone/>
              <a:defRPr sz="3168"/>
            </a:pPr>
            <a:endParaRPr lang="en-US" sz="2750" dirty="0"/>
          </a:p>
        </p:txBody>
      </p:sp>
    </p:spTree>
    <p:extLst>
      <p:ext uri="{BB962C8B-B14F-4D97-AF65-F5344CB8AC3E}">
        <p14:creationId xmlns:p14="http://schemas.microsoft.com/office/powerpoint/2010/main" val="29950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55" y="708150"/>
            <a:ext cx="8229600" cy="12082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t>National Standards</a:t>
            </a:r>
            <a:endParaRPr lang="en-US" sz="40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38531"/>
            <a:ext cx="8229600" cy="4175760"/>
          </a:xfrm>
        </p:spPr>
        <p:txBody>
          <a:bodyPr>
            <a:noAutofit/>
          </a:bodyPr>
          <a:lstStyle/>
          <a:p>
            <a:pPr marL="0" indent="0" defTabSz="905255">
              <a:buNone/>
              <a:defRPr sz="3168"/>
            </a:pPr>
            <a:r>
              <a:rPr lang="en-US" sz="2500" dirty="0">
                <a:latin typeface="Calibri"/>
                <a:ea typeface="ＭＳ Ｐゴシック"/>
                <a:cs typeface="Calibri"/>
              </a:rPr>
              <a:t> </a:t>
            </a:r>
            <a:endParaRPr lang="en-US" sz="2750" dirty="0"/>
          </a:p>
        </p:txBody>
      </p:sp>
      <p:sp>
        <p:nvSpPr>
          <p:cNvPr id="8" name="TextBox 7">
            <a:extLst>
              <a:ext uri="{FF2B5EF4-FFF2-40B4-BE49-F238E27FC236}">
                <a16:creationId xmlns:a16="http://schemas.microsoft.com/office/drawing/2014/main" id="{6EDF187B-5361-4A86-AFCC-521EDE2CA935}"/>
              </a:ext>
            </a:extLst>
          </p:cNvPr>
          <p:cNvSpPr txBox="1"/>
          <p:nvPr/>
        </p:nvSpPr>
        <p:spPr>
          <a:xfrm>
            <a:off x="501545" y="6174600"/>
            <a:ext cx="8416212" cy="307777"/>
          </a:xfrm>
          <a:prstGeom prst="rect">
            <a:avLst/>
          </a:prstGeom>
          <a:noFill/>
        </p:spPr>
        <p:txBody>
          <a:bodyPr wrap="square">
            <a:spAutoFit/>
          </a:bodyPr>
          <a:lstStyle/>
          <a:p>
            <a:pPr marL="0" indent="0" defTabSz="905255">
              <a:buNone/>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3"/>
              </a:rPr>
              <a:t>https://www.councilforeconed.org/wp-content/uploads/2012/03/voluntary-national-content-standards-2010.pdf</a:t>
            </a:r>
            <a:endParaRPr lang="en-US" sz="1400" b="1" dirty="0"/>
          </a:p>
        </p:txBody>
      </p:sp>
      <p:pic>
        <p:nvPicPr>
          <p:cNvPr id="13" name="Picture 12">
            <a:extLst>
              <a:ext uri="{FF2B5EF4-FFF2-40B4-BE49-F238E27FC236}">
                <a16:creationId xmlns:a16="http://schemas.microsoft.com/office/drawing/2014/main" id="{93DE66BA-10EB-4203-AD7A-BCC55D07C7A5}"/>
              </a:ext>
            </a:extLst>
          </p:cNvPr>
          <p:cNvPicPr>
            <a:picLocks noChangeAspect="1"/>
          </p:cNvPicPr>
          <p:nvPr/>
        </p:nvPicPr>
        <p:blipFill>
          <a:blip r:embed="rId4"/>
          <a:stretch>
            <a:fillRect/>
          </a:stretch>
        </p:blipFill>
        <p:spPr>
          <a:xfrm>
            <a:off x="1308939" y="1583307"/>
            <a:ext cx="6269509" cy="4412246"/>
          </a:xfrm>
          <a:prstGeom prst="rect">
            <a:avLst/>
          </a:prstGeom>
          <a:ln w="28575">
            <a:solidFill>
              <a:schemeClr val="tx1"/>
            </a:solidFill>
          </a:ln>
        </p:spPr>
      </p:pic>
      <p:pic>
        <p:nvPicPr>
          <p:cNvPr id="14" name="Picture 13">
            <a:extLst>
              <a:ext uri="{FF2B5EF4-FFF2-40B4-BE49-F238E27FC236}">
                <a16:creationId xmlns:a16="http://schemas.microsoft.com/office/drawing/2014/main" id="{4E08A799-5884-4338-8F99-D5207F3144A6}"/>
              </a:ext>
            </a:extLst>
          </p:cNvPr>
          <p:cNvPicPr>
            <a:picLocks noChangeAspect="1"/>
          </p:cNvPicPr>
          <p:nvPr/>
        </p:nvPicPr>
        <p:blipFill>
          <a:blip r:embed="rId5"/>
          <a:stretch>
            <a:fillRect/>
          </a:stretch>
        </p:blipFill>
        <p:spPr>
          <a:xfrm rot="488531">
            <a:off x="7476892" y="1668202"/>
            <a:ext cx="1323500" cy="1751537"/>
          </a:xfrm>
          <a:prstGeom prst="rect">
            <a:avLst/>
          </a:prstGeom>
          <a:ln w="19050">
            <a:solidFill>
              <a:schemeClr val="tx1"/>
            </a:solidFill>
          </a:ln>
        </p:spPr>
      </p:pic>
    </p:spTree>
    <p:extLst>
      <p:ext uri="{BB962C8B-B14F-4D97-AF65-F5344CB8AC3E}">
        <p14:creationId xmlns:p14="http://schemas.microsoft.com/office/powerpoint/2010/main" val="376593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622"/>
            <a:ext cx="8229600" cy="214203"/>
          </a:xfrm>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t>State Standards</a:t>
            </a:r>
            <a:endParaRPr lang="en-US" sz="4000" b="1" dirty="0">
              <a:ln w="11430">
                <a:noFill/>
              </a:ln>
              <a:effectLst>
                <a:outerShdw blurRad="80000" dist="40000" dir="5040000" algn="tl">
                  <a:srgbClr val="000000">
                    <a:alpha val="0"/>
                  </a:srgbClr>
                </a:outerShdw>
              </a:effectLst>
              <a:ea typeface="+mj-ea"/>
              <a:cs typeface="+mj-cs"/>
            </a:endParaRPr>
          </a:p>
        </p:txBody>
      </p:sp>
      <p:sp>
        <p:nvSpPr>
          <p:cNvPr id="5" name="TextBox 4">
            <a:extLst>
              <a:ext uri="{FF2B5EF4-FFF2-40B4-BE49-F238E27FC236}">
                <a16:creationId xmlns:a16="http://schemas.microsoft.com/office/drawing/2014/main" id="{ACB5873B-C065-42FD-820C-973EB5CC59FB}"/>
              </a:ext>
            </a:extLst>
          </p:cNvPr>
          <p:cNvSpPr txBox="1"/>
          <p:nvPr/>
        </p:nvSpPr>
        <p:spPr>
          <a:xfrm>
            <a:off x="301557" y="1731110"/>
            <a:ext cx="8229600" cy="369332"/>
          </a:xfrm>
          <a:prstGeom prst="rect">
            <a:avLst/>
          </a:prstGeom>
          <a:noFill/>
        </p:spPr>
        <p:txBody>
          <a:bodyPr wrap="square">
            <a:spAutoFit/>
          </a:bodyPr>
          <a:lstStyle/>
          <a:p>
            <a:pPr algn="ctr"/>
            <a:endParaRPr lang="en-US" dirty="0"/>
          </a:p>
        </p:txBody>
      </p:sp>
      <p:pic>
        <p:nvPicPr>
          <p:cNvPr id="6154" name="Picture 10" descr="Virginia Department of Education: Virginia is for Learners">
            <a:extLst>
              <a:ext uri="{FF2B5EF4-FFF2-40B4-BE49-F238E27FC236}">
                <a16:creationId xmlns:a16="http://schemas.microsoft.com/office/drawing/2014/main" id="{E0CFC448-57C4-429A-8AE7-5DE879FAD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183" y="1986860"/>
            <a:ext cx="1938035" cy="5919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BA120-018A-48E6-BCB2-90FBB6DC1022}"/>
              </a:ext>
            </a:extLst>
          </p:cNvPr>
          <p:cNvSpPr txBox="1"/>
          <p:nvPr/>
        </p:nvSpPr>
        <p:spPr>
          <a:xfrm>
            <a:off x="661483" y="1576036"/>
            <a:ext cx="8482518" cy="369332"/>
          </a:xfrm>
          <a:prstGeom prst="rect">
            <a:avLst/>
          </a:prstGeom>
          <a:noFill/>
        </p:spPr>
        <p:txBody>
          <a:bodyPr wrap="square" rtlCol="0">
            <a:spAutoFit/>
          </a:bodyPr>
          <a:lstStyle/>
          <a:p>
            <a:pPr algn="ctr"/>
            <a:r>
              <a:rPr lang="en-US" b="0" i="0" cap="all" dirty="0">
                <a:solidFill>
                  <a:srgbClr val="333333"/>
                </a:solidFill>
                <a:effectLst/>
                <a:latin typeface="+mn-lt"/>
              </a:rPr>
              <a:t>Virginia HISTORY &amp; SOCIAL SCIENCE Standards of Learning </a:t>
            </a:r>
          </a:p>
        </p:txBody>
      </p:sp>
      <p:sp>
        <p:nvSpPr>
          <p:cNvPr id="6" name="TextBox 5">
            <a:extLst>
              <a:ext uri="{FF2B5EF4-FFF2-40B4-BE49-F238E27FC236}">
                <a16:creationId xmlns:a16="http://schemas.microsoft.com/office/drawing/2014/main" id="{AC8319A2-1EDD-4FFD-ADD6-761AAAC829F0}"/>
              </a:ext>
            </a:extLst>
          </p:cNvPr>
          <p:cNvSpPr txBox="1"/>
          <p:nvPr/>
        </p:nvSpPr>
        <p:spPr>
          <a:xfrm>
            <a:off x="1035996" y="2730198"/>
            <a:ext cx="7072008" cy="2308324"/>
          </a:xfrm>
          <a:prstGeom prst="rect">
            <a:avLst/>
          </a:prstGeom>
          <a:noFill/>
        </p:spPr>
        <p:txBody>
          <a:bodyPr wrap="square" rtlCol="0">
            <a:spAutoFit/>
          </a:bodyPr>
          <a:lstStyle/>
          <a:p>
            <a:pPr marL="575945" marR="0" indent="-575945">
              <a:spcBef>
                <a:spcPts val="0"/>
              </a:spcBef>
              <a:spcAft>
                <a:spcPts val="0"/>
              </a:spcAft>
            </a:pPr>
            <a:r>
              <a:rPr lang="en-US" sz="1800" dirty="0">
                <a:effectLst/>
                <a:latin typeface="Times New Roman" panose="02020603050405020304" pitchFamily="18" charset="0"/>
                <a:ea typeface="Times" panose="02020603050405020304" pitchFamily="18" charset="0"/>
              </a:rPr>
              <a:t>CE.11	The student will apply social science skills to understand how economic decisions are made in the marketplace by </a:t>
            </a:r>
          </a:p>
          <a:p>
            <a:pPr marL="800100" marR="0" indent="-224155">
              <a:spcBef>
                <a:spcPts val="0"/>
              </a:spcBef>
              <a:spcAft>
                <a:spcPts val="0"/>
              </a:spcAft>
            </a:pPr>
            <a:r>
              <a:rPr lang="en-US" sz="1800" dirty="0">
                <a:effectLst/>
                <a:latin typeface="Times New Roman" panose="02020603050405020304" pitchFamily="18" charset="0"/>
                <a:ea typeface="Times" panose="02020603050405020304" pitchFamily="18" charset="0"/>
              </a:rPr>
              <a:t>a)	explaining that because of scarcity, consumers, producers, and governments must make choices, understanding that everyone’s choice has an opportunity cost; and</a:t>
            </a:r>
          </a:p>
          <a:p>
            <a:pPr marL="918845" marR="0" indent="-342900">
              <a:spcBef>
                <a:spcPts val="0"/>
              </a:spcBef>
              <a:spcAft>
                <a:spcPts val="0"/>
              </a:spcAft>
              <a:buAutoNum type="alphaLcParenR" startAt="2"/>
            </a:pPr>
            <a:r>
              <a:rPr lang="en-US" sz="1800" dirty="0">
                <a:effectLst/>
                <a:latin typeface="Times New Roman" panose="02020603050405020304" pitchFamily="18" charset="0"/>
                <a:ea typeface="Times" panose="02020603050405020304" pitchFamily="18" charset="0"/>
              </a:rPr>
              <a:t>comparing and contrasting how traditional, free market, command, and mixed economies decide how to allocate their limited resources.</a:t>
            </a:r>
          </a:p>
        </p:txBody>
      </p:sp>
      <p:sp>
        <p:nvSpPr>
          <p:cNvPr id="3" name="TextBox 2">
            <a:extLst>
              <a:ext uri="{FF2B5EF4-FFF2-40B4-BE49-F238E27FC236}">
                <a16:creationId xmlns:a16="http://schemas.microsoft.com/office/drawing/2014/main" id="{A8DE7DB2-80D0-44C0-BE27-A695ED07B585}"/>
              </a:ext>
            </a:extLst>
          </p:cNvPr>
          <p:cNvSpPr txBox="1"/>
          <p:nvPr/>
        </p:nvSpPr>
        <p:spPr>
          <a:xfrm>
            <a:off x="661483" y="4624977"/>
            <a:ext cx="8093411" cy="1851148"/>
          </a:xfrm>
          <a:prstGeom prst="rect">
            <a:avLst/>
          </a:prstGeom>
          <a:noFill/>
        </p:spPr>
        <p:txBody>
          <a:bodyPr wrap="square" rtlCol="0">
            <a:spAutoFit/>
          </a:bodyPr>
          <a:lstStyle/>
          <a:p>
            <a:pPr marL="457200" marR="0">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EPF.1 The student will demonstrate knowledge of basic economic concepts and structures by </a:t>
            </a:r>
          </a:p>
          <a:p>
            <a:pPr marL="45720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describing how consumers, businesses, and government decision makers face scarcity of resources and must make trade-offs and incur opportunity costs</a:t>
            </a:r>
          </a:p>
          <a:p>
            <a:endParaRPr lang="en-US" dirty="0"/>
          </a:p>
        </p:txBody>
      </p:sp>
    </p:spTree>
    <p:extLst>
      <p:ext uri="{BB962C8B-B14F-4D97-AF65-F5344CB8AC3E}">
        <p14:creationId xmlns:p14="http://schemas.microsoft.com/office/powerpoint/2010/main" val="21848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B36D-8797-47AB-99E8-E549EB1E328A}"/>
              </a:ext>
            </a:extLst>
          </p:cNvPr>
          <p:cNvSpPr>
            <a:spLocks noGrp="1"/>
          </p:cNvSpPr>
          <p:nvPr>
            <p:ph type="title"/>
          </p:nvPr>
        </p:nvSpPr>
        <p:spPr/>
        <p:txBody>
          <a:bodyPr/>
          <a:lstStyle/>
          <a:p>
            <a:r>
              <a:rPr lang="en-US" sz="4800" dirty="0"/>
              <a:t>You don’t know it’s </a:t>
            </a:r>
            <a:r>
              <a:rPr lang="en-US" sz="4800" dirty="0">
                <a:solidFill>
                  <a:srgbClr val="7A9900"/>
                </a:solidFill>
              </a:rPr>
              <a:t>“history”</a:t>
            </a:r>
          </a:p>
        </p:txBody>
      </p:sp>
      <p:sp>
        <p:nvSpPr>
          <p:cNvPr id="3" name="Content Placeholder 2">
            <a:extLst>
              <a:ext uri="{FF2B5EF4-FFF2-40B4-BE49-F238E27FC236}">
                <a16:creationId xmlns:a16="http://schemas.microsoft.com/office/drawing/2014/main" id="{3E1AEDF6-EC01-40FC-A90A-847201A181E0}"/>
              </a:ext>
            </a:extLst>
          </p:cNvPr>
          <p:cNvSpPr>
            <a:spLocks noGrp="1"/>
          </p:cNvSpPr>
          <p:nvPr>
            <p:ph idx="1"/>
          </p:nvPr>
        </p:nvSpPr>
        <p:spPr>
          <a:xfrm>
            <a:off x="457200" y="2159541"/>
            <a:ext cx="4354749" cy="3832552"/>
          </a:xfrm>
        </p:spPr>
        <p:txBody>
          <a:bodyPr>
            <a:normAutofit/>
          </a:bodyPr>
          <a:lstStyle/>
          <a:p>
            <a:r>
              <a:rPr lang="en-US" sz="2400" dirty="0"/>
              <a:t>We are living through events that will one day be “history,” but we’re not fully aware of how</a:t>
            </a:r>
          </a:p>
          <a:p>
            <a:r>
              <a:rPr lang="en-US" sz="2400" dirty="0"/>
              <a:t>We don’t know how it will come out</a:t>
            </a:r>
          </a:p>
          <a:p>
            <a:r>
              <a:rPr lang="en-US" sz="2400" dirty="0"/>
              <a:t>The characters in these books didn’t either</a:t>
            </a:r>
          </a:p>
        </p:txBody>
      </p:sp>
      <p:pic>
        <p:nvPicPr>
          <p:cNvPr id="5" name="Picture 4">
            <a:extLst>
              <a:ext uri="{FF2B5EF4-FFF2-40B4-BE49-F238E27FC236}">
                <a16:creationId xmlns:a16="http://schemas.microsoft.com/office/drawing/2014/main" id="{A9971B06-2CD3-404A-9067-FC3B0839F7E3}"/>
              </a:ext>
            </a:extLst>
          </p:cNvPr>
          <p:cNvPicPr>
            <a:picLocks noChangeAspect="1"/>
          </p:cNvPicPr>
          <p:nvPr/>
        </p:nvPicPr>
        <p:blipFill>
          <a:blip r:embed="rId2"/>
          <a:stretch>
            <a:fillRect/>
          </a:stretch>
        </p:blipFill>
        <p:spPr>
          <a:xfrm>
            <a:off x="5171359" y="2490135"/>
            <a:ext cx="3338276" cy="1472265"/>
          </a:xfrm>
          <a:prstGeom prst="rect">
            <a:avLst/>
          </a:prstGeom>
        </p:spPr>
      </p:pic>
      <p:pic>
        <p:nvPicPr>
          <p:cNvPr id="1026" name="Picture 2" descr="Image result for pandemic">
            <a:extLst>
              <a:ext uri="{FF2B5EF4-FFF2-40B4-BE49-F238E27FC236}">
                <a16:creationId xmlns:a16="http://schemas.microsoft.com/office/drawing/2014/main" id="{F6966F03-561C-4126-AAA5-E094DD2C0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359" y="3962400"/>
            <a:ext cx="3366936" cy="224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48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F0B3-D64E-4921-9F31-CE5702814B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DC94C8-E360-4F23-80CA-5BF933C5BBE5}"/>
              </a:ext>
            </a:extLst>
          </p:cNvPr>
          <p:cNvSpPr>
            <a:spLocks noGrp="1"/>
          </p:cNvSpPr>
          <p:nvPr>
            <p:ph idx="1"/>
          </p:nvPr>
        </p:nvSpPr>
        <p:spPr/>
        <p:txBody>
          <a:bodyPr/>
          <a:lstStyle/>
          <a:p>
            <a:endParaRPr lang="en-US"/>
          </a:p>
        </p:txBody>
      </p:sp>
      <p:pic>
        <p:nvPicPr>
          <p:cNvPr id="1026" name="Picture 2" descr="Image result for history of pandemics">
            <a:extLst>
              <a:ext uri="{FF2B5EF4-FFF2-40B4-BE49-F238E27FC236}">
                <a16:creationId xmlns:a16="http://schemas.microsoft.com/office/drawing/2014/main" id="{D84504E4-3493-4C8E-AB96-51DD9A831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36" y="321706"/>
            <a:ext cx="7876128" cy="621458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7196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8332A4-542C-494D-8506-1C720B46413C}">
  <ds:schemaRefs>
    <ds:schemaRef ds:uri="http://schemas.openxmlformats.org/package/2006/metadata/core-properties"/>
    <ds:schemaRef ds:uri="9cd82c5b-74c9-4827-94f1-5bf219ae6b20"/>
    <ds:schemaRef ds:uri="http://purl.org/dc/terms/"/>
    <ds:schemaRef ds:uri="http://purl.org/dc/elements/1.1/"/>
    <ds:schemaRef ds:uri="http://schemas.microsoft.com/office/2006/metadata/properties"/>
    <ds:schemaRef ds:uri="http://purl.org/dc/dcmitype/"/>
    <ds:schemaRef ds:uri="http://schemas.microsoft.com/office/2006/documentManagement/types"/>
    <ds:schemaRef ds:uri="bfa4db11-c700-41fb-b639-f7e6b4e680b5"/>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1299</TotalTime>
  <Words>2593</Words>
  <Application>Microsoft Office PowerPoint</Application>
  <PresentationFormat>On-screen Show (4:3)</PresentationFormat>
  <Paragraphs>252</Paragraphs>
  <Slides>47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-apple-system</vt:lpstr>
      <vt:lpstr>Arial</vt:lpstr>
      <vt:lpstr>Arial,Sans-Serif</vt:lpstr>
      <vt:lpstr>Calibri</vt:lpstr>
      <vt:lpstr>Calibri Light</vt:lpstr>
      <vt:lpstr>IBM Plex Sans</vt:lpstr>
      <vt:lpstr>Lato</vt:lpstr>
      <vt:lpstr>Raleway</vt:lpstr>
      <vt:lpstr>Times New Roman</vt:lpstr>
      <vt:lpstr>Wingdings</vt:lpstr>
      <vt:lpstr>Office Theme</vt:lpstr>
      <vt:lpstr>PowerPoint Presentation</vt:lpstr>
      <vt:lpstr>EconEdLink Membership</vt:lpstr>
      <vt:lpstr>Professional Development Certificate</vt:lpstr>
      <vt:lpstr>Agenda</vt:lpstr>
      <vt:lpstr>Objectives</vt:lpstr>
      <vt:lpstr>National Standards</vt:lpstr>
      <vt:lpstr>State Standards</vt:lpstr>
      <vt:lpstr>You don’t know it’s “history”</vt:lpstr>
      <vt:lpstr>PowerPoint Presentation</vt:lpstr>
      <vt:lpstr>PowerPoint Presentation</vt:lpstr>
      <vt:lpstr>Economic Themes in These Books –  </vt:lpstr>
      <vt:lpstr>The Door in the Wall by Marguerite de Angeli</vt:lpstr>
      <vt:lpstr>PowerPoint Presentation</vt:lpstr>
      <vt:lpstr>  ”Ring around the Rosie” </vt:lpstr>
      <vt:lpstr>PowerPoint Presentation</vt:lpstr>
      <vt:lpstr> The Horror of the Bubonic Plague</vt:lpstr>
      <vt:lpstr>PowerPoint Presentation</vt:lpstr>
      <vt:lpstr>Fever 1793  by Laurie Halse Anderson </vt:lpstr>
      <vt:lpstr>PowerPoint Presentation</vt:lpstr>
      <vt:lpstr>http://d28hgpri8am2if.cloudfront.net/tagged_assets/15282/fever%201793_cg.pdf</vt:lpstr>
      <vt:lpstr>https://www.economicsarkansas.org/for_teachers/lesson-plans-4-5.html</vt:lpstr>
      <vt:lpstr>PowerPoint Presentation</vt:lpstr>
      <vt:lpstr>PowerPoint Presentation</vt:lpstr>
      <vt:lpstr>https://www.librarysparks.com/wp-content/uploads/2016/06/lsp_jan10_ll.pdf</vt:lpstr>
      <vt:lpstr>PowerPoint Presentation</vt:lpstr>
      <vt:lpstr>PowerPoint Presentation</vt:lpstr>
      <vt:lpstr>PowerPoint Presentation</vt:lpstr>
      <vt:lpstr>Joshua’s Song  by Joan Hiatt Harlow</vt:lpstr>
      <vt:lpstr>PowerPoint Presentation</vt:lpstr>
      <vt:lpstr>Activity </vt:lpstr>
      <vt:lpstr> Fever Year: The Killer Flu of 1918 by Don Brown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 A movie is forthcoming</vt:lpstr>
      <vt:lpstr>Assessment Questions</vt:lpstr>
      <vt:lpstr>Resources</vt:lpstr>
      <vt:lpstr>CEE Affiliates</vt:lpstr>
      <vt:lpstr>Thank You to Our Sponsors!</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139</cp:revision>
  <dcterms:created xsi:type="dcterms:W3CDTF">2012-09-11T15:07:18Z</dcterms:created>
  <dcterms:modified xsi:type="dcterms:W3CDTF">2021-02-22T20:59:35Z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