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4"/>
  </p:sldMasterIdLst>
  <p:notesMasterIdLst>
    <p:notesMasterId r:id="rId75"/>
  </p:notesMasterIdLst>
  <p:handoutMasterIdLst>
    <p:handoutMasterId r:id="rId76"/>
  </p:handoutMasterIdLst>
  <p:sldIdLst>
    <p:sldId id="469" r:id="rId5"/>
    <p:sldId id="257" r:id="rId6"/>
    <p:sldId id="464" r:id="rId7"/>
    <p:sldId id="465" r:id="rId8"/>
    <p:sldId id="466" r:id="rId9"/>
    <p:sldId id="467" r:id="rId10"/>
    <p:sldId id="468" r:id="rId11"/>
    <p:sldId id="263" r:id="rId12"/>
    <p:sldId id="399" r:id="rId13"/>
    <p:sldId id="398" r:id="rId14"/>
    <p:sldId id="402" r:id="rId15"/>
    <p:sldId id="403" r:id="rId16"/>
    <p:sldId id="400" r:id="rId17"/>
    <p:sldId id="401" r:id="rId18"/>
    <p:sldId id="264" r:id="rId19"/>
    <p:sldId id="265" r:id="rId20"/>
    <p:sldId id="426" r:id="rId21"/>
    <p:sldId id="427" r:id="rId22"/>
    <p:sldId id="404" r:id="rId23"/>
    <p:sldId id="405" r:id="rId24"/>
    <p:sldId id="406" r:id="rId25"/>
    <p:sldId id="407" r:id="rId26"/>
    <p:sldId id="408" r:id="rId27"/>
    <p:sldId id="409" r:id="rId28"/>
    <p:sldId id="410" r:id="rId29"/>
    <p:sldId id="411" r:id="rId30"/>
    <p:sldId id="412" r:id="rId31"/>
    <p:sldId id="413" r:id="rId32"/>
    <p:sldId id="429" r:id="rId33"/>
    <p:sldId id="428" r:id="rId34"/>
    <p:sldId id="430" r:id="rId35"/>
    <p:sldId id="431" r:id="rId36"/>
    <p:sldId id="414" r:id="rId37"/>
    <p:sldId id="415" r:id="rId38"/>
    <p:sldId id="416" r:id="rId39"/>
    <p:sldId id="417" r:id="rId40"/>
    <p:sldId id="418" r:id="rId41"/>
    <p:sldId id="419" r:id="rId42"/>
    <p:sldId id="420" r:id="rId43"/>
    <p:sldId id="421" r:id="rId44"/>
    <p:sldId id="424" r:id="rId45"/>
    <p:sldId id="425" r:id="rId46"/>
    <p:sldId id="432" r:id="rId47"/>
    <p:sldId id="433" r:id="rId48"/>
    <p:sldId id="434" r:id="rId49"/>
    <p:sldId id="435" r:id="rId50"/>
    <p:sldId id="436" r:id="rId51"/>
    <p:sldId id="437" r:id="rId52"/>
    <p:sldId id="440" r:id="rId53"/>
    <p:sldId id="441" r:id="rId54"/>
    <p:sldId id="442" r:id="rId55"/>
    <p:sldId id="443" r:id="rId56"/>
    <p:sldId id="444" r:id="rId57"/>
    <p:sldId id="445" r:id="rId58"/>
    <p:sldId id="446" r:id="rId59"/>
    <p:sldId id="447" r:id="rId60"/>
    <p:sldId id="448" r:id="rId61"/>
    <p:sldId id="449" r:id="rId62"/>
    <p:sldId id="454" r:id="rId63"/>
    <p:sldId id="455" r:id="rId64"/>
    <p:sldId id="456" r:id="rId65"/>
    <p:sldId id="457" r:id="rId66"/>
    <p:sldId id="458" r:id="rId67"/>
    <p:sldId id="459" r:id="rId68"/>
    <p:sldId id="460" r:id="rId69"/>
    <p:sldId id="461" r:id="rId70"/>
    <p:sldId id="462" r:id="rId71"/>
    <p:sldId id="463" r:id="rId72"/>
    <p:sldId id="366" r:id="rId73"/>
    <p:sldId id="470" r:id="rId74"/>
  </p:sldIdLst>
  <p:sldSz cx="9144000" cy="6858000" type="screen4x3"/>
  <p:notesSz cx="7102475" cy="9388475"/>
  <p:custDataLst>
    <p:tags r:id="rId77"/>
  </p:custDataLst>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064">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5BC4B"/>
    <a:srgbClr val="F9B04F"/>
    <a:srgbClr val="336600"/>
    <a:srgbClr val="D31C09"/>
    <a:srgbClr val="2FC600"/>
    <a:srgbClr val="F69008"/>
    <a:srgbClr val="0000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82" autoAdjust="0"/>
    <p:restoredTop sz="90929"/>
  </p:normalViewPr>
  <p:slideViewPr>
    <p:cSldViewPr>
      <p:cViewPr varScale="1">
        <p:scale>
          <a:sx n="76" d="100"/>
          <a:sy n="76" d="100"/>
        </p:scale>
        <p:origin x="1526" y="48"/>
      </p:cViewPr>
      <p:guideLst>
        <p:guide orient="horz" pos="206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2706"/>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viewProps" Target="viewProp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tags" Target="tags/tag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handoutMaster" Target="handoutMasters/handoutMaster1.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94272ED-2FED-4B34-A87A-69934B147E09}"/>
              </a:ext>
            </a:extLst>
          </p:cNvPr>
          <p:cNvSpPr>
            <a:spLocks noGrp="1"/>
          </p:cNvSpPr>
          <p:nvPr>
            <p:ph type="hdr" sz="quarter"/>
          </p:nvPr>
        </p:nvSpPr>
        <p:spPr>
          <a:xfrm>
            <a:off x="0" y="0"/>
            <a:ext cx="3078163" cy="469900"/>
          </a:xfrm>
          <a:prstGeom prst="rect">
            <a:avLst/>
          </a:prstGeom>
        </p:spPr>
        <p:txBody>
          <a:bodyPr vert="horz" lIns="92464" tIns="46232" rIns="92464" bIns="46232"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482A638A-C8DF-4BBA-9F40-A7EBE5860FCC}"/>
              </a:ext>
            </a:extLst>
          </p:cNvPr>
          <p:cNvSpPr>
            <a:spLocks noGrp="1"/>
          </p:cNvSpPr>
          <p:nvPr>
            <p:ph type="dt" sz="quarter" idx="1"/>
          </p:nvPr>
        </p:nvSpPr>
        <p:spPr>
          <a:xfrm>
            <a:off x="4022725" y="0"/>
            <a:ext cx="3078163" cy="469900"/>
          </a:xfrm>
          <a:prstGeom prst="rect">
            <a:avLst/>
          </a:prstGeom>
        </p:spPr>
        <p:txBody>
          <a:bodyPr vert="horz" lIns="92464" tIns="46232" rIns="92464" bIns="46232" rtlCol="0"/>
          <a:lstStyle>
            <a:lvl1pPr algn="r">
              <a:defRPr sz="1200"/>
            </a:lvl1pPr>
          </a:lstStyle>
          <a:p>
            <a:pPr>
              <a:defRPr/>
            </a:pPr>
            <a:fld id="{BDA8114C-F0FD-4B0F-9C67-8D45018F1752}" type="datetimeFigureOut">
              <a:rPr lang="en-US"/>
              <a:pPr>
                <a:defRPr/>
              </a:pPr>
              <a:t>6/3/2021</a:t>
            </a:fld>
            <a:endParaRPr lang="en-US"/>
          </a:p>
        </p:txBody>
      </p:sp>
      <p:sp>
        <p:nvSpPr>
          <p:cNvPr id="4" name="Footer Placeholder 3">
            <a:extLst>
              <a:ext uri="{FF2B5EF4-FFF2-40B4-BE49-F238E27FC236}">
                <a16:creationId xmlns:a16="http://schemas.microsoft.com/office/drawing/2014/main" id="{9AFC6D41-DBC8-49FE-9F67-3951A13217DE}"/>
              </a:ext>
            </a:extLst>
          </p:cNvPr>
          <p:cNvSpPr>
            <a:spLocks noGrp="1"/>
          </p:cNvSpPr>
          <p:nvPr>
            <p:ph type="ftr" sz="quarter" idx="2"/>
          </p:nvPr>
        </p:nvSpPr>
        <p:spPr>
          <a:xfrm>
            <a:off x="0" y="8916988"/>
            <a:ext cx="3078163" cy="469900"/>
          </a:xfrm>
          <a:prstGeom prst="rect">
            <a:avLst/>
          </a:prstGeom>
        </p:spPr>
        <p:txBody>
          <a:bodyPr vert="horz" lIns="92464" tIns="46232" rIns="92464" bIns="46232" rtlCol="0" anchor="b"/>
          <a:lstStyle>
            <a:lvl1pPr algn="l">
              <a:defRPr sz="1200"/>
            </a:lvl1pPr>
          </a:lstStyle>
          <a:p>
            <a:pPr>
              <a:defRPr/>
            </a:pPr>
            <a:endParaRPr lang="en-US"/>
          </a:p>
        </p:txBody>
      </p:sp>
      <p:sp>
        <p:nvSpPr>
          <p:cNvPr id="5" name="Slide Number Placeholder 4">
            <a:extLst>
              <a:ext uri="{FF2B5EF4-FFF2-40B4-BE49-F238E27FC236}">
                <a16:creationId xmlns:a16="http://schemas.microsoft.com/office/drawing/2014/main" id="{58925358-A069-4856-896F-FF6BD47A500F}"/>
              </a:ext>
            </a:extLst>
          </p:cNvPr>
          <p:cNvSpPr>
            <a:spLocks noGrp="1"/>
          </p:cNvSpPr>
          <p:nvPr>
            <p:ph type="sldNum" sz="quarter" idx="3"/>
          </p:nvPr>
        </p:nvSpPr>
        <p:spPr>
          <a:xfrm>
            <a:off x="4022725" y="8916988"/>
            <a:ext cx="3078163" cy="469900"/>
          </a:xfrm>
          <a:prstGeom prst="rect">
            <a:avLst/>
          </a:prstGeom>
        </p:spPr>
        <p:txBody>
          <a:bodyPr vert="horz" wrap="square" lIns="92464" tIns="46232" rIns="92464" bIns="46232" numCol="1" anchor="b" anchorCtr="0" compatLnSpc="1">
            <a:prstTxWarp prst="textNoShape">
              <a:avLst/>
            </a:prstTxWarp>
          </a:bodyPr>
          <a:lstStyle>
            <a:lvl1pPr algn="r">
              <a:defRPr sz="1200"/>
            </a:lvl1pPr>
          </a:lstStyle>
          <a:p>
            <a:pPr>
              <a:defRPr/>
            </a:pPr>
            <a:fld id="{EAA7A0E1-F3B8-40CB-BAE5-15A7E077A52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91D248B-C407-45AB-8DCF-34F07475A1A2}"/>
              </a:ext>
            </a:extLst>
          </p:cNvPr>
          <p:cNvSpPr>
            <a:spLocks noGrp="1"/>
          </p:cNvSpPr>
          <p:nvPr>
            <p:ph type="hdr" sz="quarter"/>
          </p:nvPr>
        </p:nvSpPr>
        <p:spPr>
          <a:xfrm>
            <a:off x="0" y="0"/>
            <a:ext cx="3078163" cy="469900"/>
          </a:xfrm>
          <a:prstGeom prst="rect">
            <a:avLst/>
          </a:prstGeom>
        </p:spPr>
        <p:txBody>
          <a:bodyPr vert="horz" lIns="94221" tIns="47111" rIns="94221" bIns="47111" rtlCol="0"/>
          <a:lstStyle>
            <a:lvl1pPr algn="l" eaLnBrk="1" hangingPunct="1">
              <a:defRPr sz="1200" b="1">
                <a:solidFill>
                  <a:schemeClr val="bg1"/>
                </a:solidFill>
                <a:effectLst>
                  <a:outerShdw blurRad="38100" dist="38100" dir="2700000" algn="tl">
                    <a:srgbClr val="000000">
                      <a:alpha val="43137"/>
                    </a:srgbClr>
                  </a:outerShdw>
                </a:effectLst>
              </a:defRPr>
            </a:lvl1pPr>
          </a:lstStyle>
          <a:p>
            <a:pPr>
              <a:defRPr/>
            </a:pPr>
            <a:endParaRPr lang="en-US"/>
          </a:p>
        </p:txBody>
      </p:sp>
      <p:sp>
        <p:nvSpPr>
          <p:cNvPr id="3" name="Date Placeholder 2">
            <a:extLst>
              <a:ext uri="{FF2B5EF4-FFF2-40B4-BE49-F238E27FC236}">
                <a16:creationId xmlns:a16="http://schemas.microsoft.com/office/drawing/2014/main" id="{CF0C024A-6616-44B5-ACB5-361D8FE6BC65}"/>
              </a:ext>
            </a:extLst>
          </p:cNvPr>
          <p:cNvSpPr>
            <a:spLocks noGrp="1"/>
          </p:cNvSpPr>
          <p:nvPr>
            <p:ph type="dt" idx="1"/>
          </p:nvPr>
        </p:nvSpPr>
        <p:spPr>
          <a:xfrm>
            <a:off x="4022725" y="0"/>
            <a:ext cx="3078163" cy="469900"/>
          </a:xfrm>
          <a:prstGeom prst="rect">
            <a:avLst/>
          </a:prstGeom>
        </p:spPr>
        <p:txBody>
          <a:bodyPr vert="horz" lIns="94221" tIns="47111" rIns="94221" bIns="47111" rtlCol="0"/>
          <a:lstStyle>
            <a:lvl1pPr algn="r" eaLnBrk="1" hangingPunct="1">
              <a:defRPr sz="1200" b="1">
                <a:solidFill>
                  <a:schemeClr val="bg1"/>
                </a:solidFill>
                <a:effectLst>
                  <a:outerShdw blurRad="38100" dist="38100" dir="2700000" algn="tl">
                    <a:srgbClr val="000000">
                      <a:alpha val="43137"/>
                    </a:srgbClr>
                  </a:outerShdw>
                </a:effectLst>
              </a:defRPr>
            </a:lvl1pPr>
          </a:lstStyle>
          <a:p>
            <a:pPr>
              <a:defRPr/>
            </a:pPr>
            <a:fld id="{CA56B3A8-FEF7-4E8A-AAA9-EF06A1687DB1}" type="datetimeFigureOut">
              <a:rPr lang="en-US"/>
              <a:pPr>
                <a:defRPr/>
              </a:pPr>
              <a:t>6/3/2021</a:t>
            </a:fld>
            <a:endParaRPr lang="en-US"/>
          </a:p>
        </p:txBody>
      </p:sp>
      <p:sp>
        <p:nvSpPr>
          <p:cNvPr id="4" name="Slide Image Placeholder 3">
            <a:extLst>
              <a:ext uri="{FF2B5EF4-FFF2-40B4-BE49-F238E27FC236}">
                <a16:creationId xmlns:a16="http://schemas.microsoft.com/office/drawing/2014/main" id="{F5379399-B9F4-4234-9611-01E5DB4ABFC7}"/>
              </a:ext>
            </a:extLst>
          </p:cNvPr>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4221" tIns="47111" rIns="94221" bIns="47111" rtlCol="0" anchor="ctr"/>
          <a:lstStyle/>
          <a:p>
            <a:pPr lvl="0"/>
            <a:endParaRPr lang="en-US" noProof="0"/>
          </a:p>
        </p:txBody>
      </p:sp>
      <p:sp>
        <p:nvSpPr>
          <p:cNvPr id="5" name="Notes Placeholder 4">
            <a:extLst>
              <a:ext uri="{FF2B5EF4-FFF2-40B4-BE49-F238E27FC236}">
                <a16:creationId xmlns:a16="http://schemas.microsoft.com/office/drawing/2014/main" id="{267DBCEC-C78E-4609-A825-7EE047921B1B}"/>
              </a:ext>
            </a:extLst>
          </p:cNvPr>
          <p:cNvSpPr>
            <a:spLocks noGrp="1"/>
          </p:cNvSpPr>
          <p:nvPr>
            <p:ph type="body" sz="quarter" idx="3"/>
          </p:nvPr>
        </p:nvSpPr>
        <p:spPr>
          <a:xfrm>
            <a:off x="711200" y="4460875"/>
            <a:ext cx="5680075" cy="4224338"/>
          </a:xfrm>
          <a:prstGeom prst="rect">
            <a:avLst/>
          </a:prstGeom>
        </p:spPr>
        <p:txBody>
          <a:bodyPr vert="horz" lIns="94221" tIns="47111" rIns="94221" bIns="4711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545A67D-8516-4563-A97C-A01FB3A038D5}"/>
              </a:ext>
            </a:extLst>
          </p:cNvPr>
          <p:cNvSpPr>
            <a:spLocks noGrp="1"/>
          </p:cNvSpPr>
          <p:nvPr>
            <p:ph type="ftr" sz="quarter" idx="4"/>
          </p:nvPr>
        </p:nvSpPr>
        <p:spPr>
          <a:xfrm>
            <a:off x="0" y="8916988"/>
            <a:ext cx="3078163" cy="469900"/>
          </a:xfrm>
          <a:prstGeom prst="rect">
            <a:avLst/>
          </a:prstGeom>
        </p:spPr>
        <p:txBody>
          <a:bodyPr vert="horz" lIns="94221" tIns="47111" rIns="94221" bIns="47111" rtlCol="0" anchor="b"/>
          <a:lstStyle>
            <a:lvl1pPr algn="l" eaLnBrk="1" hangingPunct="1">
              <a:defRPr sz="1200" b="1">
                <a:solidFill>
                  <a:schemeClr val="bg1"/>
                </a:solidFill>
                <a:effectLst>
                  <a:outerShdw blurRad="38100" dist="38100" dir="2700000" algn="tl">
                    <a:srgbClr val="000000">
                      <a:alpha val="43137"/>
                    </a:srgbClr>
                  </a:outerShdw>
                </a:effectLst>
              </a:defRPr>
            </a:lvl1pPr>
          </a:lstStyle>
          <a:p>
            <a:pPr>
              <a:defRPr/>
            </a:pPr>
            <a:endParaRPr lang="en-US"/>
          </a:p>
        </p:txBody>
      </p:sp>
      <p:sp>
        <p:nvSpPr>
          <p:cNvPr id="7" name="Slide Number Placeholder 6">
            <a:extLst>
              <a:ext uri="{FF2B5EF4-FFF2-40B4-BE49-F238E27FC236}">
                <a16:creationId xmlns:a16="http://schemas.microsoft.com/office/drawing/2014/main" id="{978A22DD-A8CD-443F-BA27-ED77DE908046}"/>
              </a:ext>
            </a:extLst>
          </p:cNvPr>
          <p:cNvSpPr>
            <a:spLocks noGrp="1"/>
          </p:cNvSpPr>
          <p:nvPr>
            <p:ph type="sldNum" sz="quarter" idx="5"/>
          </p:nvPr>
        </p:nvSpPr>
        <p:spPr>
          <a:xfrm>
            <a:off x="4022725" y="8916988"/>
            <a:ext cx="3078163" cy="469900"/>
          </a:xfrm>
          <a:prstGeom prst="rect">
            <a:avLst/>
          </a:prstGeom>
        </p:spPr>
        <p:txBody>
          <a:bodyPr vert="horz" wrap="square" lIns="94221" tIns="47111" rIns="94221" bIns="47111" numCol="1" anchor="b" anchorCtr="0" compatLnSpc="1">
            <a:prstTxWarp prst="textNoShape">
              <a:avLst/>
            </a:prstTxWarp>
          </a:bodyPr>
          <a:lstStyle>
            <a:lvl1pPr algn="r" eaLnBrk="1" hangingPunct="1">
              <a:defRPr sz="1200" b="1">
                <a:solidFill>
                  <a:schemeClr val="bg1"/>
                </a:solidFill>
                <a:effectLst>
                  <a:outerShdw blurRad="38100" dist="38100" dir="2700000" algn="tl">
                    <a:srgbClr val="C0C0C0"/>
                  </a:outerShdw>
                </a:effectLst>
              </a:defRPr>
            </a:lvl1pPr>
          </a:lstStyle>
          <a:p>
            <a:pPr>
              <a:defRPr/>
            </a:pPr>
            <a:fld id="{3EF00290-5F87-4011-990D-B3E8FF5EDC6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6BDA93B2-BEB7-4DCB-ACF3-81D963176F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3D4F157B-FE34-4EBE-9D6F-AF8BA7AE499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FD3C95E3-8105-4C8D-B231-EFD2978BA445}"/>
              </a:ext>
            </a:extLst>
          </p:cNvPr>
          <p:cNvSpPr>
            <a:spLocks noGrp="1"/>
          </p:cNvSpPr>
          <p:nvPr>
            <p:ph type="sldNum" sz="quarter" idx="5"/>
          </p:nvPr>
        </p:nvSpPr>
        <p:spPr/>
        <p:txBody>
          <a:bodyPr/>
          <a:lstStyle>
            <a:lvl1pPr>
              <a:defRPr>
                <a:solidFill>
                  <a:schemeClr val="tx1"/>
                </a:solidFill>
                <a:latin typeface="Verdana" panose="020B0604030504040204" pitchFamily="34" charset="0"/>
              </a:defRPr>
            </a:lvl1pPr>
            <a:lvl2pPr marL="751271" indent="-288950">
              <a:defRPr>
                <a:solidFill>
                  <a:schemeClr val="tx1"/>
                </a:solidFill>
                <a:latin typeface="Verdana" panose="020B0604030504040204" pitchFamily="34" charset="0"/>
              </a:defRPr>
            </a:lvl2pPr>
            <a:lvl3pPr marL="1155802" indent="-231160">
              <a:defRPr>
                <a:solidFill>
                  <a:schemeClr val="tx1"/>
                </a:solidFill>
                <a:latin typeface="Verdana" panose="020B0604030504040204" pitchFamily="34" charset="0"/>
              </a:defRPr>
            </a:lvl3pPr>
            <a:lvl4pPr marL="1618122" indent="-231160">
              <a:defRPr>
                <a:solidFill>
                  <a:schemeClr val="tx1"/>
                </a:solidFill>
                <a:latin typeface="Verdana" panose="020B0604030504040204" pitchFamily="34" charset="0"/>
              </a:defRPr>
            </a:lvl4pPr>
            <a:lvl5pPr marL="2080443" indent="-231160">
              <a:defRPr>
                <a:solidFill>
                  <a:schemeClr val="tx1"/>
                </a:solidFill>
                <a:latin typeface="Verdana" panose="020B0604030504040204" pitchFamily="34" charset="0"/>
              </a:defRPr>
            </a:lvl5pPr>
            <a:lvl6pPr marL="2542764" indent="-231160" eaLnBrk="0" fontAlgn="base" hangingPunct="0">
              <a:spcBef>
                <a:spcPct val="0"/>
              </a:spcBef>
              <a:spcAft>
                <a:spcPct val="0"/>
              </a:spcAft>
              <a:defRPr>
                <a:solidFill>
                  <a:schemeClr val="tx1"/>
                </a:solidFill>
                <a:latin typeface="Verdana" panose="020B0604030504040204" pitchFamily="34" charset="0"/>
              </a:defRPr>
            </a:lvl6pPr>
            <a:lvl7pPr marL="3005084" indent="-231160" eaLnBrk="0" fontAlgn="base" hangingPunct="0">
              <a:spcBef>
                <a:spcPct val="0"/>
              </a:spcBef>
              <a:spcAft>
                <a:spcPct val="0"/>
              </a:spcAft>
              <a:defRPr>
                <a:solidFill>
                  <a:schemeClr val="tx1"/>
                </a:solidFill>
                <a:latin typeface="Verdana" panose="020B0604030504040204" pitchFamily="34" charset="0"/>
              </a:defRPr>
            </a:lvl7pPr>
            <a:lvl8pPr marL="3467405" indent="-231160" eaLnBrk="0" fontAlgn="base" hangingPunct="0">
              <a:spcBef>
                <a:spcPct val="0"/>
              </a:spcBef>
              <a:spcAft>
                <a:spcPct val="0"/>
              </a:spcAft>
              <a:defRPr>
                <a:solidFill>
                  <a:schemeClr val="tx1"/>
                </a:solidFill>
                <a:latin typeface="Verdana" panose="020B0604030504040204" pitchFamily="34" charset="0"/>
              </a:defRPr>
            </a:lvl8pPr>
            <a:lvl9pPr marL="3929725" indent="-231160" eaLnBrk="0" fontAlgn="base" hangingPunct="0">
              <a:spcBef>
                <a:spcPct val="0"/>
              </a:spcBef>
              <a:spcAft>
                <a:spcPct val="0"/>
              </a:spcAft>
              <a:defRPr>
                <a:solidFill>
                  <a:schemeClr val="tx1"/>
                </a:solidFill>
                <a:latin typeface="Verdana" panose="020B0604030504040204" pitchFamily="34" charset="0"/>
              </a:defRPr>
            </a:lvl9pPr>
          </a:lstStyle>
          <a:p>
            <a:pPr>
              <a:defRPr/>
            </a:pPr>
            <a:fld id="{CF7A5028-5A3F-4FDA-B9FF-C14C2BE285A5}" type="slidenum">
              <a:rPr lang="en-US" altLang="en-US" smtClean="0">
                <a:solidFill>
                  <a:schemeClr val="bg1"/>
                </a:solidFill>
              </a:rPr>
              <a:pPr>
                <a:defRPr/>
              </a:pPr>
              <a:t>2</a:t>
            </a:fld>
            <a:endParaRPr lang="en-US" altLang="en-US">
              <a:solidFill>
                <a:schemeClr val="bg1"/>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360EFDEB-161E-4D1D-A020-C2E67FB120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CF5FCCE1-2E35-489B-BE0A-FCB36B5736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AD2E88C0-323D-42EB-B8AE-ED574593C8DD}"/>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9CCE29E6-1655-48AE-9B6B-47DF4972CEFB}" type="slidenum">
              <a:rPr lang="en-US" altLang="en-US" sz="1200" b="1">
                <a:solidFill>
                  <a:schemeClr val="bg1"/>
                </a:solidFill>
                <a:effectLst>
                  <a:outerShdw blurRad="38100" dist="38100" dir="2700000" algn="tl">
                    <a:srgbClr val="C0C0C0"/>
                  </a:outerShdw>
                </a:effectLst>
              </a:rPr>
              <a:pPr algn="r" eaLnBrk="1" hangingPunct="1">
                <a:defRPr/>
              </a:pPr>
              <a:t>11</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D539A7A-2614-4382-9F93-C1E708CAB8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30D4FDAD-56FF-4CED-BB4A-69A0799662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138ED2E5-324C-4FF0-B88D-D9B77B362C4D}"/>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DFA132AD-EBDB-4307-AEF8-F7E2FE0972F2}" type="slidenum">
              <a:rPr lang="en-US" altLang="en-US" sz="1200" b="1">
                <a:solidFill>
                  <a:schemeClr val="bg1"/>
                </a:solidFill>
                <a:effectLst>
                  <a:outerShdw blurRad="38100" dist="38100" dir="2700000" algn="tl">
                    <a:srgbClr val="C0C0C0"/>
                  </a:outerShdw>
                </a:effectLst>
              </a:rPr>
              <a:pPr algn="r" eaLnBrk="1" hangingPunct="1">
                <a:defRPr/>
              </a:pPr>
              <a:t>12</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E6D74148-8B62-4712-B421-65F10B0E9D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F9FC2478-7C37-4D98-8624-38DB9F3910D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644BE3CC-D9E1-4131-A9F6-FDF16F174AAA}"/>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D07C07F5-D5DE-4792-A1F7-BB75222600EA}" type="slidenum">
              <a:rPr lang="en-US" altLang="en-US" sz="1200" b="1">
                <a:solidFill>
                  <a:schemeClr val="bg1"/>
                </a:solidFill>
                <a:effectLst>
                  <a:outerShdw blurRad="38100" dist="38100" dir="2700000" algn="tl">
                    <a:srgbClr val="C0C0C0"/>
                  </a:outerShdw>
                </a:effectLst>
              </a:rPr>
              <a:pPr algn="r" eaLnBrk="1" hangingPunct="1">
                <a:defRPr/>
              </a:pPr>
              <a:t>13</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C4D96A29-23C1-4B39-98E3-17029BD61B7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67CB8868-3E24-4CE3-BEC2-75061296E15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B5EC6A94-D539-49D2-B797-55338F64989C}"/>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30E509F2-7A78-4E73-B61B-201CB4D14642}" type="slidenum">
              <a:rPr lang="en-US" altLang="en-US" sz="1200" b="1">
                <a:solidFill>
                  <a:schemeClr val="bg1"/>
                </a:solidFill>
                <a:effectLst>
                  <a:outerShdw blurRad="38100" dist="38100" dir="2700000" algn="tl">
                    <a:srgbClr val="C0C0C0"/>
                  </a:outerShdw>
                </a:effectLst>
              </a:rPr>
              <a:pPr algn="r" eaLnBrk="1" hangingPunct="1">
                <a:defRPr/>
              </a:pPr>
              <a:t>14</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52593238-61D9-4C64-9D13-827D141A17A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55859305-C293-441A-94EB-DFBE86E917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B769A584-965D-426F-BAE2-7FD78BFB03BD}"/>
              </a:ext>
            </a:extLst>
          </p:cNvPr>
          <p:cNvSpPr>
            <a:spLocks noGrp="1"/>
          </p:cNvSpPr>
          <p:nvPr>
            <p:ph type="sldNum" sz="quarter" idx="5"/>
          </p:nvPr>
        </p:nvSpPr>
        <p:spPr/>
        <p:txBody>
          <a:bodyPr/>
          <a:lstStyle>
            <a:lvl1pPr>
              <a:defRPr>
                <a:solidFill>
                  <a:schemeClr val="tx1"/>
                </a:solidFill>
                <a:latin typeface="Verdana" panose="020B0604030504040204" pitchFamily="34" charset="0"/>
              </a:defRPr>
            </a:lvl1pPr>
            <a:lvl2pPr marL="751271" indent="-288950">
              <a:defRPr>
                <a:solidFill>
                  <a:schemeClr val="tx1"/>
                </a:solidFill>
                <a:latin typeface="Verdana" panose="020B0604030504040204" pitchFamily="34" charset="0"/>
              </a:defRPr>
            </a:lvl2pPr>
            <a:lvl3pPr marL="1155802" indent="-231160">
              <a:defRPr>
                <a:solidFill>
                  <a:schemeClr val="tx1"/>
                </a:solidFill>
                <a:latin typeface="Verdana" panose="020B0604030504040204" pitchFamily="34" charset="0"/>
              </a:defRPr>
            </a:lvl3pPr>
            <a:lvl4pPr marL="1618122" indent="-231160">
              <a:defRPr>
                <a:solidFill>
                  <a:schemeClr val="tx1"/>
                </a:solidFill>
                <a:latin typeface="Verdana" panose="020B0604030504040204" pitchFamily="34" charset="0"/>
              </a:defRPr>
            </a:lvl4pPr>
            <a:lvl5pPr marL="2080443" indent="-231160">
              <a:defRPr>
                <a:solidFill>
                  <a:schemeClr val="tx1"/>
                </a:solidFill>
                <a:latin typeface="Verdana" panose="020B0604030504040204" pitchFamily="34" charset="0"/>
              </a:defRPr>
            </a:lvl5pPr>
            <a:lvl6pPr marL="2542764" indent="-231160" eaLnBrk="0" fontAlgn="base" hangingPunct="0">
              <a:spcBef>
                <a:spcPct val="0"/>
              </a:spcBef>
              <a:spcAft>
                <a:spcPct val="0"/>
              </a:spcAft>
              <a:defRPr>
                <a:solidFill>
                  <a:schemeClr val="tx1"/>
                </a:solidFill>
                <a:latin typeface="Verdana" panose="020B0604030504040204" pitchFamily="34" charset="0"/>
              </a:defRPr>
            </a:lvl6pPr>
            <a:lvl7pPr marL="3005084" indent="-231160" eaLnBrk="0" fontAlgn="base" hangingPunct="0">
              <a:spcBef>
                <a:spcPct val="0"/>
              </a:spcBef>
              <a:spcAft>
                <a:spcPct val="0"/>
              </a:spcAft>
              <a:defRPr>
                <a:solidFill>
                  <a:schemeClr val="tx1"/>
                </a:solidFill>
                <a:latin typeface="Verdana" panose="020B0604030504040204" pitchFamily="34" charset="0"/>
              </a:defRPr>
            </a:lvl7pPr>
            <a:lvl8pPr marL="3467405" indent="-231160" eaLnBrk="0" fontAlgn="base" hangingPunct="0">
              <a:spcBef>
                <a:spcPct val="0"/>
              </a:spcBef>
              <a:spcAft>
                <a:spcPct val="0"/>
              </a:spcAft>
              <a:defRPr>
                <a:solidFill>
                  <a:schemeClr val="tx1"/>
                </a:solidFill>
                <a:latin typeface="Verdana" panose="020B0604030504040204" pitchFamily="34" charset="0"/>
              </a:defRPr>
            </a:lvl8pPr>
            <a:lvl9pPr marL="3929725" indent="-231160" eaLnBrk="0" fontAlgn="base" hangingPunct="0">
              <a:spcBef>
                <a:spcPct val="0"/>
              </a:spcBef>
              <a:spcAft>
                <a:spcPct val="0"/>
              </a:spcAft>
              <a:defRPr>
                <a:solidFill>
                  <a:schemeClr val="tx1"/>
                </a:solidFill>
                <a:latin typeface="Verdana" panose="020B0604030504040204" pitchFamily="34" charset="0"/>
              </a:defRPr>
            </a:lvl9pPr>
          </a:lstStyle>
          <a:p>
            <a:pPr>
              <a:defRPr/>
            </a:pPr>
            <a:fld id="{7DBDCC77-7E03-429F-A3A4-98AB1E15C28C}" type="slidenum">
              <a:rPr lang="en-US" altLang="en-US" smtClean="0">
                <a:solidFill>
                  <a:schemeClr val="bg1"/>
                </a:solidFill>
              </a:rPr>
              <a:pPr>
                <a:defRPr/>
              </a:pPr>
              <a:t>15</a:t>
            </a:fld>
            <a:endParaRPr lang="en-US" altLang="en-US">
              <a:solidFill>
                <a:schemeClr val="bg1"/>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204C7F24-FB12-4F0A-931C-E3AE4617A0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D3FBB835-8AEE-4A9F-8C0E-B8E1F6667A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DB8E32FE-1F64-45F8-A3C1-1BC4306A7FF0}"/>
              </a:ext>
            </a:extLst>
          </p:cNvPr>
          <p:cNvSpPr>
            <a:spLocks noGrp="1"/>
          </p:cNvSpPr>
          <p:nvPr>
            <p:ph type="sldNum" sz="quarter" idx="5"/>
          </p:nvPr>
        </p:nvSpPr>
        <p:spPr/>
        <p:txBody>
          <a:bodyPr/>
          <a:lstStyle>
            <a:lvl1pPr>
              <a:defRPr>
                <a:solidFill>
                  <a:schemeClr val="tx1"/>
                </a:solidFill>
                <a:latin typeface="Verdana" panose="020B0604030504040204" pitchFamily="34" charset="0"/>
              </a:defRPr>
            </a:lvl1pPr>
            <a:lvl2pPr marL="751271" indent="-288950">
              <a:defRPr>
                <a:solidFill>
                  <a:schemeClr val="tx1"/>
                </a:solidFill>
                <a:latin typeface="Verdana" panose="020B0604030504040204" pitchFamily="34" charset="0"/>
              </a:defRPr>
            </a:lvl2pPr>
            <a:lvl3pPr marL="1155802" indent="-231160">
              <a:defRPr>
                <a:solidFill>
                  <a:schemeClr val="tx1"/>
                </a:solidFill>
                <a:latin typeface="Verdana" panose="020B0604030504040204" pitchFamily="34" charset="0"/>
              </a:defRPr>
            </a:lvl3pPr>
            <a:lvl4pPr marL="1618122" indent="-231160">
              <a:defRPr>
                <a:solidFill>
                  <a:schemeClr val="tx1"/>
                </a:solidFill>
                <a:latin typeface="Verdana" panose="020B0604030504040204" pitchFamily="34" charset="0"/>
              </a:defRPr>
            </a:lvl4pPr>
            <a:lvl5pPr marL="2080443" indent="-231160">
              <a:defRPr>
                <a:solidFill>
                  <a:schemeClr val="tx1"/>
                </a:solidFill>
                <a:latin typeface="Verdana" panose="020B0604030504040204" pitchFamily="34" charset="0"/>
              </a:defRPr>
            </a:lvl5pPr>
            <a:lvl6pPr marL="2542764" indent="-231160" eaLnBrk="0" fontAlgn="base" hangingPunct="0">
              <a:spcBef>
                <a:spcPct val="0"/>
              </a:spcBef>
              <a:spcAft>
                <a:spcPct val="0"/>
              </a:spcAft>
              <a:defRPr>
                <a:solidFill>
                  <a:schemeClr val="tx1"/>
                </a:solidFill>
                <a:latin typeface="Verdana" panose="020B0604030504040204" pitchFamily="34" charset="0"/>
              </a:defRPr>
            </a:lvl6pPr>
            <a:lvl7pPr marL="3005084" indent="-231160" eaLnBrk="0" fontAlgn="base" hangingPunct="0">
              <a:spcBef>
                <a:spcPct val="0"/>
              </a:spcBef>
              <a:spcAft>
                <a:spcPct val="0"/>
              </a:spcAft>
              <a:defRPr>
                <a:solidFill>
                  <a:schemeClr val="tx1"/>
                </a:solidFill>
                <a:latin typeface="Verdana" panose="020B0604030504040204" pitchFamily="34" charset="0"/>
              </a:defRPr>
            </a:lvl7pPr>
            <a:lvl8pPr marL="3467405" indent="-231160" eaLnBrk="0" fontAlgn="base" hangingPunct="0">
              <a:spcBef>
                <a:spcPct val="0"/>
              </a:spcBef>
              <a:spcAft>
                <a:spcPct val="0"/>
              </a:spcAft>
              <a:defRPr>
                <a:solidFill>
                  <a:schemeClr val="tx1"/>
                </a:solidFill>
                <a:latin typeface="Verdana" panose="020B0604030504040204" pitchFamily="34" charset="0"/>
              </a:defRPr>
            </a:lvl8pPr>
            <a:lvl9pPr marL="3929725" indent="-231160" eaLnBrk="0" fontAlgn="base" hangingPunct="0">
              <a:spcBef>
                <a:spcPct val="0"/>
              </a:spcBef>
              <a:spcAft>
                <a:spcPct val="0"/>
              </a:spcAft>
              <a:defRPr>
                <a:solidFill>
                  <a:schemeClr val="tx1"/>
                </a:solidFill>
                <a:latin typeface="Verdana" panose="020B0604030504040204" pitchFamily="34" charset="0"/>
              </a:defRPr>
            </a:lvl9pPr>
          </a:lstStyle>
          <a:p>
            <a:pPr>
              <a:defRPr/>
            </a:pPr>
            <a:fld id="{E899940A-885D-45FA-B0EC-313C39A2445F}" type="slidenum">
              <a:rPr lang="en-US" altLang="en-US" smtClean="0">
                <a:solidFill>
                  <a:schemeClr val="bg1"/>
                </a:solidFill>
              </a:rPr>
              <a:pPr>
                <a:defRPr/>
              </a:pPr>
              <a:t>16</a:t>
            </a:fld>
            <a:endParaRPr lang="en-US" altLang="en-US">
              <a:solidFill>
                <a:schemeClr val="bg1"/>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03ACDC13-103D-43C7-BF0A-EC8199811E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F487BF25-BFA7-42F5-9A72-BA04F68C43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9D8414E1-4471-44A7-8558-336BB388C799}"/>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5A6A50DF-30A7-417A-B9D4-0DAE8DA7B968}" type="slidenum">
              <a:rPr lang="en-US" altLang="en-US" sz="1200" b="1">
                <a:solidFill>
                  <a:schemeClr val="bg1"/>
                </a:solidFill>
                <a:effectLst>
                  <a:outerShdw blurRad="38100" dist="38100" dir="2700000" algn="tl">
                    <a:srgbClr val="C0C0C0"/>
                  </a:outerShdw>
                </a:effectLst>
              </a:rPr>
              <a:pPr algn="r" eaLnBrk="1" hangingPunct="1">
                <a:defRPr/>
              </a:pPr>
              <a:t>17</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D683D81D-097B-4099-B6BF-0D593947DA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920D8474-AC52-4388-B4E3-9836665355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A8D46F84-CF50-4C44-9C5A-301440AD8E0C}"/>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166E347B-92D0-4906-8067-A2CAE99007F6}" type="slidenum">
              <a:rPr lang="en-US" altLang="en-US" sz="1200" b="1">
                <a:solidFill>
                  <a:schemeClr val="bg1"/>
                </a:solidFill>
                <a:effectLst>
                  <a:outerShdw blurRad="38100" dist="38100" dir="2700000" algn="tl">
                    <a:srgbClr val="C0C0C0"/>
                  </a:outerShdw>
                </a:effectLst>
              </a:rPr>
              <a:pPr algn="r" eaLnBrk="1" hangingPunct="1">
                <a:defRPr/>
              </a:pPr>
              <a:t>18</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C3599878-BB0D-4D22-93AC-8017702D225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96A10262-DCD4-4600-B2CB-06F5C963B9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0009817C-23E1-4E82-A8DE-A5D170F1307D}"/>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9FC40FBA-8ACA-47AA-9CD7-EBA00E6D0413}" type="slidenum">
              <a:rPr lang="en-US" altLang="en-US" sz="1200" b="1">
                <a:solidFill>
                  <a:schemeClr val="bg1"/>
                </a:solidFill>
                <a:effectLst>
                  <a:outerShdw blurRad="38100" dist="38100" dir="2700000" algn="tl">
                    <a:srgbClr val="C0C0C0"/>
                  </a:outerShdw>
                </a:effectLst>
              </a:rPr>
              <a:pPr algn="r" eaLnBrk="1" hangingPunct="1">
                <a:defRPr/>
              </a:pPr>
              <a:t>19</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538E08F1-919D-430F-BBE0-8E58ED8427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636D4744-F54C-40A5-A9AC-16ED7BE9A95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680A48A8-B5AA-495D-B3D3-F9266C61C6E8}"/>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9D0FD4CE-0F5B-4407-8B28-72AA61B6660F}" type="slidenum">
              <a:rPr lang="en-US" altLang="en-US" sz="1200" b="1">
                <a:solidFill>
                  <a:schemeClr val="bg1"/>
                </a:solidFill>
                <a:effectLst>
                  <a:outerShdw blurRad="38100" dist="38100" dir="2700000" algn="tl">
                    <a:srgbClr val="C0C0C0"/>
                  </a:outerShdw>
                </a:effectLst>
              </a:rPr>
              <a:pPr algn="r" eaLnBrk="1" hangingPunct="1">
                <a:defRPr/>
              </a:pPr>
              <a:t>20</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750C2028-78C3-4245-9627-C18DE704B7B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86029832-EAB7-41DB-B144-536F2263FE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5078B6F1-A0CA-4CA4-8FEC-EFCA555AF2D4}"/>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18A814E5-4915-475E-A763-8518632D2BD6}" type="slidenum">
              <a:rPr lang="en-US" altLang="en-US" sz="1200" b="1">
                <a:solidFill>
                  <a:schemeClr val="bg1"/>
                </a:solidFill>
                <a:effectLst>
                  <a:outerShdw blurRad="38100" dist="38100" dir="2700000" algn="tl">
                    <a:srgbClr val="C0C0C0"/>
                  </a:outerShdw>
                </a:effectLst>
              </a:rPr>
              <a:pPr algn="r" eaLnBrk="1" hangingPunct="1">
                <a:defRPr/>
              </a:pPr>
              <a:t>3</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9399E663-0B91-4185-B191-ADB345B57B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2E9DDE77-3D0C-40C3-90D7-75D3E23524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EBBCF605-1E8B-4F47-A535-011A5B8F1508}"/>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1BAF6C15-6A09-4ABA-9674-8D974D9A8155}" type="slidenum">
              <a:rPr lang="en-US" altLang="en-US" sz="1200" b="1">
                <a:solidFill>
                  <a:schemeClr val="bg1"/>
                </a:solidFill>
                <a:effectLst>
                  <a:outerShdw blurRad="38100" dist="38100" dir="2700000" algn="tl">
                    <a:srgbClr val="C0C0C0"/>
                  </a:outerShdw>
                </a:effectLst>
              </a:rPr>
              <a:pPr algn="r" eaLnBrk="1" hangingPunct="1">
                <a:defRPr/>
              </a:pPr>
              <a:t>21</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76EA2530-B327-4D91-A82E-BE0E494698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B9F089B6-23E8-4905-8E31-0D87BFDAB8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AADB7CBE-4F05-424D-B569-A3F6055D0B5D}"/>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1A571379-3B05-491A-BC9F-443A171F1CEA}" type="slidenum">
              <a:rPr lang="en-US" altLang="en-US" sz="1200" b="1">
                <a:solidFill>
                  <a:schemeClr val="bg1"/>
                </a:solidFill>
                <a:effectLst>
                  <a:outerShdw blurRad="38100" dist="38100" dir="2700000" algn="tl">
                    <a:srgbClr val="C0C0C0"/>
                  </a:outerShdw>
                </a:effectLst>
              </a:rPr>
              <a:pPr algn="r" eaLnBrk="1" hangingPunct="1">
                <a:defRPr/>
              </a:pPr>
              <a:t>22</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642D284E-6DA8-48DF-965D-615A2C3BEA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EE3FD42C-67F1-42C4-8279-0D62E49B6E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FEBE1AA3-4FFD-47A7-920F-C30A5A3802F4}"/>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2EADC65D-6706-46F4-8D97-0AB636ED6892}" type="slidenum">
              <a:rPr lang="en-US" altLang="en-US" sz="1200" b="1">
                <a:solidFill>
                  <a:schemeClr val="bg1"/>
                </a:solidFill>
                <a:effectLst>
                  <a:outerShdw blurRad="38100" dist="38100" dir="2700000" algn="tl">
                    <a:srgbClr val="C0C0C0"/>
                  </a:outerShdw>
                </a:effectLst>
              </a:rPr>
              <a:pPr algn="r" eaLnBrk="1" hangingPunct="1">
                <a:defRPr/>
              </a:pPr>
              <a:t>23</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9387681E-0461-49E4-B777-14F7BDEE4E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A731AE4C-ABA8-4771-AC01-EAEADD6079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B33EE27B-C14D-4996-9636-1976CBC8C8D6}"/>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79BEB816-B661-4A8B-832C-B5B5DA939CF1}" type="slidenum">
              <a:rPr lang="en-US" altLang="en-US" sz="1200" b="1">
                <a:solidFill>
                  <a:schemeClr val="bg1"/>
                </a:solidFill>
                <a:effectLst>
                  <a:outerShdw blurRad="38100" dist="38100" dir="2700000" algn="tl">
                    <a:srgbClr val="C0C0C0"/>
                  </a:outerShdw>
                </a:effectLst>
              </a:rPr>
              <a:pPr algn="r" eaLnBrk="1" hangingPunct="1">
                <a:defRPr/>
              </a:pPr>
              <a:t>24</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FCAE472F-0C99-4B9B-B254-97C3B462C0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6F2B3AFB-7AE1-4271-80DC-D2CA4EFF0F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B59434E9-6EC7-4900-83B2-E5158C8302CE}"/>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0EACF050-BC06-47F4-AFCA-3A1AE6805D78}" type="slidenum">
              <a:rPr lang="en-US" altLang="en-US" sz="1200" b="1">
                <a:solidFill>
                  <a:schemeClr val="bg1"/>
                </a:solidFill>
                <a:effectLst>
                  <a:outerShdw blurRad="38100" dist="38100" dir="2700000" algn="tl">
                    <a:srgbClr val="C0C0C0"/>
                  </a:outerShdw>
                </a:effectLst>
              </a:rPr>
              <a:pPr algn="r" eaLnBrk="1" hangingPunct="1">
                <a:defRPr/>
              </a:pPr>
              <a:t>25</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D8D43C12-A774-42D3-B877-1BB2AF13DE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B3098B33-16C9-4A00-8E77-09FCFAE142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359F9A56-014B-4C48-B531-6404AE4A4DEF}"/>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D7DF6978-AF9B-4C4C-8CD2-F577E421A35F}" type="slidenum">
              <a:rPr lang="en-US" altLang="en-US" sz="1200" b="1">
                <a:solidFill>
                  <a:schemeClr val="bg1"/>
                </a:solidFill>
                <a:effectLst>
                  <a:outerShdw blurRad="38100" dist="38100" dir="2700000" algn="tl">
                    <a:srgbClr val="C0C0C0"/>
                  </a:outerShdw>
                </a:effectLst>
              </a:rPr>
              <a:pPr algn="r" eaLnBrk="1" hangingPunct="1">
                <a:defRPr/>
              </a:pPr>
              <a:t>26</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D13A601B-40D0-4BE4-B632-80FF36247D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6AD3638E-5639-4633-BAB6-0BCE47A14F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CF97511C-B4B0-490F-A854-975DAA5B15D5}"/>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3FFD7016-6E38-415D-9F81-63F16AFE72A6}" type="slidenum">
              <a:rPr lang="en-US" altLang="en-US" sz="1200" b="1">
                <a:solidFill>
                  <a:schemeClr val="bg1"/>
                </a:solidFill>
                <a:effectLst>
                  <a:outerShdw blurRad="38100" dist="38100" dir="2700000" algn="tl">
                    <a:srgbClr val="C0C0C0"/>
                  </a:outerShdw>
                </a:effectLst>
              </a:rPr>
              <a:pPr algn="r" eaLnBrk="1" hangingPunct="1">
                <a:defRPr/>
              </a:pPr>
              <a:t>27</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EA609833-05EF-4B56-86AC-08275A3799D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764AC349-5728-4F65-956E-BBD325B8AD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3131D3A2-BB7B-4A86-BE46-8612800A3377}"/>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F35BDB6A-A560-4678-AD2C-0B5542F5F6CC}" type="slidenum">
              <a:rPr lang="en-US" altLang="en-US" sz="1200" b="1">
                <a:solidFill>
                  <a:schemeClr val="bg1"/>
                </a:solidFill>
                <a:effectLst>
                  <a:outerShdw blurRad="38100" dist="38100" dir="2700000" algn="tl">
                    <a:srgbClr val="C0C0C0"/>
                  </a:outerShdw>
                </a:effectLst>
              </a:rPr>
              <a:pPr algn="r" eaLnBrk="1" hangingPunct="1">
                <a:defRPr/>
              </a:pPr>
              <a:t>28</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72064C00-9AE8-4DC8-8A24-6B6243348C5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22F1FA82-1C2C-46F9-AF7C-53953B8374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ADE24634-6072-4CB1-8314-29D2A146CA58}"/>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1A85AD33-28EA-4844-BF5E-6ACC30EBAADA}" type="slidenum">
              <a:rPr lang="en-US" altLang="en-US" sz="1200" b="1">
                <a:solidFill>
                  <a:schemeClr val="bg1"/>
                </a:solidFill>
                <a:effectLst>
                  <a:outerShdw blurRad="38100" dist="38100" dir="2700000" algn="tl">
                    <a:srgbClr val="C0C0C0"/>
                  </a:outerShdw>
                </a:effectLst>
              </a:rPr>
              <a:pPr algn="r" eaLnBrk="1" hangingPunct="1">
                <a:defRPr/>
              </a:pPr>
              <a:t>29</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4585B224-A6A1-4E80-98F9-27B2EE59B58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B77F4442-BD15-4A94-8023-1EF8EE3990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DF277732-5F5A-4B31-B530-631D0CDE0BCD}"/>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0E6E3771-D0D5-44FD-9A81-4F9A23A2AE85}" type="slidenum">
              <a:rPr lang="en-US" altLang="en-US" sz="1200" b="1">
                <a:solidFill>
                  <a:schemeClr val="bg1"/>
                </a:solidFill>
                <a:effectLst>
                  <a:outerShdw blurRad="38100" dist="38100" dir="2700000" algn="tl">
                    <a:srgbClr val="C0C0C0"/>
                  </a:outerShdw>
                </a:effectLst>
              </a:rPr>
              <a:pPr algn="r" eaLnBrk="1" hangingPunct="1">
                <a:defRPr/>
              </a:pPr>
              <a:t>30</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F873464B-1FC5-4FE2-A895-45D64A9611D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6EC9BAFF-37C4-421D-92AF-DE04026329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334CE31D-6EFD-47FA-B384-52C0FD39C339}"/>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E21AF4BB-BF6C-4044-B96C-8238EBF97F68}" type="slidenum">
              <a:rPr lang="en-US" altLang="en-US" sz="1200" b="1">
                <a:solidFill>
                  <a:schemeClr val="bg1"/>
                </a:solidFill>
                <a:effectLst>
                  <a:outerShdw blurRad="38100" dist="38100" dir="2700000" algn="tl">
                    <a:srgbClr val="C0C0C0"/>
                  </a:outerShdw>
                </a:effectLst>
              </a:rPr>
              <a:pPr algn="r" eaLnBrk="1" hangingPunct="1">
                <a:defRPr/>
              </a:pPr>
              <a:t>4</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BBE1CD35-C892-4230-8457-B6E6FAF1FF5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6B2A39DE-3728-42CC-A1A1-1E77D6936E3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38475382-028E-456A-8F3E-3F695B90AC82}"/>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FD299236-D7F8-4F38-BF86-8570382AFC5D}" type="slidenum">
              <a:rPr lang="en-US" altLang="en-US" sz="1200" b="1">
                <a:solidFill>
                  <a:schemeClr val="bg1"/>
                </a:solidFill>
                <a:effectLst>
                  <a:outerShdw blurRad="38100" dist="38100" dir="2700000" algn="tl">
                    <a:srgbClr val="C0C0C0"/>
                  </a:outerShdw>
                </a:effectLst>
              </a:rPr>
              <a:pPr algn="r" eaLnBrk="1" hangingPunct="1">
                <a:defRPr/>
              </a:pPr>
              <a:t>31</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46D252E2-8D70-4AC3-A77E-10AB5B4437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CBCA1F8A-69D4-4C49-82C8-3B89711AC8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614A2DF7-D490-44B1-AA6B-245CE6A89579}"/>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DEB0C5CF-158E-42B7-8BCF-2EBC003052C6}" type="slidenum">
              <a:rPr lang="en-US" altLang="en-US" sz="1200" b="1">
                <a:solidFill>
                  <a:schemeClr val="bg1"/>
                </a:solidFill>
                <a:effectLst>
                  <a:outerShdw blurRad="38100" dist="38100" dir="2700000" algn="tl">
                    <a:srgbClr val="C0C0C0"/>
                  </a:outerShdw>
                </a:effectLst>
              </a:rPr>
              <a:pPr algn="r" eaLnBrk="1" hangingPunct="1">
                <a:defRPr/>
              </a:pPr>
              <a:t>32</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66E86E47-7B48-47E5-9046-21549FCA6F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0C7ABBB6-C26F-485F-9030-E4CF3C5CF60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7BBFFB36-A72A-473E-A5AD-E6C522992233}"/>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47E193BA-915C-4CA0-8C6A-7EBBB8FC465A}" type="slidenum">
              <a:rPr lang="en-US" altLang="en-US" sz="1200" b="1">
                <a:solidFill>
                  <a:schemeClr val="bg1"/>
                </a:solidFill>
                <a:effectLst>
                  <a:outerShdw blurRad="38100" dist="38100" dir="2700000" algn="tl">
                    <a:srgbClr val="C0C0C0"/>
                  </a:outerShdw>
                </a:effectLst>
              </a:rPr>
              <a:pPr algn="r" eaLnBrk="1" hangingPunct="1">
                <a:defRPr/>
              </a:pPr>
              <a:t>33</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70077D95-D9EC-44F6-8DB0-DBB7BDE0FD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B866587D-2AFE-4696-A99A-D965713C97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AD731C94-83C8-4CD1-88E6-41F6C0757B8A}"/>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43C01E38-7D83-4231-A432-170EDECAA820}" type="slidenum">
              <a:rPr lang="en-US" altLang="en-US" sz="1200" b="1">
                <a:solidFill>
                  <a:schemeClr val="bg1"/>
                </a:solidFill>
                <a:effectLst>
                  <a:outerShdw blurRad="38100" dist="38100" dir="2700000" algn="tl">
                    <a:srgbClr val="C0C0C0"/>
                  </a:outerShdw>
                </a:effectLst>
              </a:rPr>
              <a:pPr algn="r" eaLnBrk="1" hangingPunct="1">
                <a:defRPr/>
              </a:pPr>
              <a:t>34</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68233F08-5AFF-4E5D-A7FD-681FC3156A4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062EB8CB-643C-492B-846C-3F95325B0B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599DE2AA-C4DC-4523-AFAF-3F43C5303593}"/>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A3D844A0-55D6-404F-8C59-E27A27D216DA}" type="slidenum">
              <a:rPr lang="en-US" altLang="en-US" sz="1200" b="1">
                <a:solidFill>
                  <a:schemeClr val="bg1"/>
                </a:solidFill>
                <a:effectLst>
                  <a:outerShdw blurRad="38100" dist="38100" dir="2700000" algn="tl">
                    <a:srgbClr val="C0C0C0"/>
                  </a:outerShdw>
                </a:effectLst>
              </a:rPr>
              <a:pPr algn="r" eaLnBrk="1" hangingPunct="1">
                <a:defRPr/>
              </a:pPr>
              <a:t>35</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94E1EBCC-D4DF-48BF-949A-BF5DE12575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728A8E3F-1521-4801-A251-6D2E312D18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15FF0ED5-1228-465A-AA04-A2783234C0A4}"/>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F71A8AA8-63CB-4BFA-820E-801E9BCB77F4}" type="slidenum">
              <a:rPr lang="en-US" altLang="en-US" sz="1200" b="1">
                <a:solidFill>
                  <a:schemeClr val="bg1"/>
                </a:solidFill>
                <a:effectLst>
                  <a:outerShdw blurRad="38100" dist="38100" dir="2700000" algn="tl">
                    <a:srgbClr val="C0C0C0"/>
                  </a:outerShdw>
                </a:effectLst>
              </a:rPr>
              <a:pPr algn="r" eaLnBrk="1" hangingPunct="1">
                <a:defRPr/>
              </a:pPr>
              <a:t>36</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0333F48E-131C-4757-9C30-EBA7F96E62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CD07FBD6-BC6C-44D8-9F4E-A36E531D25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91CCBF15-9730-4A39-A9FC-05A78F9B390A}"/>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4A600677-C3BC-492F-9606-BC20FB081530}" type="slidenum">
              <a:rPr lang="en-US" altLang="en-US" sz="1200" b="1">
                <a:solidFill>
                  <a:schemeClr val="bg1"/>
                </a:solidFill>
                <a:effectLst>
                  <a:outerShdw blurRad="38100" dist="38100" dir="2700000" algn="tl">
                    <a:srgbClr val="C0C0C0"/>
                  </a:outerShdw>
                </a:effectLst>
              </a:rPr>
              <a:pPr algn="r" eaLnBrk="1" hangingPunct="1">
                <a:defRPr/>
              </a:pPr>
              <a:t>37</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A2E392E7-FE1B-4BBB-886B-3922DD820C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30B33390-BD97-4FD1-B91A-E20FEB9AAB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48948756-6888-4388-9EF8-B8E30E631388}"/>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BD0E43E9-72D5-4BD8-9BE2-8979186F335C}" type="slidenum">
              <a:rPr lang="en-US" altLang="en-US" sz="1200" b="1">
                <a:solidFill>
                  <a:schemeClr val="bg1"/>
                </a:solidFill>
                <a:effectLst>
                  <a:outerShdw blurRad="38100" dist="38100" dir="2700000" algn="tl">
                    <a:srgbClr val="C0C0C0"/>
                  </a:outerShdw>
                </a:effectLst>
              </a:rPr>
              <a:pPr algn="r" eaLnBrk="1" hangingPunct="1">
                <a:defRPr/>
              </a:pPr>
              <a:t>38</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0794745A-54BB-4684-A1C4-666992A0DF2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12058019-91B1-428B-AFF2-A350AE544A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DAD0F93C-6E2E-45EA-B7C2-F34DB430C998}"/>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7D9AA050-6198-4483-AF47-4A1DC4E9A3A7}" type="slidenum">
              <a:rPr lang="en-US" altLang="en-US" sz="1200" b="1">
                <a:solidFill>
                  <a:schemeClr val="bg1"/>
                </a:solidFill>
                <a:effectLst>
                  <a:outerShdw blurRad="38100" dist="38100" dir="2700000" algn="tl">
                    <a:srgbClr val="C0C0C0"/>
                  </a:outerShdw>
                </a:effectLst>
              </a:rPr>
              <a:pPr algn="r" eaLnBrk="1" hangingPunct="1">
                <a:defRPr/>
              </a:pPr>
              <a:t>39</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0ACB6ECF-02E1-42EA-B993-FAE026E27DA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2D19DF33-58AE-4719-9800-854934E8E4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3623B2EF-84C2-4EBD-B500-DB4905613E7B}"/>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9CABD769-497F-46B9-B877-B6A8FB4039D2}" type="slidenum">
              <a:rPr lang="en-US" altLang="en-US" sz="1200" b="1">
                <a:solidFill>
                  <a:schemeClr val="bg1"/>
                </a:solidFill>
                <a:effectLst>
                  <a:outerShdw blurRad="38100" dist="38100" dir="2700000" algn="tl">
                    <a:srgbClr val="C0C0C0"/>
                  </a:outerShdw>
                </a:effectLst>
              </a:rPr>
              <a:pPr algn="r" eaLnBrk="1" hangingPunct="1">
                <a:defRPr/>
              </a:pPr>
              <a:t>40</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03F3041D-C97B-444A-ACF2-0884703C75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0D6DCB27-16FE-4795-AC61-DC639962C61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FC2E7BD6-A78A-4090-962C-5D7394F853A5}"/>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62F59771-7783-4538-930E-09C99625148B}" type="slidenum">
              <a:rPr lang="en-US" altLang="en-US" sz="1200" b="1">
                <a:solidFill>
                  <a:schemeClr val="bg1"/>
                </a:solidFill>
                <a:effectLst>
                  <a:outerShdw blurRad="38100" dist="38100" dir="2700000" algn="tl">
                    <a:srgbClr val="C0C0C0"/>
                  </a:outerShdw>
                </a:effectLst>
              </a:rPr>
              <a:pPr algn="r" eaLnBrk="1" hangingPunct="1">
                <a:defRPr/>
              </a:pPr>
              <a:t>5</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B6BDF6BC-44A3-4223-AFBF-E26E9ED3F9A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6C7E3F93-AC03-4F29-8B7F-362DB66D38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3B08E334-341C-43DE-898E-1450EAB673C2}"/>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ACD1E5B3-22B7-4BC1-A8C1-686657F67D46}" type="slidenum">
              <a:rPr lang="en-US" altLang="en-US" sz="1200" b="1">
                <a:solidFill>
                  <a:schemeClr val="bg1"/>
                </a:solidFill>
                <a:effectLst>
                  <a:outerShdw blurRad="38100" dist="38100" dir="2700000" algn="tl">
                    <a:srgbClr val="C0C0C0"/>
                  </a:outerShdw>
                </a:effectLst>
              </a:rPr>
              <a:pPr algn="r" eaLnBrk="1" hangingPunct="1">
                <a:defRPr/>
              </a:pPr>
              <a:t>41</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D3A6834B-01CC-4EDE-B758-CBC3EA50381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D813203F-B091-4222-85BF-EF40D6B3C9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2F50EF50-C4C3-45EF-8533-C548449DF0AB}"/>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9104E1CD-1422-4C5A-9474-CF4384810301}" type="slidenum">
              <a:rPr lang="en-US" altLang="en-US" sz="1200" b="1">
                <a:solidFill>
                  <a:schemeClr val="bg1"/>
                </a:solidFill>
                <a:effectLst>
                  <a:outerShdw blurRad="38100" dist="38100" dir="2700000" algn="tl">
                    <a:srgbClr val="C0C0C0"/>
                  </a:outerShdw>
                </a:effectLst>
              </a:rPr>
              <a:pPr algn="r" eaLnBrk="1" hangingPunct="1">
                <a:defRPr/>
              </a:pPr>
              <a:t>42</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AB3E6A25-6246-43DC-9B57-4D8A9ABFFFF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EA15242C-D520-4B50-9103-3B9F9A76D3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B644C5B3-1982-48EC-A073-A391601096D0}"/>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F651D03E-2494-4988-91BD-3E0042EE9A45}" type="slidenum">
              <a:rPr lang="en-US" altLang="en-US" sz="1200" b="1">
                <a:solidFill>
                  <a:schemeClr val="bg1"/>
                </a:solidFill>
                <a:effectLst>
                  <a:outerShdw blurRad="38100" dist="38100" dir="2700000" algn="tl">
                    <a:srgbClr val="C0C0C0"/>
                  </a:outerShdw>
                </a:effectLst>
              </a:rPr>
              <a:pPr algn="r" eaLnBrk="1" hangingPunct="1">
                <a:defRPr/>
              </a:pPr>
              <a:t>43</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17131523-8981-42BD-85C7-4AF27D35ACB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D3B71AA3-29E5-41C3-9E52-396A5918EB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74D74BB2-57B4-49AC-9B14-48FA001D420C}"/>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B4C1F787-B2C2-43C1-B894-471F79404FA5}" type="slidenum">
              <a:rPr lang="en-US" altLang="en-US" sz="1200" b="1">
                <a:solidFill>
                  <a:schemeClr val="bg1"/>
                </a:solidFill>
                <a:effectLst>
                  <a:outerShdw blurRad="38100" dist="38100" dir="2700000" algn="tl">
                    <a:srgbClr val="C0C0C0"/>
                  </a:outerShdw>
                </a:effectLst>
              </a:rPr>
              <a:pPr algn="r" eaLnBrk="1" hangingPunct="1">
                <a:defRPr/>
              </a:pPr>
              <a:t>44</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02222D2F-7838-46F3-A702-3A3BD884EB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BFAE9CD6-77C9-4C2D-9D43-ED2C84D33B0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5CFB441C-E142-40EF-A55C-FCE5A3903772}"/>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BDA931CA-459B-491E-81DE-8A0850E82C3F}" type="slidenum">
              <a:rPr lang="en-US" altLang="en-US" sz="1200" b="1">
                <a:solidFill>
                  <a:schemeClr val="bg1"/>
                </a:solidFill>
                <a:effectLst>
                  <a:outerShdw blurRad="38100" dist="38100" dir="2700000" algn="tl">
                    <a:srgbClr val="C0C0C0"/>
                  </a:outerShdw>
                </a:effectLst>
              </a:rPr>
              <a:pPr algn="r" eaLnBrk="1" hangingPunct="1">
                <a:defRPr/>
              </a:pPr>
              <a:t>45</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0767F511-A673-4205-A9D8-5877F99000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6166B98C-9C93-4AB2-AC02-B21FF1A74A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D9D813AD-BAA8-4056-A812-1E819BC47676}"/>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26831788-DA71-4768-897E-99658D0A97E0}" type="slidenum">
              <a:rPr lang="en-US" altLang="en-US" sz="1200" b="1">
                <a:solidFill>
                  <a:schemeClr val="bg1"/>
                </a:solidFill>
                <a:effectLst>
                  <a:outerShdw blurRad="38100" dist="38100" dir="2700000" algn="tl">
                    <a:srgbClr val="C0C0C0"/>
                  </a:outerShdw>
                </a:effectLst>
              </a:rPr>
              <a:pPr algn="r" eaLnBrk="1" hangingPunct="1">
                <a:defRPr/>
              </a:pPr>
              <a:t>46</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83D3B8AA-503F-489E-B531-6BBF62A944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86B64201-6434-441D-8137-75C9F70E4E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2E7FD0F3-24FE-4CDA-9B0D-D611B8FFE01A}"/>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BDA348D2-9B2C-4F2B-881F-D73EA9071C84}" type="slidenum">
              <a:rPr lang="en-US" altLang="en-US" sz="1200" b="1">
                <a:solidFill>
                  <a:schemeClr val="bg1"/>
                </a:solidFill>
                <a:effectLst>
                  <a:outerShdw blurRad="38100" dist="38100" dir="2700000" algn="tl">
                    <a:srgbClr val="C0C0C0"/>
                  </a:outerShdw>
                </a:effectLst>
              </a:rPr>
              <a:pPr algn="r" eaLnBrk="1" hangingPunct="1">
                <a:defRPr/>
              </a:pPr>
              <a:t>47</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97FF8DB4-A548-4808-8CF6-D83F7AAC1B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8F03C280-AA81-49B2-A6B9-1105A6A7C85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B5AF2871-56F0-4EF1-8BB2-B58210D5EC74}"/>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F5AB0C30-7C15-4898-B8C0-5E2F0E550BFD}" type="slidenum">
              <a:rPr lang="en-US" altLang="en-US" sz="1200" b="1">
                <a:solidFill>
                  <a:schemeClr val="bg1"/>
                </a:solidFill>
                <a:effectLst>
                  <a:outerShdw blurRad="38100" dist="38100" dir="2700000" algn="tl">
                    <a:srgbClr val="C0C0C0"/>
                  </a:outerShdw>
                </a:effectLst>
              </a:rPr>
              <a:pPr algn="r" eaLnBrk="1" hangingPunct="1">
                <a:defRPr/>
              </a:pPr>
              <a:t>48</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B1415FE4-6A36-4987-A50F-4E1374FA7B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6B7AC120-9D58-43B4-B098-629C871A637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146E7857-F23D-4AB5-BF1D-D0BCFD43CED0}"/>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DB9D096F-76AD-4992-85AE-1FCF1C9D8CD2}" type="slidenum">
              <a:rPr lang="en-US" altLang="en-US" sz="1200" b="1">
                <a:solidFill>
                  <a:schemeClr val="bg1"/>
                </a:solidFill>
                <a:effectLst>
                  <a:outerShdw blurRad="38100" dist="38100" dir="2700000" algn="tl">
                    <a:srgbClr val="C0C0C0"/>
                  </a:outerShdw>
                </a:effectLst>
              </a:rPr>
              <a:pPr algn="r" eaLnBrk="1" hangingPunct="1">
                <a:defRPr/>
              </a:pPr>
              <a:t>49</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DE88F12B-4F72-4CA7-9572-BCC4548030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CA4E72B9-1942-4957-AF6C-42F7D570040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1CAEB37A-080E-46AB-A197-8BFAD9E7EE73}"/>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F5B2B588-88C3-487C-9678-7033FE8E7B63}" type="slidenum">
              <a:rPr lang="en-US" altLang="en-US" sz="1200" b="1">
                <a:solidFill>
                  <a:schemeClr val="bg1"/>
                </a:solidFill>
                <a:effectLst>
                  <a:outerShdw blurRad="38100" dist="38100" dir="2700000" algn="tl">
                    <a:srgbClr val="C0C0C0"/>
                  </a:outerShdw>
                </a:effectLst>
              </a:rPr>
              <a:pPr algn="r" eaLnBrk="1" hangingPunct="1">
                <a:defRPr/>
              </a:pPr>
              <a:t>50</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C799595B-B20A-4FE6-BBF8-3179F168F8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EDB70045-5A0F-461B-AAF1-25CD75F39D9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896ABCFB-3607-45EB-BB90-31F33F70DC26}"/>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1CC0D170-704F-4C7C-90C2-32AB94B9F1B9}" type="slidenum">
              <a:rPr lang="en-US" altLang="en-US" sz="1200" b="1">
                <a:solidFill>
                  <a:schemeClr val="bg1"/>
                </a:solidFill>
                <a:effectLst>
                  <a:outerShdw blurRad="38100" dist="38100" dir="2700000" algn="tl">
                    <a:srgbClr val="C0C0C0"/>
                  </a:outerShdw>
                </a:effectLst>
              </a:rPr>
              <a:pPr algn="r" eaLnBrk="1" hangingPunct="1">
                <a:defRPr/>
              </a:pPr>
              <a:t>6</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251E511A-F74C-484E-A5D3-C424E48230F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a:extLst>
              <a:ext uri="{FF2B5EF4-FFF2-40B4-BE49-F238E27FC236}">
                <a16:creationId xmlns:a16="http://schemas.microsoft.com/office/drawing/2014/main" id="{7D6CFE59-5C2E-4B7E-8F39-9BED6790CE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F36D6F04-865B-42D9-96C0-958B36B61CBE}"/>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E4E5C168-E6F2-4F41-A39E-548FCFAE8B00}" type="slidenum">
              <a:rPr lang="en-US" altLang="en-US" sz="1200" b="1">
                <a:solidFill>
                  <a:schemeClr val="bg1"/>
                </a:solidFill>
                <a:effectLst>
                  <a:outerShdw blurRad="38100" dist="38100" dir="2700000" algn="tl">
                    <a:srgbClr val="C0C0C0"/>
                  </a:outerShdw>
                </a:effectLst>
              </a:rPr>
              <a:pPr algn="r" eaLnBrk="1" hangingPunct="1">
                <a:defRPr/>
              </a:pPr>
              <a:t>51</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a:extLst>
              <a:ext uri="{FF2B5EF4-FFF2-40B4-BE49-F238E27FC236}">
                <a16:creationId xmlns:a16="http://schemas.microsoft.com/office/drawing/2014/main" id="{CD32310F-F959-4B8C-8D6C-80552B764C7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a:extLst>
              <a:ext uri="{FF2B5EF4-FFF2-40B4-BE49-F238E27FC236}">
                <a16:creationId xmlns:a16="http://schemas.microsoft.com/office/drawing/2014/main" id="{F7264B0B-1880-468C-94F2-47CA0A64103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0AA631D2-F2F2-42B7-849F-B42549F026F5}"/>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6A84E6F8-A7A5-476C-AC31-BE0916108D7A}" type="slidenum">
              <a:rPr lang="en-US" altLang="en-US" sz="1200" b="1">
                <a:solidFill>
                  <a:schemeClr val="bg1"/>
                </a:solidFill>
                <a:effectLst>
                  <a:outerShdw blurRad="38100" dist="38100" dir="2700000" algn="tl">
                    <a:srgbClr val="C0C0C0"/>
                  </a:outerShdw>
                </a:effectLst>
              </a:rPr>
              <a:pPr algn="r" eaLnBrk="1" hangingPunct="1">
                <a:defRPr/>
              </a:pPr>
              <a:t>52</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a:extLst>
              <a:ext uri="{FF2B5EF4-FFF2-40B4-BE49-F238E27FC236}">
                <a16:creationId xmlns:a16="http://schemas.microsoft.com/office/drawing/2014/main" id="{6D7041E4-9E50-4814-8B18-69049D259D4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a:extLst>
              <a:ext uri="{FF2B5EF4-FFF2-40B4-BE49-F238E27FC236}">
                <a16:creationId xmlns:a16="http://schemas.microsoft.com/office/drawing/2014/main" id="{A2D57242-B0B5-475A-88CC-70BEF9F582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216799A9-89F2-4896-ABA7-1607CF99C404}"/>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4009B827-D491-4425-A619-708506A7D39E}" type="slidenum">
              <a:rPr lang="en-US" altLang="en-US" sz="1200" b="1">
                <a:solidFill>
                  <a:schemeClr val="bg1"/>
                </a:solidFill>
                <a:effectLst>
                  <a:outerShdw blurRad="38100" dist="38100" dir="2700000" algn="tl">
                    <a:srgbClr val="C0C0C0"/>
                  </a:outerShdw>
                </a:effectLst>
              </a:rPr>
              <a:pPr algn="r" eaLnBrk="1" hangingPunct="1">
                <a:defRPr/>
              </a:pPr>
              <a:t>53</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a:extLst>
              <a:ext uri="{FF2B5EF4-FFF2-40B4-BE49-F238E27FC236}">
                <a16:creationId xmlns:a16="http://schemas.microsoft.com/office/drawing/2014/main" id="{2C003D86-7063-410B-A072-00E27D65BE6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a:extLst>
              <a:ext uri="{FF2B5EF4-FFF2-40B4-BE49-F238E27FC236}">
                <a16:creationId xmlns:a16="http://schemas.microsoft.com/office/drawing/2014/main" id="{33A3140E-7066-4EF3-AB8C-F34123CF71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3A69C4E8-ADF5-49E4-8A04-42E0360AF674}"/>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84886FD6-DE78-4BA2-84C0-B71217403903}" type="slidenum">
              <a:rPr lang="en-US" altLang="en-US" sz="1200" b="1">
                <a:solidFill>
                  <a:schemeClr val="bg1"/>
                </a:solidFill>
                <a:effectLst>
                  <a:outerShdw blurRad="38100" dist="38100" dir="2700000" algn="tl">
                    <a:srgbClr val="C0C0C0"/>
                  </a:outerShdw>
                </a:effectLst>
              </a:rPr>
              <a:pPr algn="r" eaLnBrk="1" hangingPunct="1">
                <a:defRPr/>
              </a:pPr>
              <a:t>54</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a:extLst>
              <a:ext uri="{FF2B5EF4-FFF2-40B4-BE49-F238E27FC236}">
                <a16:creationId xmlns:a16="http://schemas.microsoft.com/office/drawing/2014/main" id="{2FF9F003-8F69-4095-813D-095771C16C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a:extLst>
              <a:ext uri="{FF2B5EF4-FFF2-40B4-BE49-F238E27FC236}">
                <a16:creationId xmlns:a16="http://schemas.microsoft.com/office/drawing/2014/main" id="{07E2CAC7-F043-4302-92C0-B8D48E4403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7A7F4EA5-7271-43C4-9997-E02E138B570C}"/>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3431D04A-C541-4C42-8258-E60314C99620}" type="slidenum">
              <a:rPr lang="en-US" altLang="en-US" sz="1200" b="1">
                <a:solidFill>
                  <a:schemeClr val="bg1"/>
                </a:solidFill>
                <a:effectLst>
                  <a:outerShdw blurRad="38100" dist="38100" dir="2700000" algn="tl">
                    <a:srgbClr val="C0C0C0"/>
                  </a:outerShdw>
                </a:effectLst>
              </a:rPr>
              <a:pPr algn="r" eaLnBrk="1" hangingPunct="1">
                <a:defRPr/>
              </a:pPr>
              <a:t>55</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a:extLst>
              <a:ext uri="{FF2B5EF4-FFF2-40B4-BE49-F238E27FC236}">
                <a16:creationId xmlns:a16="http://schemas.microsoft.com/office/drawing/2014/main" id="{F5365BA0-A7D6-43C6-83EF-7687D2FD38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a:extLst>
              <a:ext uri="{FF2B5EF4-FFF2-40B4-BE49-F238E27FC236}">
                <a16:creationId xmlns:a16="http://schemas.microsoft.com/office/drawing/2014/main" id="{04F1C78B-35C4-43C7-8DDB-7D10FCF7F09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E3C9F2DA-E43B-463E-A5FA-8DCEB37A1CB6}"/>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0687B03E-EA73-4ACD-8D44-BF4BD8E13864}" type="slidenum">
              <a:rPr lang="en-US" altLang="en-US" sz="1200" b="1">
                <a:solidFill>
                  <a:schemeClr val="bg1"/>
                </a:solidFill>
                <a:effectLst>
                  <a:outerShdw blurRad="38100" dist="38100" dir="2700000" algn="tl">
                    <a:srgbClr val="C0C0C0"/>
                  </a:outerShdw>
                </a:effectLst>
              </a:rPr>
              <a:pPr algn="r" eaLnBrk="1" hangingPunct="1">
                <a:defRPr/>
              </a:pPr>
              <a:t>56</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2E0ECCFE-C29E-4813-B931-7DA143610A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a:extLst>
              <a:ext uri="{FF2B5EF4-FFF2-40B4-BE49-F238E27FC236}">
                <a16:creationId xmlns:a16="http://schemas.microsoft.com/office/drawing/2014/main" id="{D4E31CCD-3DCC-4D00-B3D3-29DFDFB730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ADE9F8B1-4BDB-4EDA-AF56-EB20911B6EB5}"/>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498B5C48-FCFC-4241-AE21-7586B4C77DC2}" type="slidenum">
              <a:rPr lang="en-US" altLang="en-US" sz="1200" b="1">
                <a:solidFill>
                  <a:schemeClr val="bg1"/>
                </a:solidFill>
                <a:effectLst>
                  <a:outerShdw blurRad="38100" dist="38100" dir="2700000" algn="tl">
                    <a:srgbClr val="C0C0C0"/>
                  </a:outerShdw>
                </a:effectLst>
              </a:rPr>
              <a:pPr algn="r" eaLnBrk="1" hangingPunct="1">
                <a:defRPr/>
              </a:pPr>
              <a:t>57</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a:extLst>
              <a:ext uri="{FF2B5EF4-FFF2-40B4-BE49-F238E27FC236}">
                <a16:creationId xmlns:a16="http://schemas.microsoft.com/office/drawing/2014/main" id="{8044E486-DDF4-4E72-AD88-6377C124399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a:extLst>
              <a:ext uri="{FF2B5EF4-FFF2-40B4-BE49-F238E27FC236}">
                <a16:creationId xmlns:a16="http://schemas.microsoft.com/office/drawing/2014/main" id="{4227600B-2A41-4047-8DAF-403EA6A376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07C099C6-5DE9-443E-989C-B1DEF7F4BD7B}"/>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E96638A3-8A46-4F41-B1B5-4E1A1606E3D6}" type="slidenum">
              <a:rPr lang="en-US" altLang="en-US" sz="1200" b="1">
                <a:solidFill>
                  <a:schemeClr val="bg1"/>
                </a:solidFill>
                <a:effectLst>
                  <a:outerShdw blurRad="38100" dist="38100" dir="2700000" algn="tl">
                    <a:srgbClr val="C0C0C0"/>
                  </a:outerShdw>
                </a:effectLst>
              </a:rPr>
              <a:pPr algn="r" eaLnBrk="1" hangingPunct="1">
                <a:defRPr/>
              </a:pPr>
              <a:t>58</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a:extLst>
              <a:ext uri="{FF2B5EF4-FFF2-40B4-BE49-F238E27FC236}">
                <a16:creationId xmlns:a16="http://schemas.microsoft.com/office/drawing/2014/main" id="{DA2BF448-3305-4ED8-84DB-C05B40AE237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a:extLst>
              <a:ext uri="{FF2B5EF4-FFF2-40B4-BE49-F238E27FC236}">
                <a16:creationId xmlns:a16="http://schemas.microsoft.com/office/drawing/2014/main" id="{F4DFA67A-5312-42F6-B92A-E43E33DF1D6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B6C0465A-8C0F-4975-873A-4560D220EC1A}"/>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9CC4C8C5-3929-4C40-A7C6-F8C16B7A86EB}" type="slidenum">
              <a:rPr lang="en-US" altLang="en-US" sz="1200" b="1">
                <a:solidFill>
                  <a:schemeClr val="bg1"/>
                </a:solidFill>
                <a:effectLst>
                  <a:outerShdw blurRad="38100" dist="38100" dir="2700000" algn="tl">
                    <a:srgbClr val="C0C0C0"/>
                  </a:outerShdw>
                </a:effectLst>
              </a:rPr>
              <a:pPr algn="r" eaLnBrk="1" hangingPunct="1">
                <a:defRPr/>
              </a:pPr>
              <a:t>59</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a:extLst>
              <a:ext uri="{FF2B5EF4-FFF2-40B4-BE49-F238E27FC236}">
                <a16:creationId xmlns:a16="http://schemas.microsoft.com/office/drawing/2014/main" id="{BF2A23E6-16D3-454A-B4F7-7ED85B4D49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Notes Placeholder 2">
            <a:extLst>
              <a:ext uri="{FF2B5EF4-FFF2-40B4-BE49-F238E27FC236}">
                <a16:creationId xmlns:a16="http://schemas.microsoft.com/office/drawing/2014/main" id="{099BA37F-6789-41FE-9E3C-5E342CD7D8E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A9A6F3EE-DB20-41D4-B5D5-1CA04379E9B3}"/>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E0AD3ACD-79AC-41C6-A42D-92A2AE78BE60}" type="slidenum">
              <a:rPr lang="en-US" altLang="en-US" sz="1200" b="1">
                <a:solidFill>
                  <a:schemeClr val="bg1"/>
                </a:solidFill>
                <a:effectLst>
                  <a:outerShdw blurRad="38100" dist="38100" dir="2700000" algn="tl">
                    <a:srgbClr val="C0C0C0"/>
                  </a:outerShdw>
                </a:effectLst>
              </a:rPr>
              <a:pPr algn="r" eaLnBrk="1" hangingPunct="1">
                <a:defRPr/>
              </a:pPr>
              <a:t>60</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7EF8C8DC-BA3D-4C64-BF46-D521B9940A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206BAA0B-7FB6-444A-8BDB-F01CC804679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697993DB-1DD3-4A9D-B420-594350A256FA}"/>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B02A79EF-FFA1-4C9A-89DC-B85CD3F404FF}" type="slidenum">
              <a:rPr lang="en-US" altLang="en-US" sz="1200" b="1">
                <a:solidFill>
                  <a:schemeClr val="bg1"/>
                </a:solidFill>
                <a:effectLst>
                  <a:outerShdw blurRad="38100" dist="38100" dir="2700000" algn="tl">
                    <a:srgbClr val="C0C0C0"/>
                  </a:outerShdw>
                </a:effectLst>
              </a:rPr>
              <a:pPr algn="r" eaLnBrk="1" hangingPunct="1">
                <a:defRPr/>
              </a:pPr>
              <a:t>7</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a:extLst>
              <a:ext uri="{FF2B5EF4-FFF2-40B4-BE49-F238E27FC236}">
                <a16:creationId xmlns:a16="http://schemas.microsoft.com/office/drawing/2014/main" id="{85DBEB7C-1700-45D9-A2EC-E1E983D24E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3" name="Notes Placeholder 2">
            <a:extLst>
              <a:ext uri="{FF2B5EF4-FFF2-40B4-BE49-F238E27FC236}">
                <a16:creationId xmlns:a16="http://schemas.microsoft.com/office/drawing/2014/main" id="{9B48446B-1870-4012-96C5-ECC8AEDB3A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A7F01CA2-F1BE-4556-A259-2C4DF84776CA}"/>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78C7ECBC-4CCC-4DF5-8B20-B009111D60D8}" type="slidenum">
              <a:rPr lang="en-US" altLang="en-US" sz="1200" b="1">
                <a:solidFill>
                  <a:schemeClr val="bg1"/>
                </a:solidFill>
                <a:effectLst>
                  <a:outerShdw blurRad="38100" dist="38100" dir="2700000" algn="tl">
                    <a:srgbClr val="C0C0C0"/>
                  </a:outerShdw>
                </a:effectLst>
              </a:rPr>
              <a:pPr algn="r" eaLnBrk="1" hangingPunct="1">
                <a:defRPr/>
              </a:pPr>
              <a:t>61</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a:extLst>
              <a:ext uri="{FF2B5EF4-FFF2-40B4-BE49-F238E27FC236}">
                <a16:creationId xmlns:a16="http://schemas.microsoft.com/office/drawing/2014/main" id="{C097B261-D1E0-4733-9D60-9CBAF41647C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1" name="Notes Placeholder 2">
            <a:extLst>
              <a:ext uri="{FF2B5EF4-FFF2-40B4-BE49-F238E27FC236}">
                <a16:creationId xmlns:a16="http://schemas.microsoft.com/office/drawing/2014/main" id="{902B0DF4-04EA-4FA8-8435-737C1F1670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57B8530F-989B-42E4-AD37-E4A9E1A9BD76}"/>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02DAFDC8-F36B-4380-ACC3-A1487370F2E4}" type="slidenum">
              <a:rPr lang="en-US" altLang="en-US" sz="1200" b="1">
                <a:solidFill>
                  <a:schemeClr val="bg1"/>
                </a:solidFill>
                <a:effectLst>
                  <a:outerShdw blurRad="38100" dist="38100" dir="2700000" algn="tl">
                    <a:srgbClr val="C0C0C0"/>
                  </a:outerShdw>
                </a:effectLst>
              </a:rPr>
              <a:pPr algn="r" eaLnBrk="1" hangingPunct="1">
                <a:defRPr/>
              </a:pPr>
              <a:t>62</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a:extLst>
              <a:ext uri="{FF2B5EF4-FFF2-40B4-BE49-F238E27FC236}">
                <a16:creationId xmlns:a16="http://schemas.microsoft.com/office/drawing/2014/main" id="{00C593CB-6839-430B-82D9-987E351802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Notes Placeholder 2">
            <a:extLst>
              <a:ext uri="{FF2B5EF4-FFF2-40B4-BE49-F238E27FC236}">
                <a16:creationId xmlns:a16="http://schemas.microsoft.com/office/drawing/2014/main" id="{61537102-6D76-43F8-9691-104EFE51F0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96E281CE-4E0E-4D02-9139-B18567F3AA21}"/>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CA80B84D-6D78-43AB-B3E1-61B1BBADB669}" type="slidenum">
              <a:rPr lang="en-US" altLang="en-US" sz="1200" b="1">
                <a:solidFill>
                  <a:schemeClr val="bg1"/>
                </a:solidFill>
                <a:effectLst>
                  <a:outerShdw blurRad="38100" dist="38100" dir="2700000" algn="tl">
                    <a:srgbClr val="C0C0C0"/>
                  </a:outerShdw>
                </a:effectLst>
              </a:rPr>
              <a:pPr algn="r" eaLnBrk="1" hangingPunct="1">
                <a:defRPr/>
              </a:pPr>
              <a:t>63</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a:extLst>
              <a:ext uri="{FF2B5EF4-FFF2-40B4-BE49-F238E27FC236}">
                <a16:creationId xmlns:a16="http://schemas.microsoft.com/office/drawing/2014/main" id="{E1BA5187-0FDC-4F40-B151-C69D8573D2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Notes Placeholder 2">
            <a:extLst>
              <a:ext uri="{FF2B5EF4-FFF2-40B4-BE49-F238E27FC236}">
                <a16:creationId xmlns:a16="http://schemas.microsoft.com/office/drawing/2014/main" id="{E94F7A5F-BF79-45C1-8DAE-A782733EC0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13001205-8316-4F1A-9DBF-2DAA248E7371}"/>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BD470962-7224-43A3-8A60-86D62B4B5D33}" type="slidenum">
              <a:rPr lang="en-US" altLang="en-US" sz="1200" b="1">
                <a:solidFill>
                  <a:schemeClr val="bg1"/>
                </a:solidFill>
                <a:effectLst>
                  <a:outerShdw blurRad="38100" dist="38100" dir="2700000" algn="tl">
                    <a:srgbClr val="C0C0C0"/>
                  </a:outerShdw>
                </a:effectLst>
              </a:rPr>
              <a:pPr algn="r" eaLnBrk="1" hangingPunct="1">
                <a:defRPr/>
              </a:pPr>
              <a:t>64</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a:extLst>
              <a:ext uri="{FF2B5EF4-FFF2-40B4-BE49-F238E27FC236}">
                <a16:creationId xmlns:a16="http://schemas.microsoft.com/office/drawing/2014/main" id="{85A8826D-F4D2-467A-A9CE-979B588C95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5" name="Notes Placeholder 2">
            <a:extLst>
              <a:ext uri="{FF2B5EF4-FFF2-40B4-BE49-F238E27FC236}">
                <a16:creationId xmlns:a16="http://schemas.microsoft.com/office/drawing/2014/main" id="{DBB9FD76-6781-4103-A646-4FEFCCC961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C1AFEBA2-CE32-4E67-94D3-84D70D00879F}"/>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67C11949-B550-468C-AEC6-A47D517B3C62}" type="slidenum">
              <a:rPr lang="en-US" altLang="en-US" sz="1200" b="1">
                <a:solidFill>
                  <a:schemeClr val="bg1"/>
                </a:solidFill>
                <a:effectLst>
                  <a:outerShdw blurRad="38100" dist="38100" dir="2700000" algn="tl">
                    <a:srgbClr val="C0C0C0"/>
                  </a:outerShdw>
                </a:effectLst>
              </a:rPr>
              <a:pPr algn="r" eaLnBrk="1" hangingPunct="1">
                <a:defRPr/>
              </a:pPr>
              <a:t>65</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a:extLst>
              <a:ext uri="{FF2B5EF4-FFF2-40B4-BE49-F238E27FC236}">
                <a16:creationId xmlns:a16="http://schemas.microsoft.com/office/drawing/2014/main" id="{40122AF3-91F7-4B4A-9A43-A240AD5EED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a:extLst>
              <a:ext uri="{FF2B5EF4-FFF2-40B4-BE49-F238E27FC236}">
                <a16:creationId xmlns:a16="http://schemas.microsoft.com/office/drawing/2014/main" id="{2AEA43C1-BFF0-4CAF-A227-1BDB9D80B37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3557F9FC-DE12-4E63-ABB3-F986CCF9450D}"/>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B159FE96-5DB9-43A6-9BB5-3B253CB5C0C3}" type="slidenum">
              <a:rPr lang="en-US" altLang="en-US" sz="1200" b="1">
                <a:solidFill>
                  <a:schemeClr val="bg1"/>
                </a:solidFill>
                <a:effectLst>
                  <a:outerShdw blurRad="38100" dist="38100" dir="2700000" algn="tl">
                    <a:srgbClr val="C0C0C0"/>
                  </a:outerShdw>
                </a:effectLst>
              </a:rPr>
              <a:pPr algn="r" eaLnBrk="1" hangingPunct="1">
                <a:defRPr/>
              </a:pPr>
              <a:t>66</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a:extLst>
              <a:ext uri="{FF2B5EF4-FFF2-40B4-BE49-F238E27FC236}">
                <a16:creationId xmlns:a16="http://schemas.microsoft.com/office/drawing/2014/main" id="{DAD774D8-5E45-48A4-BB95-E157D137B4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1" name="Notes Placeholder 2">
            <a:extLst>
              <a:ext uri="{FF2B5EF4-FFF2-40B4-BE49-F238E27FC236}">
                <a16:creationId xmlns:a16="http://schemas.microsoft.com/office/drawing/2014/main" id="{63F5D081-A32C-4B05-9C78-272735C9FD2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5EA97754-1A68-4F5B-8978-9C7A2454BDC4}"/>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BEAC4ED9-1E9D-4509-938C-5E5C04BF862D}" type="slidenum">
              <a:rPr lang="en-US" altLang="en-US" sz="1200" b="1">
                <a:solidFill>
                  <a:schemeClr val="bg1"/>
                </a:solidFill>
                <a:effectLst>
                  <a:outerShdw blurRad="38100" dist="38100" dir="2700000" algn="tl">
                    <a:srgbClr val="C0C0C0"/>
                  </a:outerShdw>
                </a:effectLst>
              </a:rPr>
              <a:pPr algn="r" eaLnBrk="1" hangingPunct="1">
                <a:defRPr/>
              </a:pPr>
              <a:t>67</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a:extLst>
              <a:ext uri="{FF2B5EF4-FFF2-40B4-BE49-F238E27FC236}">
                <a16:creationId xmlns:a16="http://schemas.microsoft.com/office/drawing/2014/main" id="{B59A9173-1302-400D-A987-B43DF96250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39" name="Notes Placeholder 2">
            <a:extLst>
              <a:ext uri="{FF2B5EF4-FFF2-40B4-BE49-F238E27FC236}">
                <a16:creationId xmlns:a16="http://schemas.microsoft.com/office/drawing/2014/main" id="{8293AA71-8A4B-424D-99C3-40800B27E9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CDFA1070-E03D-4133-ABDB-9F02529C6088}"/>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231AAF1A-0665-46F9-978D-6626FC606345}" type="slidenum">
              <a:rPr lang="en-US" altLang="en-US" sz="1200" b="1">
                <a:solidFill>
                  <a:schemeClr val="bg1"/>
                </a:solidFill>
                <a:effectLst>
                  <a:outerShdw blurRad="38100" dist="38100" dir="2700000" algn="tl">
                    <a:srgbClr val="C0C0C0"/>
                  </a:outerShdw>
                </a:effectLst>
              </a:rPr>
              <a:pPr algn="r" eaLnBrk="1" hangingPunct="1">
                <a:defRPr/>
              </a:pPr>
              <a:t>68</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a:extLst>
              <a:ext uri="{FF2B5EF4-FFF2-40B4-BE49-F238E27FC236}">
                <a16:creationId xmlns:a16="http://schemas.microsoft.com/office/drawing/2014/main" id="{1F9D053B-F5A9-4580-9F28-0CA86B5BF8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7" name="Notes Placeholder 2">
            <a:extLst>
              <a:ext uri="{FF2B5EF4-FFF2-40B4-BE49-F238E27FC236}">
                <a16:creationId xmlns:a16="http://schemas.microsoft.com/office/drawing/2014/main" id="{E2482F89-BAFE-417D-990C-A0E25E59AA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908DC33B-D7F0-441F-8D03-17FB84549C7B}"/>
              </a:ext>
            </a:extLst>
          </p:cNvPr>
          <p:cNvSpPr>
            <a:spLocks noGrp="1"/>
          </p:cNvSpPr>
          <p:nvPr>
            <p:ph type="sldNum" sz="quarter" idx="5"/>
          </p:nvPr>
        </p:nvSpPr>
        <p:spPr/>
        <p:txBody>
          <a:bodyPr/>
          <a:lstStyle>
            <a:lvl1pPr>
              <a:defRPr>
                <a:solidFill>
                  <a:schemeClr val="tx1"/>
                </a:solidFill>
                <a:latin typeface="Verdana" panose="020B0604030504040204" pitchFamily="34" charset="0"/>
              </a:defRPr>
            </a:lvl1pPr>
            <a:lvl2pPr marL="751271" indent="-288950">
              <a:defRPr>
                <a:solidFill>
                  <a:schemeClr val="tx1"/>
                </a:solidFill>
                <a:latin typeface="Verdana" panose="020B0604030504040204" pitchFamily="34" charset="0"/>
              </a:defRPr>
            </a:lvl2pPr>
            <a:lvl3pPr marL="1155802" indent="-231160">
              <a:defRPr>
                <a:solidFill>
                  <a:schemeClr val="tx1"/>
                </a:solidFill>
                <a:latin typeface="Verdana" panose="020B0604030504040204" pitchFamily="34" charset="0"/>
              </a:defRPr>
            </a:lvl3pPr>
            <a:lvl4pPr marL="1618122" indent="-231160">
              <a:defRPr>
                <a:solidFill>
                  <a:schemeClr val="tx1"/>
                </a:solidFill>
                <a:latin typeface="Verdana" panose="020B0604030504040204" pitchFamily="34" charset="0"/>
              </a:defRPr>
            </a:lvl4pPr>
            <a:lvl5pPr marL="2080443" indent="-231160">
              <a:defRPr>
                <a:solidFill>
                  <a:schemeClr val="tx1"/>
                </a:solidFill>
                <a:latin typeface="Verdana" panose="020B0604030504040204" pitchFamily="34" charset="0"/>
              </a:defRPr>
            </a:lvl5pPr>
            <a:lvl6pPr marL="2542764" indent="-231160" eaLnBrk="0" fontAlgn="base" hangingPunct="0">
              <a:spcBef>
                <a:spcPct val="0"/>
              </a:spcBef>
              <a:spcAft>
                <a:spcPct val="0"/>
              </a:spcAft>
              <a:defRPr>
                <a:solidFill>
                  <a:schemeClr val="tx1"/>
                </a:solidFill>
                <a:latin typeface="Verdana" panose="020B0604030504040204" pitchFamily="34" charset="0"/>
              </a:defRPr>
            </a:lvl6pPr>
            <a:lvl7pPr marL="3005084" indent="-231160" eaLnBrk="0" fontAlgn="base" hangingPunct="0">
              <a:spcBef>
                <a:spcPct val="0"/>
              </a:spcBef>
              <a:spcAft>
                <a:spcPct val="0"/>
              </a:spcAft>
              <a:defRPr>
                <a:solidFill>
                  <a:schemeClr val="tx1"/>
                </a:solidFill>
                <a:latin typeface="Verdana" panose="020B0604030504040204" pitchFamily="34" charset="0"/>
              </a:defRPr>
            </a:lvl7pPr>
            <a:lvl8pPr marL="3467405" indent="-231160" eaLnBrk="0" fontAlgn="base" hangingPunct="0">
              <a:spcBef>
                <a:spcPct val="0"/>
              </a:spcBef>
              <a:spcAft>
                <a:spcPct val="0"/>
              </a:spcAft>
              <a:defRPr>
                <a:solidFill>
                  <a:schemeClr val="tx1"/>
                </a:solidFill>
                <a:latin typeface="Verdana" panose="020B0604030504040204" pitchFamily="34" charset="0"/>
              </a:defRPr>
            </a:lvl8pPr>
            <a:lvl9pPr marL="3929725" indent="-231160" eaLnBrk="0" fontAlgn="base" hangingPunct="0">
              <a:spcBef>
                <a:spcPct val="0"/>
              </a:spcBef>
              <a:spcAft>
                <a:spcPct val="0"/>
              </a:spcAft>
              <a:defRPr>
                <a:solidFill>
                  <a:schemeClr val="tx1"/>
                </a:solidFill>
                <a:latin typeface="Verdana" panose="020B0604030504040204" pitchFamily="34" charset="0"/>
              </a:defRPr>
            </a:lvl9pPr>
          </a:lstStyle>
          <a:p>
            <a:pPr>
              <a:defRPr/>
            </a:pPr>
            <a:fld id="{5E8B6B3E-8B15-4643-B24A-3719DC618FE1}" type="slidenum">
              <a:rPr lang="en-US" altLang="en-US" smtClean="0">
                <a:solidFill>
                  <a:schemeClr val="bg1"/>
                </a:solidFill>
              </a:rPr>
              <a:pPr>
                <a:defRPr/>
              </a:pPr>
              <a:t>69</a:t>
            </a:fld>
            <a:endParaRPr lang="en-US" altLang="en-US">
              <a:solidFill>
                <a:schemeClr val="bg1"/>
              </a:solidFill>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a:extLst>
              <a:ext uri="{FF2B5EF4-FFF2-40B4-BE49-F238E27FC236}">
                <a16:creationId xmlns:a16="http://schemas.microsoft.com/office/drawing/2014/main" id="{D4789AB3-3C8E-4D6F-BAAE-4A34283FCD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6435" name="Notes Placeholder 2">
            <a:extLst>
              <a:ext uri="{FF2B5EF4-FFF2-40B4-BE49-F238E27FC236}">
                <a16:creationId xmlns:a16="http://schemas.microsoft.com/office/drawing/2014/main" id="{103B8EDB-386C-4B05-93D6-AB1C9C8F4F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5CD4533D-2540-4CBE-8B29-7D522590C5C4}"/>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EBAF5754-99BF-47C0-B3FB-1C724E778629}" type="slidenum">
              <a:rPr lang="en-US" altLang="en-US" sz="1200" b="1">
                <a:solidFill>
                  <a:schemeClr val="bg1"/>
                </a:solidFill>
                <a:effectLst>
                  <a:outerShdw blurRad="38100" dist="38100" dir="2700000" algn="tl">
                    <a:srgbClr val="C0C0C0"/>
                  </a:outerShdw>
                </a:effectLst>
              </a:rPr>
              <a:pPr algn="r" eaLnBrk="1" hangingPunct="1">
                <a:defRPr/>
              </a:pPr>
              <a:t>70</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8125D829-6306-42CC-AF52-E388129ED9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6162ABB0-E270-4DFB-B86C-E7509E57E3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1975DFD6-3EE2-48BD-AC5D-6C638AD4C34B}"/>
              </a:ext>
            </a:extLst>
          </p:cNvPr>
          <p:cNvSpPr>
            <a:spLocks noGrp="1"/>
          </p:cNvSpPr>
          <p:nvPr>
            <p:ph type="sldNum" sz="quarter" idx="5"/>
          </p:nvPr>
        </p:nvSpPr>
        <p:spPr/>
        <p:txBody>
          <a:bodyPr/>
          <a:lstStyle>
            <a:lvl1pPr>
              <a:defRPr>
                <a:solidFill>
                  <a:schemeClr val="tx1"/>
                </a:solidFill>
                <a:latin typeface="Verdana" panose="020B0604030504040204" pitchFamily="34" charset="0"/>
              </a:defRPr>
            </a:lvl1pPr>
            <a:lvl2pPr marL="751271" indent="-288950">
              <a:defRPr>
                <a:solidFill>
                  <a:schemeClr val="tx1"/>
                </a:solidFill>
                <a:latin typeface="Verdana" panose="020B0604030504040204" pitchFamily="34" charset="0"/>
              </a:defRPr>
            </a:lvl2pPr>
            <a:lvl3pPr marL="1155802" indent="-231160">
              <a:defRPr>
                <a:solidFill>
                  <a:schemeClr val="tx1"/>
                </a:solidFill>
                <a:latin typeface="Verdana" panose="020B0604030504040204" pitchFamily="34" charset="0"/>
              </a:defRPr>
            </a:lvl3pPr>
            <a:lvl4pPr marL="1618122" indent="-231160">
              <a:defRPr>
                <a:solidFill>
                  <a:schemeClr val="tx1"/>
                </a:solidFill>
                <a:latin typeface="Verdana" panose="020B0604030504040204" pitchFamily="34" charset="0"/>
              </a:defRPr>
            </a:lvl4pPr>
            <a:lvl5pPr marL="2080443" indent="-231160">
              <a:defRPr>
                <a:solidFill>
                  <a:schemeClr val="tx1"/>
                </a:solidFill>
                <a:latin typeface="Verdana" panose="020B0604030504040204" pitchFamily="34" charset="0"/>
              </a:defRPr>
            </a:lvl5pPr>
            <a:lvl6pPr marL="2542764" indent="-231160" eaLnBrk="0" fontAlgn="base" hangingPunct="0">
              <a:spcBef>
                <a:spcPct val="0"/>
              </a:spcBef>
              <a:spcAft>
                <a:spcPct val="0"/>
              </a:spcAft>
              <a:defRPr>
                <a:solidFill>
                  <a:schemeClr val="tx1"/>
                </a:solidFill>
                <a:latin typeface="Verdana" panose="020B0604030504040204" pitchFamily="34" charset="0"/>
              </a:defRPr>
            </a:lvl6pPr>
            <a:lvl7pPr marL="3005084" indent="-231160" eaLnBrk="0" fontAlgn="base" hangingPunct="0">
              <a:spcBef>
                <a:spcPct val="0"/>
              </a:spcBef>
              <a:spcAft>
                <a:spcPct val="0"/>
              </a:spcAft>
              <a:defRPr>
                <a:solidFill>
                  <a:schemeClr val="tx1"/>
                </a:solidFill>
                <a:latin typeface="Verdana" panose="020B0604030504040204" pitchFamily="34" charset="0"/>
              </a:defRPr>
            </a:lvl7pPr>
            <a:lvl8pPr marL="3467405" indent="-231160" eaLnBrk="0" fontAlgn="base" hangingPunct="0">
              <a:spcBef>
                <a:spcPct val="0"/>
              </a:spcBef>
              <a:spcAft>
                <a:spcPct val="0"/>
              </a:spcAft>
              <a:defRPr>
                <a:solidFill>
                  <a:schemeClr val="tx1"/>
                </a:solidFill>
                <a:latin typeface="Verdana" panose="020B0604030504040204" pitchFamily="34" charset="0"/>
              </a:defRPr>
            </a:lvl8pPr>
            <a:lvl9pPr marL="3929725" indent="-231160" eaLnBrk="0" fontAlgn="base" hangingPunct="0">
              <a:spcBef>
                <a:spcPct val="0"/>
              </a:spcBef>
              <a:spcAft>
                <a:spcPct val="0"/>
              </a:spcAft>
              <a:defRPr>
                <a:solidFill>
                  <a:schemeClr val="tx1"/>
                </a:solidFill>
                <a:latin typeface="Verdana" panose="020B0604030504040204" pitchFamily="34" charset="0"/>
              </a:defRPr>
            </a:lvl9pPr>
          </a:lstStyle>
          <a:p>
            <a:pPr>
              <a:defRPr/>
            </a:pPr>
            <a:fld id="{5C413CE8-335B-4E51-8A76-F2A94CF5DF6F}" type="slidenum">
              <a:rPr lang="en-US" altLang="en-US" smtClean="0">
                <a:solidFill>
                  <a:schemeClr val="bg1"/>
                </a:solidFill>
              </a:rPr>
              <a:pPr>
                <a:defRPr/>
              </a:pPr>
              <a:t>8</a:t>
            </a:fld>
            <a:endParaRPr lang="en-US" altLang="en-US">
              <a:solidFill>
                <a:schemeClr val="bg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244F46FB-6382-4447-98F7-3FAE4D86760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DB6D62EA-F364-4E63-BEE5-59598FB721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AD1ADC87-FDAF-4CD6-A115-ADD417C92A75}"/>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ABDFCE2C-0F82-4F6C-AFAA-2443ACB8C3EE}" type="slidenum">
              <a:rPr lang="en-US" altLang="en-US" sz="1200" b="1">
                <a:solidFill>
                  <a:schemeClr val="bg1"/>
                </a:solidFill>
                <a:effectLst>
                  <a:outerShdw blurRad="38100" dist="38100" dir="2700000" algn="tl">
                    <a:srgbClr val="C0C0C0"/>
                  </a:outerShdw>
                </a:effectLst>
              </a:rPr>
              <a:pPr algn="r" eaLnBrk="1" hangingPunct="1">
                <a:defRPr/>
              </a:pPr>
              <a:t>9</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D181F8A8-0A90-439E-AF4A-76E8D9F495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5B94B97C-394E-4DAA-AE86-C70746B3871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7A6C2B50-D3F5-4EE8-962E-C6F5EA63A899}"/>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73D3779A-3161-4581-ABC4-5BC6DD4B4534}" type="slidenum">
              <a:rPr lang="en-US" altLang="en-US" sz="1200" b="1">
                <a:solidFill>
                  <a:schemeClr val="bg1"/>
                </a:solidFill>
                <a:effectLst>
                  <a:outerShdw blurRad="38100" dist="38100" dir="2700000" algn="tl">
                    <a:srgbClr val="C0C0C0"/>
                  </a:outerShdw>
                </a:effectLst>
              </a:rPr>
              <a:pPr algn="r" eaLnBrk="1" hangingPunct="1">
                <a:defRPr/>
              </a:pPr>
              <a:t>10</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5DC5B4F9-C728-46D5-BED5-1B29C9EDC9A6}"/>
              </a:ext>
            </a:extLst>
          </p:cNvPr>
          <p:cNvGrpSpPr>
            <a:grpSpLocks/>
          </p:cNvGrpSpPr>
          <p:nvPr/>
        </p:nvGrpSpPr>
        <p:grpSpPr bwMode="auto">
          <a:xfrm>
            <a:off x="0" y="0"/>
            <a:ext cx="9148763" cy="6851650"/>
            <a:chOff x="1" y="0"/>
            <a:chExt cx="5763" cy="4316"/>
          </a:xfrm>
        </p:grpSpPr>
        <p:sp>
          <p:nvSpPr>
            <p:cNvPr id="5" name="Freeform 3">
              <a:extLst>
                <a:ext uri="{FF2B5EF4-FFF2-40B4-BE49-F238E27FC236}">
                  <a16:creationId xmlns:a16="http://schemas.microsoft.com/office/drawing/2014/main" id="{5653E2DD-9D1F-409B-AA04-3392FA0DF1AF}"/>
                </a:ext>
              </a:extLst>
            </p:cNvPr>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6" name="Freeform 4">
              <a:extLst>
                <a:ext uri="{FF2B5EF4-FFF2-40B4-BE49-F238E27FC236}">
                  <a16:creationId xmlns:a16="http://schemas.microsoft.com/office/drawing/2014/main" id="{761E2C97-F381-40AB-9912-8A363366D04E}"/>
                </a:ext>
              </a:extLst>
            </p:cNvPr>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7" name="Freeform 5">
              <a:extLst>
                <a:ext uri="{FF2B5EF4-FFF2-40B4-BE49-F238E27FC236}">
                  <a16:creationId xmlns:a16="http://schemas.microsoft.com/office/drawing/2014/main" id="{24D7BB62-E5A0-4E11-8FA4-04E8E299971D}"/>
                </a:ext>
              </a:extLst>
            </p:cNvPr>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8" name="Group 6">
              <a:extLst>
                <a:ext uri="{FF2B5EF4-FFF2-40B4-BE49-F238E27FC236}">
                  <a16:creationId xmlns:a16="http://schemas.microsoft.com/office/drawing/2014/main" id="{6C9A3801-091E-44DC-9604-D6209728630A}"/>
                </a:ext>
              </a:extLst>
            </p:cNvPr>
            <p:cNvGrpSpPr>
              <a:grpSpLocks/>
            </p:cNvGrpSpPr>
            <p:nvPr/>
          </p:nvGrpSpPr>
          <p:grpSpPr bwMode="auto">
            <a:xfrm>
              <a:off x="288" y="0"/>
              <a:ext cx="5098" cy="4316"/>
              <a:chOff x="288" y="0"/>
              <a:chExt cx="5098" cy="4316"/>
            </a:xfrm>
          </p:grpSpPr>
          <p:sp>
            <p:nvSpPr>
              <p:cNvPr id="28" name="Freeform 7">
                <a:extLst>
                  <a:ext uri="{FF2B5EF4-FFF2-40B4-BE49-F238E27FC236}">
                    <a16:creationId xmlns:a16="http://schemas.microsoft.com/office/drawing/2014/main" id="{0A3DA557-047A-47DD-974B-39D08C1476D4}"/>
                  </a:ext>
                </a:extLst>
              </p:cNvPr>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9" name="Freeform 8">
                <a:extLst>
                  <a:ext uri="{FF2B5EF4-FFF2-40B4-BE49-F238E27FC236}">
                    <a16:creationId xmlns:a16="http://schemas.microsoft.com/office/drawing/2014/main" id="{832637C4-E2CE-48D2-BB12-87E36DC466B5}"/>
                  </a:ext>
                </a:extLst>
              </p:cNvPr>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0" name="Freeform 9">
                <a:extLst>
                  <a:ext uri="{FF2B5EF4-FFF2-40B4-BE49-F238E27FC236}">
                    <a16:creationId xmlns:a16="http://schemas.microsoft.com/office/drawing/2014/main" id="{6C0902CA-412C-4849-AAED-FCC3F8821755}"/>
                  </a:ext>
                </a:extLst>
              </p:cNvPr>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1" name="Freeform 10">
                <a:extLst>
                  <a:ext uri="{FF2B5EF4-FFF2-40B4-BE49-F238E27FC236}">
                    <a16:creationId xmlns:a16="http://schemas.microsoft.com/office/drawing/2014/main" id="{DF7C49C9-C8F8-406C-9B00-3BD1E4A8E482}"/>
                  </a:ext>
                </a:extLst>
              </p:cNvPr>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2" name="Freeform 11">
                <a:extLst>
                  <a:ext uri="{FF2B5EF4-FFF2-40B4-BE49-F238E27FC236}">
                    <a16:creationId xmlns:a16="http://schemas.microsoft.com/office/drawing/2014/main" id="{7B4B8C17-0C86-4CBB-8158-3AE5F13C1FCE}"/>
                  </a:ext>
                </a:extLst>
              </p:cNvPr>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3" name="Freeform 12">
                <a:extLst>
                  <a:ext uri="{FF2B5EF4-FFF2-40B4-BE49-F238E27FC236}">
                    <a16:creationId xmlns:a16="http://schemas.microsoft.com/office/drawing/2014/main" id="{CE596687-DA00-478E-8F5E-19167399EA7D}"/>
                  </a:ext>
                </a:extLst>
              </p:cNvPr>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4" name="Freeform 13">
                <a:extLst>
                  <a:ext uri="{FF2B5EF4-FFF2-40B4-BE49-F238E27FC236}">
                    <a16:creationId xmlns:a16="http://schemas.microsoft.com/office/drawing/2014/main" id="{D1CE42EE-C62D-4F61-A633-B1C412DA772E}"/>
                  </a:ext>
                </a:extLst>
              </p:cNvPr>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5" name="Freeform 14">
                <a:extLst>
                  <a:ext uri="{FF2B5EF4-FFF2-40B4-BE49-F238E27FC236}">
                    <a16:creationId xmlns:a16="http://schemas.microsoft.com/office/drawing/2014/main" id="{D83AC6C4-2F98-4F42-BF7C-A991497417AF}"/>
                  </a:ext>
                </a:extLst>
              </p:cNvPr>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6" name="Freeform 15">
                <a:extLst>
                  <a:ext uri="{FF2B5EF4-FFF2-40B4-BE49-F238E27FC236}">
                    <a16:creationId xmlns:a16="http://schemas.microsoft.com/office/drawing/2014/main" id="{F1AE9765-0775-4570-8493-14E726B454AF}"/>
                  </a:ext>
                </a:extLst>
              </p:cNvPr>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7" name="Freeform 16">
                <a:extLst>
                  <a:ext uri="{FF2B5EF4-FFF2-40B4-BE49-F238E27FC236}">
                    <a16:creationId xmlns:a16="http://schemas.microsoft.com/office/drawing/2014/main" id="{833E2BFD-CCCE-44DA-A362-A10D86D5C4D4}"/>
                  </a:ext>
                </a:extLst>
              </p:cNvPr>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8" name="Freeform 17">
                <a:extLst>
                  <a:ext uri="{FF2B5EF4-FFF2-40B4-BE49-F238E27FC236}">
                    <a16:creationId xmlns:a16="http://schemas.microsoft.com/office/drawing/2014/main" id="{BF192382-86B6-454A-9E69-BB63B5196ABF}"/>
                  </a:ext>
                </a:extLst>
              </p:cNvPr>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9" name="Freeform 18">
                <a:extLst>
                  <a:ext uri="{FF2B5EF4-FFF2-40B4-BE49-F238E27FC236}">
                    <a16:creationId xmlns:a16="http://schemas.microsoft.com/office/drawing/2014/main" id="{5582E8F2-96D0-4D5B-B63C-708C5D1C2523}"/>
                  </a:ext>
                </a:extLst>
              </p:cNvPr>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0" name="Freeform 19">
                <a:extLst>
                  <a:ext uri="{FF2B5EF4-FFF2-40B4-BE49-F238E27FC236}">
                    <a16:creationId xmlns:a16="http://schemas.microsoft.com/office/drawing/2014/main" id="{099829A9-8B8C-4A40-B00E-CA3348876854}"/>
                  </a:ext>
                </a:extLst>
              </p:cNvPr>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9" name="Freeform 20">
              <a:extLst>
                <a:ext uri="{FF2B5EF4-FFF2-40B4-BE49-F238E27FC236}">
                  <a16:creationId xmlns:a16="http://schemas.microsoft.com/office/drawing/2014/main" id="{01E0CAFF-CC65-4845-BA92-A13BD809F662}"/>
                </a:ext>
              </a:extLst>
            </p:cNvPr>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0" name="Freeform 21">
              <a:extLst>
                <a:ext uri="{FF2B5EF4-FFF2-40B4-BE49-F238E27FC236}">
                  <a16:creationId xmlns:a16="http://schemas.microsoft.com/office/drawing/2014/main" id="{5AC25580-CB7F-4DF3-A25F-04A3E1134BBF}"/>
                </a:ext>
              </a:extLst>
            </p:cNvPr>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1" name="Freeform 22">
              <a:extLst>
                <a:ext uri="{FF2B5EF4-FFF2-40B4-BE49-F238E27FC236}">
                  <a16:creationId xmlns:a16="http://schemas.microsoft.com/office/drawing/2014/main" id="{1C5EBDE1-98C5-4182-9819-CAA59CE0D1D0}"/>
                </a:ext>
              </a:extLst>
            </p:cNvPr>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2" name="Freeform 23">
              <a:extLst>
                <a:ext uri="{FF2B5EF4-FFF2-40B4-BE49-F238E27FC236}">
                  <a16:creationId xmlns:a16="http://schemas.microsoft.com/office/drawing/2014/main" id="{DB87DFD0-0FCA-43D7-9700-00BFC9D91453}"/>
                </a:ext>
              </a:extLst>
            </p:cNvPr>
            <p:cNvSpPr>
              <a:spLocks/>
            </p:cNvSpPr>
            <p:nvPr/>
          </p:nvSpPr>
          <p:spPr bwMode="hidden">
            <a:xfrm>
              <a:off x="5041" y="0"/>
              <a:ext cx="719" cy="845"/>
            </a:xfrm>
            <a:custGeom>
              <a:avLst/>
              <a:gdLst>
                <a:gd name="T0" fmla="*/ 741 w 717"/>
                <a:gd name="T1" fmla="*/ 845 h 845"/>
                <a:gd name="T2" fmla="*/ 741 w 717"/>
                <a:gd name="T3" fmla="*/ 821 h 845"/>
                <a:gd name="T4" fmla="*/ 598 w 717"/>
                <a:gd name="T5" fmla="*/ 605 h 845"/>
                <a:gd name="T6" fmla="*/ 418 w 717"/>
                <a:gd name="T7" fmla="*/ 396 h 845"/>
                <a:gd name="T8" fmla="*/ 233 w 717"/>
                <a:gd name="T9" fmla="*/ 192 h 845"/>
                <a:gd name="T10" fmla="*/ 17 w 717"/>
                <a:gd name="T11" fmla="*/ 0 h 845"/>
                <a:gd name="T12" fmla="*/ 0 w 717"/>
                <a:gd name="T13" fmla="*/ 0 h 845"/>
                <a:gd name="T14" fmla="*/ 221 w 717"/>
                <a:gd name="T15" fmla="*/ 198 h 845"/>
                <a:gd name="T16" fmla="*/ 412 w 717"/>
                <a:gd name="T17" fmla="*/ 408 h 845"/>
                <a:gd name="T18" fmla="*/ 592 w 717"/>
                <a:gd name="T19" fmla="*/ 623 h 845"/>
                <a:gd name="T20" fmla="*/ 741 w 717"/>
                <a:gd name="T21" fmla="*/ 845 h 845"/>
                <a:gd name="T22" fmla="*/ 741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24">
              <a:extLst>
                <a:ext uri="{FF2B5EF4-FFF2-40B4-BE49-F238E27FC236}">
                  <a16:creationId xmlns:a16="http://schemas.microsoft.com/office/drawing/2014/main" id="{E87D8BF6-79EA-4055-B0C6-B63AB39F37A2}"/>
                </a:ext>
              </a:extLst>
            </p:cNvPr>
            <p:cNvSpPr>
              <a:spLocks/>
            </p:cNvSpPr>
            <p:nvPr/>
          </p:nvSpPr>
          <p:spPr bwMode="hidden">
            <a:xfrm>
              <a:off x="5352" y="0"/>
              <a:ext cx="408" cy="414"/>
            </a:xfrm>
            <a:custGeom>
              <a:avLst/>
              <a:gdLst>
                <a:gd name="T0" fmla="*/ 419 w 407"/>
                <a:gd name="T1" fmla="*/ 414 h 414"/>
                <a:gd name="T2" fmla="*/ 419 w 407"/>
                <a:gd name="T3" fmla="*/ 396 h 414"/>
                <a:gd name="T4" fmla="*/ 234 w 407"/>
                <a:gd name="T5" fmla="*/ 192 h 414"/>
                <a:gd name="T6" fmla="*/ 12 w 407"/>
                <a:gd name="T7" fmla="*/ 0 h 414"/>
                <a:gd name="T8" fmla="*/ 0 w 407"/>
                <a:gd name="T9" fmla="*/ 0 h 414"/>
                <a:gd name="T10" fmla="*/ 108 w 407"/>
                <a:gd name="T11" fmla="*/ 102 h 414"/>
                <a:gd name="T12" fmla="*/ 228 w 407"/>
                <a:gd name="T13" fmla="*/ 204 h 414"/>
                <a:gd name="T14" fmla="*/ 419 w 407"/>
                <a:gd name="T15" fmla="*/ 414 h 414"/>
                <a:gd name="T16" fmla="*/ 419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25">
              <a:extLst>
                <a:ext uri="{FF2B5EF4-FFF2-40B4-BE49-F238E27FC236}">
                  <a16:creationId xmlns:a16="http://schemas.microsoft.com/office/drawing/2014/main" id="{B8F666D6-10B0-4F4F-86B1-FF29E1580D62}"/>
                </a:ext>
              </a:extLst>
            </p:cNvPr>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5" name="Freeform 26">
              <a:extLst>
                <a:ext uri="{FF2B5EF4-FFF2-40B4-BE49-F238E27FC236}">
                  <a16:creationId xmlns:a16="http://schemas.microsoft.com/office/drawing/2014/main" id="{9B7EB09F-FC7F-41E5-8C16-359EDA0CDBA7}"/>
                </a:ext>
              </a:extLst>
            </p:cNvPr>
            <p:cNvSpPr>
              <a:spLocks/>
            </p:cNvSpPr>
            <p:nvPr/>
          </p:nvSpPr>
          <p:spPr bwMode="hidden">
            <a:xfrm>
              <a:off x="6" y="0"/>
              <a:ext cx="588" cy="599"/>
            </a:xfrm>
            <a:custGeom>
              <a:avLst/>
              <a:gdLst>
                <a:gd name="T0" fmla="*/ 610 w 586"/>
                <a:gd name="T1" fmla="*/ 0 h 599"/>
                <a:gd name="T2" fmla="*/ 592 w 586"/>
                <a:gd name="T3" fmla="*/ 0 h 599"/>
                <a:gd name="T4" fmla="*/ 419 w 586"/>
                <a:gd name="T5" fmla="*/ 132 h 599"/>
                <a:gd name="T6" fmla="*/ 269 w 586"/>
                <a:gd name="T7" fmla="*/ 270 h 599"/>
                <a:gd name="T8" fmla="*/ 120 w 586"/>
                <a:gd name="T9" fmla="*/ 420 h 599"/>
                <a:gd name="T10" fmla="*/ 0 w 586"/>
                <a:gd name="T11" fmla="*/ 575 h 599"/>
                <a:gd name="T12" fmla="*/ 0 w 586"/>
                <a:gd name="T13" fmla="*/ 599 h 599"/>
                <a:gd name="T14" fmla="*/ 120 w 586"/>
                <a:gd name="T15" fmla="*/ 432 h 599"/>
                <a:gd name="T16" fmla="*/ 269 w 586"/>
                <a:gd name="T17" fmla="*/ 282 h 599"/>
                <a:gd name="T18" fmla="*/ 425 w 586"/>
                <a:gd name="T19" fmla="*/ 138 h 599"/>
                <a:gd name="T20" fmla="*/ 610 w 586"/>
                <a:gd name="T21" fmla="*/ 0 h 599"/>
                <a:gd name="T22" fmla="*/ 610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27">
              <a:extLst>
                <a:ext uri="{FF2B5EF4-FFF2-40B4-BE49-F238E27FC236}">
                  <a16:creationId xmlns:a16="http://schemas.microsoft.com/office/drawing/2014/main" id="{945E4AF9-3837-4901-AD6E-F78EC45BCFBB}"/>
                </a:ext>
              </a:extLst>
            </p:cNvPr>
            <p:cNvSpPr>
              <a:spLocks/>
            </p:cNvSpPr>
            <p:nvPr/>
          </p:nvSpPr>
          <p:spPr bwMode="hidden">
            <a:xfrm>
              <a:off x="6" y="0"/>
              <a:ext cx="270" cy="252"/>
            </a:xfrm>
            <a:custGeom>
              <a:avLst/>
              <a:gdLst>
                <a:gd name="T0" fmla="*/ 281 w 269"/>
                <a:gd name="T1" fmla="*/ 0 h 252"/>
                <a:gd name="T2" fmla="*/ 263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81 w 269"/>
                <a:gd name="T15" fmla="*/ 0 h 252"/>
                <a:gd name="T16" fmla="*/ 281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Line 28">
              <a:extLst>
                <a:ext uri="{FF2B5EF4-FFF2-40B4-BE49-F238E27FC236}">
                  <a16:creationId xmlns:a16="http://schemas.microsoft.com/office/drawing/2014/main" id="{7502B709-12F8-4B29-8085-57FC2804CBF3}"/>
                </a:ext>
              </a:extLst>
            </p:cNvPr>
            <p:cNvSpPr>
              <a:spLocks noChangeShapeType="1"/>
            </p:cNvSpPr>
            <p:nvPr/>
          </p:nvSpPr>
          <p:spPr bwMode="hidden">
            <a:xfrm>
              <a:off x="1" y="2749"/>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29">
              <a:extLst>
                <a:ext uri="{FF2B5EF4-FFF2-40B4-BE49-F238E27FC236}">
                  <a16:creationId xmlns:a16="http://schemas.microsoft.com/office/drawing/2014/main" id="{07571691-BE22-4353-B447-70D8DBB2BFBA}"/>
                </a:ext>
              </a:extLst>
            </p:cNvPr>
            <p:cNvSpPr>
              <a:spLocks noChangeShapeType="1"/>
            </p:cNvSpPr>
            <p:nvPr/>
          </p:nvSpPr>
          <p:spPr bwMode="hidden">
            <a:xfrm>
              <a:off x="1" y="2356"/>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Line 30">
              <a:extLst>
                <a:ext uri="{FF2B5EF4-FFF2-40B4-BE49-F238E27FC236}">
                  <a16:creationId xmlns:a16="http://schemas.microsoft.com/office/drawing/2014/main" id="{B5DFB01F-16B1-4D83-9476-6395FB150159}"/>
                </a:ext>
              </a:extLst>
            </p:cNvPr>
            <p:cNvSpPr>
              <a:spLocks noChangeShapeType="1"/>
            </p:cNvSpPr>
            <p:nvPr/>
          </p:nvSpPr>
          <p:spPr bwMode="hidden">
            <a:xfrm>
              <a:off x="1" y="3142"/>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0" name="Group 31">
              <a:extLst>
                <a:ext uri="{FF2B5EF4-FFF2-40B4-BE49-F238E27FC236}">
                  <a16:creationId xmlns:a16="http://schemas.microsoft.com/office/drawing/2014/main" id="{B3C21C89-0799-4744-A7C4-ECC75D0B933B}"/>
                </a:ext>
              </a:extLst>
            </p:cNvPr>
            <p:cNvGrpSpPr>
              <a:grpSpLocks/>
            </p:cNvGrpSpPr>
            <p:nvPr/>
          </p:nvGrpSpPr>
          <p:grpSpPr bwMode="auto">
            <a:xfrm>
              <a:off x="1" y="392"/>
              <a:ext cx="5758" cy="1571"/>
              <a:chOff x="1" y="392"/>
              <a:chExt cx="5758" cy="1571"/>
            </a:xfrm>
          </p:grpSpPr>
          <p:sp>
            <p:nvSpPr>
              <p:cNvPr id="23" name="Line 32">
                <a:extLst>
                  <a:ext uri="{FF2B5EF4-FFF2-40B4-BE49-F238E27FC236}">
                    <a16:creationId xmlns:a16="http://schemas.microsoft.com/office/drawing/2014/main" id="{C2C65076-C9D0-4B60-AA68-E327C82611FF}"/>
                  </a:ext>
                </a:extLst>
              </p:cNvPr>
              <p:cNvSpPr>
                <a:spLocks noChangeShapeType="1"/>
              </p:cNvSpPr>
              <p:nvPr userDrawn="1"/>
            </p:nvSpPr>
            <p:spPr bwMode="hidden">
              <a:xfrm>
                <a:off x="1" y="784"/>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33">
                <a:extLst>
                  <a:ext uri="{FF2B5EF4-FFF2-40B4-BE49-F238E27FC236}">
                    <a16:creationId xmlns:a16="http://schemas.microsoft.com/office/drawing/2014/main" id="{833861A3-F977-4A81-8171-776DA794E97E}"/>
                  </a:ext>
                </a:extLst>
              </p:cNvPr>
              <p:cNvSpPr>
                <a:spLocks noChangeShapeType="1"/>
              </p:cNvSpPr>
              <p:nvPr userDrawn="1"/>
            </p:nvSpPr>
            <p:spPr bwMode="hidden">
              <a:xfrm>
                <a:off x="1" y="1963"/>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Line 34">
                <a:extLst>
                  <a:ext uri="{FF2B5EF4-FFF2-40B4-BE49-F238E27FC236}">
                    <a16:creationId xmlns:a16="http://schemas.microsoft.com/office/drawing/2014/main" id="{BB6DF4E0-2294-4585-BF68-7BD7041919A2}"/>
                  </a:ext>
                </a:extLst>
              </p:cNvPr>
              <p:cNvSpPr>
                <a:spLocks noChangeShapeType="1"/>
              </p:cNvSpPr>
              <p:nvPr userDrawn="1"/>
            </p:nvSpPr>
            <p:spPr bwMode="hidden">
              <a:xfrm>
                <a:off x="1" y="1570"/>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 name="Line 35">
                <a:extLst>
                  <a:ext uri="{FF2B5EF4-FFF2-40B4-BE49-F238E27FC236}">
                    <a16:creationId xmlns:a16="http://schemas.microsoft.com/office/drawing/2014/main" id="{40535E91-25D1-4435-BC75-2B576CFADC4F}"/>
                  </a:ext>
                </a:extLst>
              </p:cNvPr>
              <p:cNvSpPr>
                <a:spLocks noChangeShapeType="1"/>
              </p:cNvSpPr>
              <p:nvPr userDrawn="1"/>
            </p:nvSpPr>
            <p:spPr bwMode="hidden">
              <a:xfrm>
                <a:off x="1" y="1177"/>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 name="Line 36">
                <a:extLst>
                  <a:ext uri="{FF2B5EF4-FFF2-40B4-BE49-F238E27FC236}">
                    <a16:creationId xmlns:a16="http://schemas.microsoft.com/office/drawing/2014/main" id="{AC76F02B-C2B7-4F2B-9E85-DD705B09AEB9}"/>
                  </a:ext>
                </a:extLst>
              </p:cNvPr>
              <p:cNvSpPr>
                <a:spLocks noChangeShapeType="1"/>
              </p:cNvSpPr>
              <p:nvPr userDrawn="1"/>
            </p:nvSpPr>
            <p:spPr bwMode="hidden">
              <a:xfrm>
                <a:off x="1" y="392"/>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1" name="Line 37">
              <a:extLst>
                <a:ext uri="{FF2B5EF4-FFF2-40B4-BE49-F238E27FC236}">
                  <a16:creationId xmlns:a16="http://schemas.microsoft.com/office/drawing/2014/main" id="{59ACA85D-B607-4FE0-ADBB-7E1DDF353602}"/>
                </a:ext>
              </a:extLst>
            </p:cNvPr>
            <p:cNvSpPr>
              <a:spLocks noChangeShapeType="1"/>
            </p:cNvSpPr>
            <p:nvPr/>
          </p:nvSpPr>
          <p:spPr bwMode="hidden">
            <a:xfrm>
              <a:off x="1" y="3928"/>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Line 38">
              <a:extLst>
                <a:ext uri="{FF2B5EF4-FFF2-40B4-BE49-F238E27FC236}">
                  <a16:creationId xmlns:a16="http://schemas.microsoft.com/office/drawing/2014/main" id="{6372C258-9775-421A-B6D3-45D8C30CB3A9}"/>
                </a:ext>
              </a:extLst>
            </p:cNvPr>
            <p:cNvSpPr>
              <a:spLocks noChangeShapeType="1"/>
            </p:cNvSpPr>
            <p:nvPr/>
          </p:nvSpPr>
          <p:spPr bwMode="hidden">
            <a:xfrm>
              <a:off x="1" y="3535"/>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62887"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462888"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1" name="Rectangle 41">
            <a:extLst>
              <a:ext uri="{FF2B5EF4-FFF2-40B4-BE49-F238E27FC236}">
                <a16:creationId xmlns:a16="http://schemas.microsoft.com/office/drawing/2014/main" id="{0232B99F-11C9-4313-A5A9-2167CE3E6EC7}"/>
              </a:ext>
            </a:extLst>
          </p:cNvPr>
          <p:cNvSpPr>
            <a:spLocks noGrp="1" noChangeArrowheads="1"/>
          </p:cNvSpPr>
          <p:nvPr>
            <p:ph type="dt" sz="quarter" idx="10"/>
          </p:nvPr>
        </p:nvSpPr>
        <p:spPr/>
        <p:txBody>
          <a:bodyPr/>
          <a:lstStyle>
            <a:lvl1pPr>
              <a:defRPr/>
            </a:lvl1pPr>
          </a:lstStyle>
          <a:p>
            <a:pPr>
              <a:defRPr/>
            </a:pPr>
            <a:fld id="{5F10A8D2-8353-40D0-844F-C0F95FE26827}" type="datetimeFigureOut">
              <a:rPr lang="en-US"/>
              <a:pPr>
                <a:defRPr/>
              </a:pPr>
              <a:t>6/3/2021</a:t>
            </a:fld>
            <a:endParaRPr lang="en-US"/>
          </a:p>
        </p:txBody>
      </p:sp>
      <p:sp>
        <p:nvSpPr>
          <p:cNvPr id="42" name="Rectangle 42">
            <a:extLst>
              <a:ext uri="{FF2B5EF4-FFF2-40B4-BE49-F238E27FC236}">
                <a16:creationId xmlns:a16="http://schemas.microsoft.com/office/drawing/2014/main" id="{6067263A-7040-4E4E-B1FE-E34E5D00AA80}"/>
              </a:ext>
            </a:extLst>
          </p:cNvPr>
          <p:cNvSpPr>
            <a:spLocks noGrp="1" noChangeArrowheads="1"/>
          </p:cNvSpPr>
          <p:nvPr>
            <p:ph type="ftr" sz="quarter" idx="11"/>
          </p:nvPr>
        </p:nvSpPr>
        <p:spPr/>
        <p:txBody>
          <a:bodyPr/>
          <a:lstStyle>
            <a:lvl1pPr>
              <a:defRPr/>
            </a:lvl1pPr>
          </a:lstStyle>
          <a:p>
            <a:pPr>
              <a:defRPr/>
            </a:pPr>
            <a:endParaRPr lang="en-US"/>
          </a:p>
        </p:txBody>
      </p:sp>
      <p:sp>
        <p:nvSpPr>
          <p:cNvPr id="43" name="Rectangle 43">
            <a:extLst>
              <a:ext uri="{FF2B5EF4-FFF2-40B4-BE49-F238E27FC236}">
                <a16:creationId xmlns:a16="http://schemas.microsoft.com/office/drawing/2014/main" id="{B987D9A5-6BD4-4F7A-8150-131261BDDCE0}"/>
              </a:ext>
            </a:extLst>
          </p:cNvPr>
          <p:cNvSpPr>
            <a:spLocks noGrp="1" noChangeArrowheads="1"/>
          </p:cNvSpPr>
          <p:nvPr>
            <p:ph type="sldNum" sz="quarter" idx="12"/>
          </p:nvPr>
        </p:nvSpPr>
        <p:spPr/>
        <p:txBody>
          <a:bodyPr/>
          <a:lstStyle>
            <a:lvl1pPr>
              <a:defRPr/>
            </a:lvl1pPr>
          </a:lstStyle>
          <a:p>
            <a:pPr>
              <a:defRPr/>
            </a:pPr>
            <a:fld id="{747D33D2-1D28-4109-9400-3D7D4FC92989}" type="slidenum">
              <a:rPr lang="en-US" altLang="en-US"/>
              <a:pPr>
                <a:defRPr/>
              </a:pPr>
              <a:t>‹#›</a:t>
            </a:fld>
            <a:endParaRPr lang="en-US" altLang="en-US"/>
          </a:p>
        </p:txBody>
      </p:sp>
    </p:spTree>
    <p:extLst>
      <p:ext uri="{BB962C8B-B14F-4D97-AF65-F5344CB8AC3E}">
        <p14:creationId xmlns:p14="http://schemas.microsoft.com/office/powerpoint/2010/main" val="1737566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a:extLst>
              <a:ext uri="{FF2B5EF4-FFF2-40B4-BE49-F238E27FC236}">
                <a16:creationId xmlns:a16="http://schemas.microsoft.com/office/drawing/2014/main" id="{616E61C1-694C-4DD7-BC56-A7153B1A5C6C}"/>
              </a:ext>
            </a:extLst>
          </p:cNvPr>
          <p:cNvSpPr>
            <a:spLocks noGrp="1" noChangeArrowheads="1"/>
          </p:cNvSpPr>
          <p:nvPr>
            <p:ph type="dt" sz="half" idx="10"/>
          </p:nvPr>
        </p:nvSpPr>
        <p:spPr>
          <a:ln/>
        </p:spPr>
        <p:txBody>
          <a:bodyPr/>
          <a:lstStyle>
            <a:lvl1pPr>
              <a:defRPr/>
            </a:lvl1pPr>
          </a:lstStyle>
          <a:p>
            <a:pPr>
              <a:defRPr/>
            </a:pPr>
            <a:fld id="{270F70D0-6C0E-49FE-8F4B-80608EF67589}" type="datetimeFigureOut">
              <a:rPr lang="en-US"/>
              <a:pPr>
                <a:defRPr/>
              </a:pPr>
              <a:t>6/3/2021</a:t>
            </a:fld>
            <a:endParaRPr lang="en-US"/>
          </a:p>
        </p:txBody>
      </p:sp>
      <p:sp>
        <p:nvSpPr>
          <p:cNvPr id="5" name="Rectangle 41">
            <a:extLst>
              <a:ext uri="{FF2B5EF4-FFF2-40B4-BE49-F238E27FC236}">
                <a16:creationId xmlns:a16="http://schemas.microsoft.com/office/drawing/2014/main" id="{F208003D-F3B1-413F-9C6A-0DBA6D0F61D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2">
            <a:extLst>
              <a:ext uri="{FF2B5EF4-FFF2-40B4-BE49-F238E27FC236}">
                <a16:creationId xmlns:a16="http://schemas.microsoft.com/office/drawing/2014/main" id="{88BAF347-CED9-4588-8D56-09AAD370CB8C}"/>
              </a:ext>
            </a:extLst>
          </p:cNvPr>
          <p:cNvSpPr>
            <a:spLocks noGrp="1" noChangeArrowheads="1"/>
          </p:cNvSpPr>
          <p:nvPr>
            <p:ph type="sldNum" sz="quarter" idx="12"/>
          </p:nvPr>
        </p:nvSpPr>
        <p:spPr>
          <a:ln/>
        </p:spPr>
        <p:txBody>
          <a:bodyPr/>
          <a:lstStyle>
            <a:lvl1pPr>
              <a:defRPr/>
            </a:lvl1pPr>
          </a:lstStyle>
          <a:p>
            <a:pPr>
              <a:defRPr/>
            </a:pPr>
            <a:fld id="{41D70AD4-44D9-4214-8068-472086940B93}" type="slidenum">
              <a:rPr lang="en-US" altLang="en-US"/>
              <a:pPr>
                <a:defRPr/>
              </a:pPr>
              <a:t>‹#›</a:t>
            </a:fld>
            <a:endParaRPr lang="en-US" altLang="en-US"/>
          </a:p>
        </p:txBody>
      </p:sp>
    </p:spTree>
    <p:extLst>
      <p:ext uri="{BB962C8B-B14F-4D97-AF65-F5344CB8AC3E}">
        <p14:creationId xmlns:p14="http://schemas.microsoft.com/office/powerpoint/2010/main" val="2204033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a:extLst>
              <a:ext uri="{FF2B5EF4-FFF2-40B4-BE49-F238E27FC236}">
                <a16:creationId xmlns:a16="http://schemas.microsoft.com/office/drawing/2014/main" id="{701227D9-2BE6-44B4-836B-014C19165E8F}"/>
              </a:ext>
            </a:extLst>
          </p:cNvPr>
          <p:cNvSpPr>
            <a:spLocks noGrp="1" noChangeArrowheads="1"/>
          </p:cNvSpPr>
          <p:nvPr>
            <p:ph type="dt" sz="half" idx="10"/>
          </p:nvPr>
        </p:nvSpPr>
        <p:spPr>
          <a:ln/>
        </p:spPr>
        <p:txBody>
          <a:bodyPr/>
          <a:lstStyle>
            <a:lvl1pPr>
              <a:defRPr/>
            </a:lvl1pPr>
          </a:lstStyle>
          <a:p>
            <a:pPr>
              <a:defRPr/>
            </a:pPr>
            <a:fld id="{8CA0DEFD-C8DF-490A-9450-8B149BB62734}" type="datetimeFigureOut">
              <a:rPr lang="en-US"/>
              <a:pPr>
                <a:defRPr/>
              </a:pPr>
              <a:t>6/3/2021</a:t>
            </a:fld>
            <a:endParaRPr lang="en-US"/>
          </a:p>
        </p:txBody>
      </p:sp>
      <p:sp>
        <p:nvSpPr>
          <p:cNvPr id="5" name="Rectangle 41">
            <a:extLst>
              <a:ext uri="{FF2B5EF4-FFF2-40B4-BE49-F238E27FC236}">
                <a16:creationId xmlns:a16="http://schemas.microsoft.com/office/drawing/2014/main" id="{7696F247-7020-4903-8F75-4ABD266D415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2">
            <a:extLst>
              <a:ext uri="{FF2B5EF4-FFF2-40B4-BE49-F238E27FC236}">
                <a16:creationId xmlns:a16="http://schemas.microsoft.com/office/drawing/2014/main" id="{BC68D85F-B4D0-4EDC-93C4-E927E2A6D283}"/>
              </a:ext>
            </a:extLst>
          </p:cNvPr>
          <p:cNvSpPr>
            <a:spLocks noGrp="1" noChangeArrowheads="1"/>
          </p:cNvSpPr>
          <p:nvPr>
            <p:ph type="sldNum" sz="quarter" idx="12"/>
          </p:nvPr>
        </p:nvSpPr>
        <p:spPr>
          <a:ln/>
        </p:spPr>
        <p:txBody>
          <a:bodyPr/>
          <a:lstStyle>
            <a:lvl1pPr>
              <a:defRPr/>
            </a:lvl1pPr>
          </a:lstStyle>
          <a:p>
            <a:pPr>
              <a:defRPr/>
            </a:pPr>
            <a:fld id="{1187E8A7-3816-4133-9CEA-B252A392F091}" type="slidenum">
              <a:rPr lang="en-US" altLang="en-US"/>
              <a:pPr>
                <a:defRPr/>
              </a:pPr>
              <a:t>‹#›</a:t>
            </a:fld>
            <a:endParaRPr lang="en-US" altLang="en-US"/>
          </a:p>
        </p:txBody>
      </p:sp>
    </p:spTree>
    <p:extLst>
      <p:ext uri="{BB962C8B-B14F-4D97-AF65-F5344CB8AC3E}">
        <p14:creationId xmlns:p14="http://schemas.microsoft.com/office/powerpoint/2010/main" val="1843090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a:extLst>
              <a:ext uri="{FF2B5EF4-FFF2-40B4-BE49-F238E27FC236}">
                <a16:creationId xmlns:a16="http://schemas.microsoft.com/office/drawing/2014/main" id="{EC3BAF61-FC96-4EEF-9DFA-5FF640D01D7D}"/>
              </a:ext>
            </a:extLst>
          </p:cNvPr>
          <p:cNvSpPr>
            <a:spLocks noGrp="1" noChangeArrowheads="1"/>
          </p:cNvSpPr>
          <p:nvPr>
            <p:ph type="dt" sz="half" idx="10"/>
          </p:nvPr>
        </p:nvSpPr>
        <p:spPr>
          <a:ln/>
        </p:spPr>
        <p:txBody>
          <a:bodyPr/>
          <a:lstStyle>
            <a:lvl1pPr>
              <a:defRPr/>
            </a:lvl1pPr>
          </a:lstStyle>
          <a:p>
            <a:pPr>
              <a:defRPr/>
            </a:pPr>
            <a:fld id="{F1B265B1-7DC0-4E5F-971C-EE1705BD1479}" type="datetimeFigureOut">
              <a:rPr lang="en-US"/>
              <a:pPr>
                <a:defRPr/>
              </a:pPr>
              <a:t>6/3/2021</a:t>
            </a:fld>
            <a:endParaRPr lang="en-US"/>
          </a:p>
        </p:txBody>
      </p:sp>
      <p:sp>
        <p:nvSpPr>
          <p:cNvPr id="5" name="Rectangle 41">
            <a:extLst>
              <a:ext uri="{FF2B5EF4-FFF2-40B4-BE49-F238E27FC236}">
                <a16:creationId xmlns:a16="http://schemas.microsoft.com/office/drawing/2014/main" id="{567AC2AD-37FE-4FF7-939F-7E5AA87E8CB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2">
            <a:extLst>
              <a:ext uri="{FF2B5EF4-FFF2-40B4-BE49-F238E27FC236}">
                <a16:creationId xmlns:a16="http://schemas.microsoft.com/office/drawing/2014/main" id="{6E3B46B6-E247-490F-88F2-377662BC254A}"/>
              </a:ext>
            </a:extLst>
          </p:cNvPr>
          <p:cNvSpPr>
            <a:spLocks noGrp="1" noChangeArrowheads="1"/>
          </p:cNvSpPr>
          <p:nvPr>
            <p:ph type="sldNum" sz="quarter" idx="12"/>
          </p:nvPr>
        </p:nvSpPr>
        <p:spPr>
          <a:ln/>
        </p:spPr>
        <p:txBody>
          <a:bodyPr/>
          <a:lstStyle>
            <a:lvl1pPr>
              <a:defRPr/>
            </a:lvl1pPr>
          </a:lstStyle>
          <a:p>
            <a:pPr>
              <a:defRPr/>
            </a:pPr>
            <a:fld id="{C350A3F1-BA2D-4853-B8A8-C5BC53DD1BE8}" type="slidenum">
              <a:rPr lang="en-US" altLang="en-US"/>
              <a:pPr>
                <a:defRPr/>
              </a:pPr>
              <a:t>‹#›</a:t>
            </a:fld>
            <a:endParaRPr lang="en-US" altLang="en-US"/>
          </a:p>
        </p:txBody>
      </p:sp>
    </p:spTree>
    <p:extLst>
      <p:ext uri="{BB962C8B-B14F-4D97-AF65-F5344CB8AC3E}">
        <p14:creationId xmlns:p14="http://schemas.microsoft.com/office/powerpoint/2010/main" val="2375765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0">
            <a:extLst>
              <a:ext uri="{FF2B5EF4-FFF2-40B4-BE49-F238E27FC236}">
                <a16:creationId xmlns:a16="http://schemas.microsoft.com/office/drawing/2014/main" id="{18023747-D1F3-49CB-B2DC-9EE2F8263708}"/>
              </a:ext>
            </a:extLst>
          </p:cNvPr>
          <p:cNvSpPr>
            <a:spLocks noGrp="1" noChangeArrowheads="1"/>
          </p:cNvSpPr>
          <p:nvPr>
            <p:ph type="dt" sz="half" idx="10"/>
          </p:nvPr>
        </p:nvSpPr>
        <p:spPr>
          <a:ln/>
        </p:spPr>
        <p:txBody>
          <a:bodyPr/>
          <a:lstStyle>
            <a:lvl1pPr>
              <a:defRPr/>
            </a:lvl1pPr>
          </a:lstStyle>
          <a:p>
            <a:pPr>
              <a:defRPr/>
            </a:pPr>
            <a:fld id="{4DE72E26-5379-4477-A33D-34AE78DCCB2D}" type="datetimeFigureOut">
              <a:rPr lang="en-US"/>
              <a:pPr>
                <a:defRPr/>
              </a:pPr>
              <a:t>6/3/2021</a:t>
            </a:fld>
            <a:endParaRPr lang="en-US"/>
          </a:p>
        </p:txBody>
      </p:sp>
      <p:sp>
        <p:nvSpPr>
          <p:cNvPr id="5" name="Rectangle 41">
            <a:extLst>
              <a:ext uri="{FF2B5EF4-FFF2-40B4-BE49-F238E27FC236}">
                <a16:creationId xmlns:a16="http://schemas.microsoft.com/office/drawing/2014/main" id="{EBA556BF-0B61-4282-8E84-81E63E389FA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2">
            <a:extLst>
              <a:ext uri="{FF2B5EF4-FFF2-40B4-BE49-F238E27FC236}">
                <a16:creationId xmlns:a16="http://schemas.microsoft.com/office/drawing/2014/main" id="{4CE47793-974E-4C60-8C63-57F294BB09AE}"/>
              </a:ext>
            </a:extLst>
          </p:cNvPr>
          <p:cNvSpPr>
            <a:spLocks noGrp="1" noChangeArrowheads="1"/>
          </p:cNvSpPr>
          <p:nvPr>
            <p:ph type="sldNum" sz="quarter" idx="12"/>
          </p:nvPr>
        </p:nvSpPr>
        <p:spPr>
          <a:ln/>
        </p:spPr>
        <p:txBody>
          <a:bodyPr/>
          <a:lstStyle>
            <a:lvl1pPr>
              <a:defRPr/>
            </a:lvl1pPr>
          </a:lstStyle>
          <a:p>
            <a:pPr>
              <a:defRPr/>
            </a:pPr>
            <a:fld id="{D006E2FE-BD4F-4C2D-97E2-8BDFDDE0B7E2}" type="slidenum">
              <a:rPr lang="en-US" altLang="en-US"/>
              <a:pPr>
                <a:defRPr/>
              </a:pPr>
              <a:t>‹#›</a:t>
            </a:fld>
            <a:endParaRPr lang="en-US" altLang="en-US"/>
          </a:p>
        </p:txBody>
      </p:sp>
    </p:spTree>
    <p:extLst>
      <p:ext uri="{BB962C8B-B14F-4D97-AF65-F5344CB8AC3E}">
        <p14:creationId xmlns:p14="http://schemas.microsoft.com/office/powerpoint/2010/main" val="2240377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0">
            <a:extLst>
              <a:ext uri="{FF2B5EF4-FFF2-40B4-BE49-F238E27FC236}">
                <a16:creationId xmlns:a16="http://schemas.microsoft.com/office/drawing/2014/main" id="{9B8C42E3-AE8E-4D18-B904-674CD158B6D4}"/>
              </a:ext>
            </a:extLst>
          </p:cNvPr>
          <p:cNvSpPr>
            <a:spLocks noGrp="1" noChangeArrowheads="1"/>
          </p:cNvSpPr>
          <p:nvPr>
            <p:ph type="dt" sz="half" idx="10"/>
          </p:nvPr>
        </p:nvSpPr>
        <p:spPr>
          <a:ln/>
        </p:spPr>
        <p:txBody>
          <a:bodyPr/>
          <a:lstStyle>
            <a:lvl1pPr>
              <a:defRPr/>
            </a:lvl1pPr>
          </a:lstStyle>
          <a:p>
            <a:pPr>
              <a:defRPr/>
            </a:pPr>
            <a:fld id="{3F4E4DEA-7DDF-4B12-A79C-E0BDA2CBD377}" type="datetimeFigureOut">
              <a:rPr lang="en-US"/>
              <a:pPr>
                <a:defRPr/>
              </a:pPr>
              <a:t>6/3/2021</a:t>
            </a:fld>
            <a:endParaRPr lang="en-US"/>
          </a:p>
        </p:txBody>
      </p:sp>
      <p:sp>
        <p:nvSpPr>
          <p:cNvPr id="6" name="Rectangle 41">
            <a:extLst>
              <a:ext uri="{FF2B5EF4-FFF2-40B4-BE49-F238E27FC236}">
                <a16:creationId xmlns:a16="http://schemas.microsoft.com/office/drawing/2014/main" id="{C1A215FD-D708-4769-A23B-4283F871B59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2">
            <a:extLst>
              <a:ext uri="{FF2B5EF4-FFF2-40B4-BE49-F238E27FC236}">
                <a16:creationId xmlns:a16="http://schemas.microsoft.com/office/drawing/2014/main" id="{DF687B03-B178-4DC8-9A55-367BE4E61E8F}"/>
              </a:ext>
            </a:extLst>
          </p:cNvPr>
          <p:cNvSpPr>
            <a:spLocks noGrp="1" noChangeArrowheads="1"/>
          </p:cNvSpPr>
          <p:nvPr>
            <p:ph type="sldNum" sz="quarter" idx="12"/>
          </p:nvPr>
        </p:nvSpPr>
        <p:spPr>
          <a:ln/>
        </p:spPr>
        <p:txBody>
          <a:bodyPr/>
          <a:lstStyle>
            <a:lvl1pPr>
              <a:defRPr/>
            </a:lvl1pPr>
          </a:lstStyle>
          <a:p>
            <a:pPr>
              <a:defRPr/>
            </a:pPr>
            <a:fld id="{D76B7FC7-3B22-4B7F-AFC6-0E8255B4D418}" type="slidenum">
              <a:rPr lang="en-US" altLang="en-US"/>
              <a:pPr>
                <a:defRPr/>
              </a:pPr>
              <a:t>‹#›</a:t>
            </a:fld>
            <a:endParaRPr lang="en-US" altLang="en-US"/>
          </a:p>
        </p:txBody>
      </p:sp>
    </p:spTree>
    <p:extLst>
      <p:ext uri="{BB962C8B-B14F-4D97-AF65-F5344CB8AC3E}">
        <p14:creationId xmlns:p14="http://schemas.microsoft.com/office/powerpoint/2010/main" val="5572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0">
            <a:extLst>
              <a:ext uri="{FF2B5EF4-FFF2-40B4-BE49-F238E27FC236}">
                <a16:creationId xmlns:a16="http://schemas.microsoft.com/office/drawing/2014/main" id="{00095E02-3520-44AB-963B-B7D5F8DC5A0C}"/>
              </a:ext>
            </a:extLst>
          </p:cNvPr>
          <p:cNvSpPr>
            <a:spLocks noGrp="1" noChangeArrowheads="1"/>
          </p:cNvSpPr>
          <p:nvPr>
            <p:ph type="dt" sz="half" idx="10"/>
          </p:nvPr>
        </p:nvSpPr>
        <p:spPr>
          <a:ln/>
        </p:spPr>
        <p:txBody>
          <a:bodyPr/>
          <a:lstStyle>
            <a:lvl1pPr>
              <a:defRPr/>
            </a:lvl1pPr>
          </a:lstStyle>
          <a:p>
            <a:pPr>
              <a:defRPr/>
            </a:pPr>
            <a:fld id="{EFFB4B8C-7791-4150-AF0D-626C784AFB21}" type="datetimeFigureOut">
              <a:rPr lang="en-US"/>
              <a:pPr>
                <a:defRPr/>
              </a:pPr>
              <a:t>6/3/2021</a:t>
            </a:fld>
            <a:endParaRPr lang="en-US"/>
          </a:p>
        </p:txBody>
      </p:sp>
      <p:sp>
        <p:nvSpPr>
          <p:cNvPr id="8" name="Rectangle 41">
            <a:extLst>
              <a:ext uri="{FF2B5EF4-FFF2-40B4-BE49-F238E27FC236}">
                <a16:creationId xmlns:a16="http://schemas.microsoft.com/office/drawing/2014/main" id="{334DD778-39C0-426F-8CEB-6AC7A864E9F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42">
            <a:extLst>
              <a:ext uri="{FF2B5EF4-FFF2-40B4-BE49-F238E27FC236}">
                <a16:creationId xmlns:a16="http://schemas.microsoft.com/office/drawing/2014/main" id="{179EBFA7-94D3-47EF-8775-D7B72F207BF9}"/>
              </a:ext>
            </a:extLst>
          </p:cNvPr>
          <p:cNvSpPr>
            <a:spLocks noGrp="1" noChangeArrowheads="1"/>
          </p:cNvSpPr>
          <p:nvPr>
            <p:ph type="sldNum" sz="quarter" idx="12"/>
          </p:nvPr>
        </p:nvSpPr>
        <p:spPr>
          <a:ln/>
        </p:spPr>
        <p:txBody>
          <a:bodyPr/>
          <a:lstStyle>
            <a:lvl1pPr>
              <a:defRPr/>
            </a:lvl1pPr>
          </a:lstStyle>
          <a:p>
            <a:pPr>
              <a:defRPr/>
            </a:pPr>
            <a:fld id="{CBB28B29-B571-40CA-BC37-B80AA0A96C64}" type="slidenum">
              <a:rPr lang="en-US" altLang="en-US"/>
              <a:pPr>
                <a:defRPr/>
              </a:pPr>
              <a:t>‹#›</a:t>
            </a:fld>
            <a:endParaRPr lang="en-US" altLang="en-US"/>
          </a:p>
        </p:txBody>
      </p:sp>
    </p:spTree>
    <p:extLst>
      <p:ext uri="{BB962C8B-B14F-4D97-AF65-F5344CB8AC3E}">
        <p14:creationId xmlns:p14="http://schemas.microsoft.com/office/powerpoint/2010/main" val="1460687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0">
            <a:extLst>
              <a:ext uri="{FF2B5EF4-FFF2-40B4-BE49-F238E27FC236}">
                <a16:creationId xmlns:a16="http://schemas.microsoft.com/office/drawing/2014/main" id="{54529EDB-5749-4F23-869A-F5ABCA2B3E21}"/>
              </a:ext>
            </a:extLst>
          </p:cNvPr>
          <p:cNvSpPr>
            <a:spLocks noGrp="1" noChangeArrowheads="1"/>
          </p:cNvSpPr>
          <p:nvPr>
            <p:ph type="dt" sz="half" idx="10"/>
          </p:nvPr>
        </p:nvSpPr>
        <p:spPr>
          <a:ln/>
        </p:spPr>
        <p:txBody>
          <a:bodyPr/>
          <a:lstStyle>
            <a:lvl1pPr>
              <a:defRPr/>
            </a:lvl1pPr>
          </a:lstStyle>
          <a:p>
            <a:pPr>
              <a:defRPr/>
            </a:pPr>
            <a:fld id="{6F150FF8-BE3E-456E-9941-EC08CBC9A179}" type="datetimeFigureOut">
              <a:rPr lang="en-US"/>
              <a:pPr>
                <a:defRPr/>
              </a:pPr>
              <a:t>6/3/2021</a:t>
            </a:fld>
            <a:endParaRPr lang="en-US"/>
          </a:p>
        </p:txBody>
      </p:sp>
      <p:sp>
        <p:nvSpPr>
          <p:cNvPr id="4" name="Rectangle 41">
            <a:extLst>
              <a:ext uri="{FF2B5EF4-FFF2-40B4-BE49-F238E27FC236}">
                <a16:creationId xmlns:a16="http://schemas.microsoft.com/office/drawing/2014/main" id="{DABFBF6D-BF6C-40FF-9102-691B93769AD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42">
            <a:extLst>
              <a:ext uri="{FF2B5EF4-FFF2-40B4-BE49-F238E27FC236}">
                <a16:creationId xmlns:a16="http://schemas.microsoft.com/office/drawing/2014/main" id="{24FD94B2-2904-4274-96A2-A2824F09F2A3}"/>
              </a:ext>
            </a:extLst>
          </p:cNvPr>
          <p:cNvSpPr>
            <a:spLocks noGrp="1" noChangeArrowheads="1"/>
          </p:cNvSpPr>
          <p:nvPr>
            <p:ph type="sldNum" sz="quarter" idx="12"/>
          </p:nvPr>
        </p:nvSpPr>
        <p:spPr>
          <a:ln/>
        </p:spPr>
        <p:txBody>
          <a:bodyPr/>
          <a:lstStyle>
            <a:lvl1pPr>
              <a:defRPr/>
            </a:lvl1pPr>
          </a:lstStyle>
          <a:p>
            <a:pPr>
              <a:defRPr/>
            </a:pPr>
            <a:fld id="{E891A5A3-B0C8-474B-8D09-568F062A3654}" type="slidenum">
              <a:rPr lang="en-US" altLang="en-US"/>
              <a:pPr>
                <a:defRPr/>
              </a:pPr>
              <a:t>‹#›</a:t>
            </a:fld>
            <a:endParaRPr lang="en-US" altLang="en-US"/>
          </a:p>
        </p:txBody>
      </p:sp>
    </p:spTree>
    <p:extLst>
      <p:ext uri="{BB962C8B-B14F-4D97-AF65-F5344CB8AC3E}">
        <p14:creationId xmlns:p14="http://schemas.microsoft.com/office/powerpoint/2010/main" val="4101883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a:extLst>
              <a:ext uri="{FF2B5EF4-FFF2-40B4-BE49-F238E27FC236}">
                <a16:creationId xmlns:a16="http://schemas.microsoft.com/office/drawing/2014/main" id="{82815FBA-0FCB-45B9-92A9-441CB5699735}"/>
              </a:ext>
            </a:extLst>
          </p:cNvPr>
          <p:cNvSpPr>
            <a:spLocks noGrp="1" noChangeArrowheads="1"/>
          </p:cNvSpPr>
          <p:nvPr>
            <p:ph type="dt" sz="half" idx="10"/>
          </p:nvPr>
        </p:nvSpPr>
        <p:spPr>
          <a:ln/>
        </p:spPr>
        <p:txBody>
          <a:bodyPr/>
          <a:lstStyle>
            <a:lvl1pPr>
              <a:defRPr/>
            </a:lvl1pPr>
          </a:lstStyle>
          <a:p>
            <a:pPr>
              <a:defRPr/>
            </a:pPr>
            <a:fld id="{FAE62428-B1B2-4CC3-8F25-1C10670195A2}" type="datetimeFigureOut">
              <a:rPr lang="en-US"/>
              <a:pPr>
                <a:defRPr/>
              </a:pPr>
              <a:t>6/3/2021</a:t>
            </a:fld>
            <a:endParaRPr lang="en-US"/>
          </a:p>
        </p:txBody>
      </p:sp>
      <p:sp>
        <p:nvSpPr>
          <p:cNvPr id="3" name="Rectangle 41">
            <a:extLst>
              <a:ext uri="{FF2B5EF4-FFF2-40B4-BE49-F238E27FC236}">
                <a16:creationId xmlns:a16="http://schemas.microsoft.com/office/drawing/2014/main" id="{0DF38BAA-9926-41E7-81A6-D740281DE3D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42">
            <a:extLst>
              <a:ext uri="{FF2B5EF4-FFF2-40B4-BE49-F238E27FC236}">
                <a16:creationId xmlns:a16="http://schemas.microsoft.com/office/drawing/2014/main" id="{3BE96799-A1DA-41FC-8D52-7645B8CB97B8}"/>
              </a:ext>
            </a:extLst>
          </p:cNvPr>
          <p:cNvSpPr>
            <a:spLocks noGrp="1" noChangeArrowheads="1"/>
          </p:cNvSpPr>
          <p:nvPr>
            <p:ph type="sldNum" sz="quarter" idx="12"/>
          </p:nvPr>
        </p:nvSpPr>
        <p:spPr>
          <a:ln/>
        </p:spPr>
        <p:txBody>
          <a:bodyPr/>
          <a:lstStyle>
            <a:lvl1pPr>
              <a:defRPr/>
            </a:lvl1pPr>
          </a:lstStyle>
          <a:p>
            <a:pPr>
              <a:defRPr/>
            </a:pPr>
            <a:fld id="{67314D3E-FDBF-46A0-9FA3-ADAE511A8B29}" type="slidenum">
              <a:rPr lang="en-US" altLang="en-US"/>
              <a:pPr>
                <a:defRPr/>
              </a:pPr>
              <a:t>‹#›</a:t>
            </a:fld>
            <a:endParaRPr lang="en-US" altLang="en-US"/>
          </a:p>
        </p:txBody>
      </p:sp>
    </p:spTree>
    <p:extLst>
      <p:ext uri="{BB962C8B-B14F-4D97-AF65-F5344CB8AC3E}">
        <p14:creationId xmlns:p14="http://schemas.microsoft.com/office/powerpoint/2010/main" val="750563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0">
            <a:extLst>
              <a:ext uri="{FF2B5EF4-FFF2-40B4-BE49-F238E27FC236}">
                <a16:creationId xmlns:a16="http://schemas.microsoft.com/office/drawing/2014/main" id="{5CF27AF5-2DAC-43C8-A744-F41EF8368F61}"/>
              </a:ext>
            </a:extLst>
          </p:cNvPr>
          <p:cNvSpPr>
            <a:spLocks noGrp="1" noChangeArrowheads="1"/>
          </p:cNvSpPr>
          <p:nvPr>
            <p:ph type="dt" sz="half" idx="10"/>
          </p:nvPr>
        </p:nvSpPr>
        <p:spPr>
          <a:ln/>
        </p:spPr>
        <p:txBody>
          <a:bodyPr/>
          <a:lstStyle>
            <a:lvl1pPr>
              <a:defRPr/>
            </a:lvl1pPr>
          </a:lstStyle>
          <a:p>
            <a:pPr>
              <a:defRPr/>
            </a:pPr>
            <a:fld id="{E53DED81-484D-48B5-98B5-FDD24066C038}" type="datetimeFigureOut">
              <a:rPr lang="en-US"/>
              <a:pPr>
                <a:defRPr/>
              </a:pPr>
              <a:t>6/3/2021</a:t>
            </a:fld>
            <a:endParaRPr lang="en-US"/>
          </a:p>
        </p:txBody>
      </p:sp>
      <p:sp>
        <p:nvSpPr>
          <p:cNvPr id="6" name="Rectangle 41">
            <a:extLst>
              <a:ext uri="{FF2B5EF4-FFF2-40B4-BE49-F238E27FC236}">
                <a16:creationId xmlns:a16="http://schemas.microsoft.com/office/drawing/2014/main" id="{4F2B8173-69D5-4FB6-804B-3C4C7884FF6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2">
            <a:extLst>
              <a:ext uri="{FF2B5EF4-FFF2-40B4-BE49-F238E27FC236}">
                <a16:creationId xmlns:a16="http://schemas.microsoft.com/office/drawing/2014/main" id="{DA87799E-F3E8-4F7A-BA0F-247170562D3C}"/>
              </a:ext>
            </a:extLst>
          </p:cNvPr>
          <p:cNvSpPr>
            <a:spLocks noGrp="1" noChangeArrowheads="1"/>
          </p:cNvSpPr>
          <p:nvPr>
            <p:ph type="sldNum" sz="quarter" idx="12"/>
          </p:nvPr>
        </p:nvSpPr>
        <p:spPr>
          <a:ln/>
        </p:spPr>
        <p:txBody>
          <a:bodyPr/>
          <a:lstStyle>
            <a:lvl1pPr>
              <a:defRPr/>
            </a:lvl1pPr>
          </a:lstStyle>
          <a:p>
            <a:pPr>
              <a:defRPr/>
            </a:pPr>
            <a:fld id="{1B439DDB-4D50-40DA-8F1C-49C6BD80CB6F}" type="slidenum">
              <a:rPr lang="en-US" altLang="en-US"/>
              <a:pPr>
                <a:defRPr/>
              </a:pPr>
              <a:t>‹#›</a:t>
            </a:fld>
            <a:endParaRPr lang="en-US" altLang="en-US"/>
          </a:p>
        </p:txBody>
      </p:sp>
    </p:spTree>
    <p:extLst>
      <p:ext uri="{BB962C8B-B14F-4D97-AF65-F5344CB8AC3E}">
        <p14:creationId xmlns:p14="http://schemas.microsoft.com/office/powerpoint/2010/main" val="951614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0">
            <a:extLst>
              <a:ext uri="{FF2B5EF4-FFF2-40B4-BE49-F238E27FC236}">
                <a16:creationId xmlns:a16="http://schemas.microsoft.com/office/drawing/2014/main" id="{0D886C0B-8E52-4DAB-8213-127C753C931B}"/>
              </a:ext>
            </a:extLst>
          </p:cNvPr>
          <p:cNvSpPr>
            <a:spLocks noGrp="1" noChangeArrowheads="1"/>
          </p:cNvSpPr>
          <p:nvPr>
            <p:ph type="dt" sz="half" idx="10"/>
          </p:nvPr>
        </p:nvSpPr>
        <p:spPr>
          <a:ln/>
        </p:spPr>
        <p:txBody>
          <a:bodyPr/>
          <a:lstStyle>
            <a:lvl1pPr>
              <a:defRPr/>
            </a:lvl1pPr>
          </a:lstStyle>
          <a:p>
            <a:pPr>
              <a:defRPr/>
            </a:pPr>
            <a:fld id="{FCAE6BD5-839C-4291-AB4C-A8766F74D489}" type="datetimeFigureOut">
              <a:rPr lang="en-US"/>
              <a:pPr>
                <a:defRPr/>
              </a:pPr>
              <a:t>6/3/2021</a:t>
            </a:fld>
            <a:endParaRPr lang="en-US"/>
          </a:p>
        </p:txBody>
      </p:sp>
      <p:sp>
        <p:nvSpPr>
          <p:cNvPr id="6" name="Rectangle 41">
            <a:extLst>
              <a:ext uri="{FF2B5EF4-FFF2-40B4-BE49-F238E27FC236}">
                <a16:creationId xmlns:a16="http://schemas.microsoft.com/office/drawing/2014/main" id="{C45E37C1-26C3-4827-811D-73313018243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2">
            <a:extLst>
              <a:ext uri="{FF2B5EF4-FFF2-40B4-BE49-F238E27FC236}">
                <a16:creationId xmlns:a16="http://schemas.microsoft.com/office/drawing/2014/main" id="{EA2CCE9A-F338-4883-8936-A330BCFAFF38}"/>
              </a:ext>
            </a:extLst>
          </p:cNvPr>
          <p:cNvSpPr>
            <a:spLocks noGrp="1" noChangeArrowheads="1"/>
          </p:cNvSpPr>
          <p:nvPr>
            <p:ph type="sldNum" sz="quarter" idx="12"/>
          </p:nvPr>
        </p:nvSpPr>
        <p:spPr>
          <a:ln/>
        </p:spPr>
        <p:txBody>
          <a:bodyPr/>
          <a:lstStyle>
            <a:lvl1pPr>
              <a:defRPr/>
            </a:lvl1pPr>
          </a:lstStyle>
          <a:p>
            <a:pPr>
              <a:defRPr/>
            </a:pPr>
            <a:fld id="{FBA3E57D-3CB5-4914-8B77-6B75846B11FF}" type="slidenum">
              <a:rPr lang="en-US" altLang="en-US"/>
              <a:pPr>
                <a:defRPr/>
              </a:pPr>
              <a:t>‹#›</a:t>
            </a:fld>
            <a:endParaRPr lang="en-US" altLang="en-US"/>
          </a:p>
        </p:txBody>
      </p:sp>
    </p:spTree>
    <p:extLst>
      <p:ext uri="{BB962C8B-B14F-4D97-AF65-F5344CB8AC3E}">
        <p14:creationId xmlns:p14="http://schemas.microsoft.com/office/powerpoint/2010/main" val="4028912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2850"/>
            </a:gs>
          </a:gsLst>
          <a:lin ang="540000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57EEC2FB-3CC2-4E71-8EA5-7F8E2FE051B0}"/>
              </a:ext>
            </a:extLst>
          </p:cNvPr>
          <p:cNvGrpSpPr>
            <a:grpSpLocks/>
          </p:cNvGrpSpPr>
          <p:nvPr/>
        </p:nvGrpSpPr>
        <p:grpSpPr bwMode="auto">
          <a:xfrm>
            <a:off x="1588" y="0"/>
            <a:ext cx="9148762" cy="6851650"/>
            <a:chOff x="1" y="0"/>
            <a:chExt cx="5763" cy="4316"/>
          </a:xfrm>
        </p:grpSpPr>
        <p:sp>
          <p:nvSpPr>
            <p:cNvPr id="461827" name="Freeform 3">
              <a:extLst>
                <a:ext uri="{FF2B5EF4-FFF2-40B4-BE49-F238E27FC236}">
                  <a16:creationId xmlns:a16="http://schemas.microsoft.com/office/drawing/2014/main" id="{36D768E6-AA36-4C39-B7A8-AC24DBDC7EA2}"/>
                </a:ext>
              </a:extLst>
            </p:cNvPr>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461828" name="Freeform 4">
              <a:extLst>
                <a:ext uri="{FF2B5EF4-FFF2-40B4-BE49-F238E27FC236}">
                  <a16:creationId xmlns:a16="http://schemas.microsoft.com/office/drawing/2014/main" id="{0E596694-5245-4788-9370-5B7C49FE2BE5}"/>
                </a:ext>
              </a:extLst>
            </p:cNvPr>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461829" name="Freeform 5">
              <a:extLst>
                <a:ext uri="{FF2B5EF4-FFF2-40B4-BE49-F238E27FC236}">
                  <a16:creationId xmlns:a16="http://schemas.microsoft.com/office/drawing/2014/main" id="{A61DD35D-48CE-4A95-8B42-399D1A300B4B}"/>
                </a:ext>
              </a:extLst>
            </p:cNvPr>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1035" name="Group 6">
              <a:extLst>
                <a:ext uri="{FF2B5EF4-FFF2-40B4-BE49-F238E27FC236}">
                  <a16:creationId xmlns:a16="http://schemas.microsoft.com/office/drawing/2014/main" id="{CBB00BC7-05E9-4922-8A84-34E5CBD069DD}"/>
                </a:ext>
              </a:extLst>
            </p:cNvPr>
            <p:cNvGrpSpPr>
              <a:grpSpLocks/>
            </p:cNvGrpSpPr>
            <p:nvPr/>
          </p:nvGrpSpPr>
          <p:grpSpPr bwMode="auto">
            <a:xfrm>
              <a:off x="288" y="0"/>
              <a:ext cx="5098" cy="4316"/>
              <a:chOff x="288" y="0"/>
              <a:chExt cx="5098" cy="4316"/>
            </a:xfrm>
          </p:grpSpPr>
          <p:sp>
            <p:nvSpPr>
              <p:cNvPr id="461831" name="Freeform 7">
                <a:extLst>
                  <a:ext uri="{FF2B5EF4-FFF2-40B4-BE49-F238E27FC236}">
                    <a16:creationId xmlns:a16="http://schemas.microsoft.com/office/drawing/2014/main" id="{6551222C-0D39-4A9B-A038-AA59376813AE}"/>
                  </a:ext>
                </a:extLst>
              </p:cNvPr>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61832" name="Freeform 8">
                <a:extLst>
                  <a:ext uri="{FF2B5EF4-FFF2-40B4-BE49-F238E27FC236}">
                    <a16:creationId xmlns:a16="http://schemas.microsoft.com/office/drawing/2014/main" id="{4D3B3E99-C6F9-497E-A0E6-2EABEC2ED854}"/>
                  </a:ext>
                </a:extLst>
              </p:cNvPr>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61833" name="Freeform 9">
                <a:extLst>
                  <a:ext uri="{FF2B5EF4-FFF2-40B4-BE49-F238E27FC236}">
                    <a16:creationId xmlns:a16="http://schemas.microsoft.com/office/drawing/2014/main" id="{A13D4095-465C-46AF-94A0-5321A1D89CF2}"/>
                  </a:ext>
                </a:extLst>
              </p:cNvPr>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61834" name="Freeform 10">
                <a:extLst>
                  <a:ext uri="{FF2B5EF4-FFF2-40B4-BE49-F238E27FC236}">
                    <a16:creationId xmlns:a16="http://schemas.microsoft.com/office/drawing/2014/main" id="{447681F2-2C27-4620-BE54-A827D77959A8}"/>
                  </a:ext>
                </a:extLst>
              </p:cNvPr>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61835" name="Freeform 11">
                <a:extLst>
                  <a:ext uri="{FF2B5EF4-FFF2-40B4-BE49-F238E27FC236}">
                    <a16:creationId xmlns:a16="http://schemas.microsoft.com/office/drawing/2014/main" id="{A7B3864A-3DD5-41EA-95CB-7ED7F97BC77F}"/>
                  </a:ext>
                </a:extLst>
              </p:cNvPr>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61836" name="Freeform 12">
                <a:extLst>
                  <a:ext uri="{FF2B5EF4-FFF2-40B4-BE49-F238E27FC236}">
                    <a16:creationId xmlns:a16="http://schemas.microsoft.com/office/drawing/2014/main" id="{42B71D3A-F454-4A98-A2F8-6B4CC1E77415}"/>
                  </a:ext>
                </a:extLst>
              </p:cNvPr>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61837" name="Freeform 13">
                <a:extLst>
                  <a:ext uri="{FF2B5EF4-FFF2-40B4-BE49-F238E27FC236}">
                    <a16:creationId xmlns:a16="http://schemas.microsoft.com/office/drawing/2014/main" id="{0058767D-E437-40F4-AAA1-2A452DC71B2C}"/>
                  </a:ext>
                </a:extLst>
              </p:cNvPr>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61838" name="Freeform 14">
                <a:extLst>
                  <a:ext uri="{FF2B5EF4-FFF2-40B4-BE49-F238E27FC236}">
                    <a16:creationId xmlns:a16="http://schemas.microsoft.com/office/drawing/2014/main" id="{DFBAE2A8-F218-4B79-A238-42EF719B8642}"/>
                  </a:ext>
                </a:extLst>
              </p:cNvPr>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61839" name="Freeform 15">
                <a:extLst>
                  <a:ext uri="{FF2B5EF4-FFF2-40B4-BE49-F238E27FC236}">
                    <a16:creationId xmlns:a16="http://schemas.microsoft.com/office/drawing/2014/main" id="{4425CAD6-4E56-4725-A081-8C754F77F143}"/>
                  </a:ext>
                </a:extLst>
              </p:cNvPr>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61840" name="Freeform 16">
                <a:extLst>
                  <a:ext uri="{FF2B5EF4-FFF2-40B4-BE49-F238E27FC236}">
                    <a16:creationId xmlns:a16="http://schemas.microsoft.com/office/drawing/2014/main" id="{0603EE4A-2EA0-481B-8B80-00DB2BEFA598}"/>
                  </a:ext>
                </a:extLst>
              </p:cNvPr>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61841" name="Freeform 17">
                <a:extLst>
                  <a:ext uri="{FF2B5EF4-FFF2-40B4-BE49-F238E27FC236}">
                    <a16:creationId xmlns:a16="http://schemas.microsoft.com/office/drawing/2014/main" id="{A9A51596-5CBA-46DD-96F5-5F981069C569}"/>
                  </a:ext>
                </a:extLst>
              </p:cNvPr>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61842" name="Freeform 18">
                <a:extLst>
                  <a:ext uri="{FF2B5EF4-FFF2-40B4-BE49-F238E27FC236}">
                    <a16:creationId xmlns:a16="http://schemas.microsoft.com/office/drawing/2014/main" id="{EBBF7F1A-71BC-466E-B811-A3A59C665301}"/>
                  </a:ext>
                </a:extLst>
              </p:cNvPr>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61843" name="Freeform 19">
                <a:extLst>
                  <a:ext uri="{FF2B5EF4-FFF2-40B4-BE49-F238E27FC236}">
                    <a16:creationId xmlns:a16="http://schemas.microsoft.com/office/drawing/2014/main" id="{D63EF706-8E44-4BD9-9EE9-306827B1A1B6}"/>
                  </a:ext>
                </a:extLst>
              </p:cNvPr>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461844" name="Freeform 20">
              <a:extLst>
                <a:ext uri="{FF2B5EF4-FFF2-40B4-BE49-F238E27FC236}">
                  <a16:creationId xmlns:a16="http://schemas.microsoft.com/office/drawing/2014/main" id="{81F2E0D0-730B-4B0C-A4DD-09A060E3DC9E}"/>
                </a:ext>
              </a:extLst>
            </p:cNvPr>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461845" name="Freeform 21">
              <a:extLst>
                <a:ext uri="{FF2B5EF4-FFF2-40B4-BE49-F238E27FC236}">
                  <a16:creationId xmlns:a16="http://schemas.microsoft.com/office/drawing/2014/main" id="{CFDDCFD3-D490-46C2-868C-381C609306B8}"/>
                </a:ext>
              </a:extLst>
            </p:cNvPr>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461846" name="Freeform 22">
              <a:extLst>
                <a:ext uri="{FF2B5EF4-FFF2-40B4-BE49-F238E27FC236}">
                  <a16:creationId xmlns:a16="http://schemas.microsoft.com/office/drawing/2014/main" id="{18FCFD0E-DF39-4000-934F-09E01C2F97D5}"/>
                </a:ext>
              </a:extLst>
            </p:cNvPr>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039" name="Freeform 23">
              <a:extLst>
                <a:ext uri="{FF2B5EF4-FFF2-40B4-BE49-F238E27FC236}">
                  <a16:creationId xmlns:a16="http://schemas.microsoft.com/office/drawing/2014/main" id="{08CCBEDA-7BAD-427D-9073-8D3F8782D9BE}"/>
                </a:ext>
              </a:extLst>
            </p:cNvPr>
            <p:cNvSpPr>
              <a:spLocks/>
            </p:cNvSpPr>
            <p:nvPr/>
          </p:nvSpPr>
          <p:spPr bwMode="hidden">
            <a:xfrm>
              <a:off x="5041" y="0"/>
              <a:ext cx="719" cy="845"/>
            </a:xfrm>
            <a:custGeom>
              <a:avLst/>
              <a:gdLst>
                <a:gd name="T0" fmla="*/ 741 w 717"/>
                <a:gd name="T1" fmla="*/ 845 h 845"/>
                <a:gd name="T2" fmla="*/ 741 w 717"/>
                <a:gd name="T3" fmla="*/ 821 h 845"/>
                <a:gd name="T4" fmla="*/ 598 w 717"/>
                <a:gd name="T5" fmla="*/ 605 h 845"/>
                <a:gd name="T6" fmla="*/ 418 w 717"/>
                <a:gd name="T7" fmla="*/ 396 h 845"/>
                <a:gd name="T8" fmla="*/ 233 w 717"/>
                <a:gd name="T9" fmla="*/ 192 h 845"/>
                <a:gd name="T10" fmla="*/ 17 w 717"/>
                <a:gd name="T11" fmla="*/ 0 h 845"/>
                <a:gd name="T12" fmla="*/ 0 w 717"/>
                <a:gd name="T13" fmla="*/ 0 h 845"/>
                <a:gd name="T14" fmla="*/ 221 w 717"/>
                <a:gd name="T15" fmla="*/ 198 h 845"/>
                <a:gd name="T16" fmla="*/ 412 w 717"/>
                <a:gd name="T17" fmla="*/ 408 h 845"/>
                <a:gd name="T18" fmla="*/ 592 w 717"/>
                <a:gd name="T19" fmla="*/ 623 h 845"/>
                <a:gd name="T20" fmla="*/ 741 w 717"/>
                <a:gd name="T21" fmla="*/ 845 h 845"/>
                <a:gd name="T22" fmla="*/ 741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24">
              <a:extLst>
                <a:ext uri="{FF2B5EF4-FFF2-40B4-BE49-F238E27FC236}">
                  <a16:creationId xmlns:a16="http://schemas.microsoft.com/office/drawing/2014/main" id="{B87AF6DE-6DB1-4211-A147-AA4BEE7C9CEA}"/>
                </a:ext>
              </a:extLst>
            </p:cNvPr>
            <p:cNvSpPr>
              <a:spLocks/>
            </p:cNvSpPr>
            <p:nvPr/>
          </p:nvSpPr>
          <p:spPr bwMode="hidden">
            <a:xfrm>
              <a:off x="5352" y="0"/>
              <a:ext cx="408" cy="414"/>
            </a:xfrm>
            <a:custGeom>
              <a:avLst/>
              <a:gdLst>
                <a:gd name="T0" fmla="*/ 419 w 407"/>
                <a:gd name="T1" fmla="*/ 414 h 414"/>
                <a:gd name="T2" fmla="*/ 419 w 407"/>
                <a:gd name="T3" fmla="*/ 396 h 414"/>
                <a:gd name="T4" fmla="*/ 234 w 407"/>
                <a:gd name="T5" fmla="*/ 192 h 414"/>
                <a:gd name="T6" fmla="*/ 12 w 407"/>
                <a:gd name="T7" fmla="*/ 0 h 414"/>
                <a:gd name="T8" fmla="*/ 0 w 407"/>
                <a:gd name="T9" fmla="*/ 0 h 414"/>
                <a:gd name="T10" fmla="*/ 108 w 407"/>
                <a:gd name="T11" fmla="*/ 102 h 414"/>
                <a:gd name="T12" fmla="*/ 228 w 407"/>
                <a:gd name="T13" fmla="*/ 204 h 414"/>
                <a:gd name="T14" fmla="*/ 419 w 407"/>
                <a:gd name="T15" fmla="*/ 414 h 414"/>
                <a:gd name="T16" fmla="*/ 419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849" name="Freeform 25">
              <a:extLst>
                <a:ext uri="{FF2B5EF4-FFF2-40B4-BE49-F238E27FC236}">
                  <a16:creationId xmlns:a16="http://schemas.microsoft.com/office/drawing/2014/main" id="{93DE2F6C-9E4E-42A8-80D9-B290174D7C84}"/>
                </a:ext>
              </a:extLst>
            </p:cNvPr>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042" name="Freeform 26">
              <a:extLst>
                <a:ext uri="{FF2B5EF4-FFF2-40B4-BE49-F238E27FC236}">
                  <a16:creationId xmlns:a16="http://schemas.microsoft.com/office/drawing/2014/main" id="{61B4E7BC-9FDA-4FA1-A611-7219632D0668}"/>
                </a:ext>
              </a:extLst>
            </p:cNvPr>
            <p:cNvSpPr>
              <a:spLocks/>
            </p:cNvSpPr>
            <p:nvPr/>
          </p:nvSpPr>
          <p:spPr bwMode="hidden">
            <a:xfrm>
              <a:off x="6" y="0"/>
              <a:ext cx="588" cy="599"/>
            </a:xfrm>
            <a:custGeom>
              <a:avLst/>
              <a:gdLst>
                <a:gd name="T0" fmla="*/ 610 w 586"/>
                <a:gd name="T1" fmla="*/ 0 h 599"/>
                <a:gd name="T2" fmla="*/ 592 w 586"/>
                <a:gd name="T3" fmla="*/ 0 h 599"/>
                <a:gd name="T4" fmla="*/ 419 w 586"/>
                <a:gd name="T5" fmla="*/ 132 h 599"/>
                <a:gd name="T6" fmla="*/ 269 w 586"/>
                <a:gd name="T7" fmla="*/ 270 h 599"/>
                <a:gd name="T8" fmla="*/ 120 w 586"/>
                <a:gd name="T9" fmla="*/ 420 h 599"/>
                <a:gd name="T10" fmla="*/ 0 w 586"/>
                <a:gd name="T11" fmla="*/ 575 h 599"/>
                <a:gd name="T12" fmla="*/ 0 w 586"/>
                <a:gd name="T13" fmla="*/ 599 h 599"/>
                <a:gd name="T14" fmla="*/ 120 w 586"/>
                <a:gd name="T15" fmla="*/ 432 h 599"/>
                <a:gd name="T16" fmla="*/ 269 w 586"/>
                <a:gd name="T17" fmla="*/ 282 h 599"/>
                <a:gd name="T18" fmla="*/ 425 w 586"/>
                <a:gd name="T19" fmla="*/ 138 h 599"/>
                <a:gd name="T20" fmla="*/ 610 w 586"/>
                <a:gd name="T21" fmla="*/ 0 h 599"/>
                <a:gd name="T22" fmla="*/ 610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3" name="Freeform 27">
              <a:extLst>
                <a:ext uri="{FF2B5EF4-FFF2-40B4-BE49-F238E27FC236}">
                  <a16:creationId xmlns:a16="http://schemas.microsoft.com/office/drawing/2014/main" id="{ECB6375F-0290-4DD5-8692-AAB636F7154D}"/>
                </a:ext>
              </a:extLst>
            </p:cNvPr>
            <p:cNvSpPr>
              <a:spLocks/>
            </p:cNvSpPr>
            <p:nvPr/>
          </p:nvSpPr>
          <p:spPr bwMode="hidden">
            <a:xfrm>
              <a:off x="6" y="0"/>
              <a:ext cx="270" cy="252"/>
            </a:xfrm>
            <a:custGeom>
              <a:avLst/>
              <a:gdLst>
                <a:gd name="T0" fmla="*/ 281 w 269"/>
                <a:gd name="T1" fmla="*/ 0 h 252"/>
                <a:gd name="T2" fmla="*/ 263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81 w 269"/>
                <a:gd name="T15" fmla="*/ 0 h 252"/>
                <a:gd name="T16" fmla="*/ 281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 name="Line 28">
              <a:extLst>
                <a:ext uri="{FF2B5EF4-FFF2-40B4-BE49-F238E27FC236}">
                  <a16:creationId xmlns:a16="http://schemas.microsoft.com/office/drawing/2014/main" id="{A69EED8C-2252-4631-89C9-A49F47513E4B}"/>
                </a:ext>
              </a:extLst>
            </p:cNvPr>
            <p:cNvSpPr>
              <a:spLocks noChangeShapeType="1"/>
            </p:cNvSpPr>
            <p:nvPr/>
          </p:nvSpPr>
          <p:spPr bwMode="hidden">
            <a:xfrm>
              <a:off x="1" y="2749"/>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5" name="Line 29">
              <a:extLst>
                <a:ext uri="{FF2B5EF4-FFF2-40B4-BE49-F238E27FC236}">
                  <a16:creationId xmlns:a16="http://schemas.microsoft.com/office/drawing/2014/main" id="{68843F9A-3186-4323-BAEE-5E09D6F6D134}"/>
                </a:ext>
              </a:extLst>
            </p:cNvPr>
            <p:cNvSpPr>
              <a:spLocks noChangeShapeType="1"/>
            </p:cNvSpPr>
            <p:nvPr/>
          </p:nvSpPr>
          <p:spPr bwMode="hidden">
            <a:xfrm>
              <a:off x="1" y="2356"/>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6" name="Line 30">
              <a:extLst>
                <a:ext uri="{FF2B5EF4-FFF2-40B4-BE49-F238E27FC236}">
                  <a16:creationId xmlns:a16="http://schemas.microsoft.com/office/drawing/2014/main" id="{1C679302-8D83-4F61-8CBD-E389CA8DB927}"/>
                </a:ext>
              </a:extLst>
            </p:cNvPr>
            <p:cNvSpPr>
              <a:spLocks noChangeShapeType="1"/>
            </p:cNvSpPr>
            <p:nvPr/>
          </p:nvSpPr>
          <p:spPr bwMode="hidden">
            <a:xfrm>
              <a:off x="1" y="3142"/>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047" name="Group 31">
              <a:extLst>
                <a:ext uri="{FF2B5EF4-FFF2-40B4-BE49-F238E27FC236}">
                  <a16:creationId xmlns:a16="http://schemas.microsoft.com/office/drawing/2014/main" id="{10BEE4A4-68AC-4C4E-9327-94CAD6AEBC4F}"/>
                </a:ext>
              </a:extLst>
            </p:cNvPr>
            <p:cNvGrpSpPr>
              <a:grpSpLocks/>
            </p:cNvGrpSpPr>
            <p:nvPr/>
          </p:nvGrpSpPr>
          <p:grpSpPr bwMode="auto">
            <a:xfrm>
              <a:off x="1" y="392"/>
              <a:ext cx="5758" cy="1571"/>
              <a:chOff x="1" y="392"/>
              <a:chExt cx="5758" cy="1571"/>
            </a:xfrm>
          </p:grpSpPr>
          <p:sp>
            <p:nvSpPr>
              <p:cNvPr id="1050" name="Line 32">
                <a:extLst>
                  <a:ext uri="{FF2B5EF4-FFF2-40B4-BE49-F238E27FC236}">
                    <a16:creationId xmlns:a16="http://schemas.microsoft.com/office/drawing/2014/main" id="{443167AC-AA53-4878-A713-2CFCA165A24E}"/>
                  </a:ext>
                </a:extLst>
              </p:cNvPr>
              <p:cNvSpPr>
                <a:spLocks noChangeShapeType="1"/>
              </p:cNvSpPr>
              <p:nvPr userDrawn="1"/>
            </p:nvSpPr>
            <p:spPr bwMode="hidden">
              <a:xfrm>
                <a:off x="1" y="784"/>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1" name="Line 33">
                <a:extLst>
                  <a:ext uri="{FF2B5EF4-FFF2-40B4-BE49-F238E27FC236}">
                    <a16:creationId xmlns:a16="http://schemas.microsoft.com/office/drawing/2014/main" id="{19AA92B2-ED83-43E0-877B-3071A6B6C915}"/>
                  </a:ext>
                </a:extLst>
              </p:cNvPr>
              <p:cNvSpPr>
                <a:spLocks noChangeShapeType="1"/>
              </p:cNvSpPr>
              <p:nvPr userDrawn="1"/>
            </p:nvSpPr>
            <p:spPr bwMode="hidden">
              <a:xfrm>
                <a:off x="1" y="1963"/>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2" name="Line 34">
                <a:extLst>
                  <a:ext uri="{FF2B5EF4-FFF2-40B4-BE49-F238E27FC236}">
                    <a16:creationId xmlns:a16="http://schemas.microsoft.com/office/drawing/2014/main" id="{B7F61316-8567-44BD-901C-C9416BEB8829}"/>
                  </a:ext>
                </a:extLst>
              </p:cNvPr>
              <p:cNvSpPr>
                <a:spLocks noChangeShapeType="1"/>
              </p:cNvSpPr>
              <p:nvPr userDrawn="1"/>
            </p:nvSpPr>
            <p:spPr bwMode="hidden">
              <a:xfrm>
                <a:off x="1" y="1570"/>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3" name="Line 35">
                <a:extLst>
                  <a:ext uri="{FF2B5EF4-FFF2-40B4-BE49-F238E27FC236}">
                    <a16:creationId xmlns:a16="http://schemas.microsoft.com/office/drawing/2014/main" id="{0F41D427-0287-4A45-A9EE-CD70C54CA93F}"/>
                  </a:ext>
                </a:extLst>
              </p:cNvPr>
              <p:cNvSpPr>
                <a:spLocks noChangeShapeType="1"/>
              </p:cNvSpPr>
              <p:nvPr userDrawn="1"/>
            </p:nvSpPr>
            <p:spPr bwMode="hidden">
              <a:xfrm>
                <a:off x="1" y="1177"/>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 name="Line 36">
                <a:extLst>
                  <a:ext uri="{FF2B5EF4-FFF2-40B4-BE49-F238E27FC236}">
                    <a16:creationId xmlns:a16="http://schemas.microsoft.com/office/drawing/2014/main" id="{06EAEFA7-40C2-438D-A1C6-651F375F3279}"/>
                  </a:ext>
                </a:extLst>
              </p:cNvPr>
              <p:cNvSpPr>
                <a:spLocks noChangeShapeType="1"/>
              </p:cNvSpPr>
              <p:nvPr userDrawn="1"/>
            </p:nvSpPr>
            <p:spPr bwMode="hidden">
              <a:xfrm>
                <a:off x="1" y="392"/>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48" name="Line 37">
              <a:extLst>
                <a:ext uri="{FF2B5EF4-FFF2-40B4-BE49-F238E27FC236}">
                  <a16:creationId xmlns:a16="http://schemas.microsoft.com/office/drawing/2014/main" id="{391842FF-57BB-408B-859A-AE681C6C6751}"/>
                </a:ext>
              </a:extLst>
            </p:cNvPr>
            <p:cNvSpPr>
              <a:spLocks noChangeShapeType="1"/>
            </p:cNvSpPr>
            <p:nvPr/>
          </p:nvSpPr>
          <p:spPr bwMode="hidden">
            <a:xfrm>
              <a:off x="1" y="3928"/>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9" name="Line 38">
              <a:extLst>
                <a:ext uri="{FF2B5EF4-FFF2-40B4-BE49-F238E27FC236}">
                  <a16:creationId xmlns:a16="http://schemas.microsoft.com/office/drawing/2014/main" id="{374F6445-3CF7-4897-99FC-94833EAD9C40}"/>
                </a:ext>
              </a:extLst>
            </p:cNvPr>
            <p:cNvSpPr>
              <a:spLocks noChangeShapeType="1"/>
            </p:cNvSpPr>
            <p:nvPr/>
          </p:nvSpPr>
          <p:spPr bwMode="hidden">
            <a:xfrm>
              <a:off x="1" y="3535"/>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61863" name="Rectangle 39">
            <a:extLst>
              <a:ext uri="{FF2B5EF4-FFF2-40B4-BE49-F238E27FC236}">
                <a16:creationId xmlns:a16="http://schemas.microsoft.com/office/drawing/2014/main" id="{E62C47AC-6C03-4F03-B12A-2361E0D46891}"/>
              </a:ext>
            </a:extLst>
          </p:cNvPr>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461864" name="Rectangle 40">
            <a:extLst>
              <a:ext uri="{FF2B5EF4-FFF2-40B4-BE49-F238E27FC236}">
                <a16:creationId xmlns:a16="http://schemas.microsoft.com/office/drawing/2014/main" id="{DA01AC17-9006-4F62-95D6-44ECEC656CD5}"/>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pPr>
              <a:defRPr/>
            </a:pPr>
            <a:fld id="{D4D4DFDA-A968-4034-8EEA-F77D49943D5D}" type="datetimeFigureOut">
              <a:rPr lang="en-US"/>
              <a:pPr>
                <a:defRPr/>
              </a:pPr>
              <a:t>6/3/2021</a:t>
            </a:fld>
            <a:endParaRPr lang="en-US"/>
          </a:p>
        </p:txBody>
      </p:sp>
      <p:sp>
        <p:nvSpPr>
          <p:cNvPr id="461865" name="Rectangle 41">
            <a:extLst>
              <a:ext uri="{FF2B5EF4-FFF2-40B4-BE49-F238E27FC236}">
                <a16:creationId xmlns:a16="http://schemas.microsoft.com/office/drawing/2014/main" id="{BA2AAB05-1E86-43D5-BF4D-1B284FA76E69}"/>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pPr>
              <a:defRPr/>
            </a:pPr>
            <a:endParaRPr lang="en-US"/>
          </a:p>
        </p:txBody>
      </p:sp>
      <p:sp>
        <p:nvSpPr>
          <p:cNvPr id="461866" name="Rectangle 42">
            <a:extLst>
              <a:ext uri="{FF2B5EF4-FFF2-40B4-BE49-F238E27FC236}">
                <a16:creationId xmlns:a16="http://schemas.microsoft.com/office/drawing/2014/main" id="{7A05AE9B-6A26-48FD-9E57-1FFC1A8C4024}"/>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pPr>
              <a:defRPr/>
            </a:pPr>
            <a:fld id="{1ACA8163-2D42-47C9-B835-4E8F0939241D}" type="slidenum">
              <a:rPr lang="en-US" altLang="en-US"/>
              <a:pPr>
                <a:defRPr/>
              </a:pPr>
              <a:t>‹#›</a:t>
            </a:fld>
            <a:endParaRPr lang="en-US" altLang="en-US"/>
          </a:p>
        </p:txBody>
      </p:sp>
      <p:sp>
        <p:nvSpPr>
          <p:cNvPr id="461867" name="Rectangle 43">
            <a:extLst>
              <a:ext uri="{FF2B5EF4-FFF2-40B4-BE49-F238E27FC236}">
                <a16:creationId xmlns:a16="http://schemas.microsoft.com/office/drawing/2014/main" id="{6499A299-D4C9-4631-BCB5-8544DC0DC219}"/>
              </a:ext>
            </a:extLst>
          </p:cNvPr>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926"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3" Type="http://schemas.openxmlformats.org/officeDocument/2006/relationships/slide" Target="slide41.xml"/><Relationship Id="rId18" Type="http://schemas.openxmlformats.org/officeDocument/2006/relationships/slide" Target="slide33.xml"/><Relationship Id="rId26" Type="http://schemas.openxmlformats.org/officeDocument/2006/relationships/slide" Target="slide55.xml"/><Relationship Id="rId3" Type="http://schemas.openxmlformats.org/officeDocument/2006/relationships/image" Target="../media/image1.png"/><Relationship Id="rId21" Type="http://schemas.openxmlformats.org/officeDocument/2006/relationships/slide" Target="slide63.xml"/><Relationship Id="rId34" Type="http://schemas.openxmlformats.org/officeDocument/2006/relationships/slide" Target="slide69.xml"/><Relationship Id="rId7" Type="http://schemas.openxmlformats.org/officeDocument/2006/relationships/slide" Target="slide39.xml"/><Relationship Id="rId12" Type="http://schemas.openxmlformats.org/officeDocument/2006/relationships/slide" Target="slide31.xml"/><Relationship Id="rId17" Type="http://schemas.openxmlformats.org/officeDocument/2006/relationships/slide" Target="slide23.xml"/><Relationship Id="rId25" Type="http://schemas.openxmlformats.org/officeDocument/2006/relationships/slide" Target="slide45.xml"/><Relationship Id="rId33" Type="http://schemas.openxmlformats.org/officeDocument/2006/relationships/slide" Target="slide67.xml"/><Relationship Id="rId2" Type="http://schemas.openxmlformats.org/officeDocument/2006/relationships/notesSlide" Target="../notesSlides/notesSlide7.xml"/><Relationship Id="rId16" Type="http://schemas.openxmlformats.org/officeDocument/2006/relationships/slide" Target="slide13.xml"/><Relationship Id="rId20" Type="http://schemas.openxmlformats.org/officeDocument/2006/relationships/slide" Target="slide53.xml"/><Relationship Id="rId29" Type="http://schemas.openxmlformats.org/officeDocument/2006/relationships/slide" Target="slide27.xml"/><Relationship Id="rId1" Type="http://schemas.openxmlformats.org/officeDocument/2006/relationships/slideLayout" Target="../slideLayouts/slideLayout2.xml"/><Relationship Id="rId6" Type="http://schemas.openxmlformats.org/officeDocument/2006/relationships/slide" Target="slide29.xml"/><Relationship Id="rId11" Type="http://schemas.openxmlformats.org/officeDocument/2006/relationships/slide" Target="slide21.xml"/><Relationship Id="rId24" Type="http://schemas.openxmlformats.org/officeDocument/2006/relationships/slide" Target="slide35.xml"/><Relationship Id="rId32" Type="http://schemas.openxmlformats.org/officeDocument/2006/relationships/slide" Target="slide57.xml"/><Relationship Id="rId5" Type="http://schemas.openxmlformats.org/officeDocument/2006/relationships/slide" Target="slide19.xml"/><Relationship Id="rId15" Type="http://schemas.openxmlformats.org/officeDocument/2006/relationships/slide" Target="slide61.xml"/><Relationship Id="rId23" Type="http://schemas.openxmlformats.org/officeDocument/2006/relationships/slide" Target="slide25.xml"/><Relationship Id="rId28" Type="http://schemas.openxmlformats.org/officeDocument/2006/relationships/slide" Target="slide17.xml"/><Relationship Id="rId10" Type="http://schemas.openxmlformats.org/officeDocument/2006/relationships/slide" Target="slide11.xml"/><Relationship Id="rId19" Type="http://schemas.openxmlformats.org/officeDocument/2006/relationships/slide" Target="slide43.xml"/><Relationship Id="rId31" Type="http://schemas.openxmlformats.org/officeDocument/2006/relationships/slide" Target="slide47.xml"/><Relationship Id="rId4" Type="http://schemas.openxmlformats.org/officeDocument/2006/relationships/slide" Target="slide9.xml"/><Relationship Id="rId9" Type="http://schemas.openxmlformats.org/officeDocument/2006/relationships/slide" Target="slide59.xml"/><Relationship Id="rId14" Type="http://schemas.openxmlformats.org/officeDocument/2006/relationships/slide" Target="slide51.xml"/><Relationship Id="rId22" Type="http://schemas.openxmlformats.org/officeDocument/2006/relationships/slide" Target="slide15.xml"/><Relationship Id="rId27" Type="http://schemas.openxmlformats.org/officeDocument/2006/relationships/slide" Target="slide65.xml"/><Relationship Id="rId30" Type="http://schemas.openxmlformats.org/officeDocument/2006/relationships/slide" Target="slide37.xml"/><Relationship Id="rId8" Type="http://schemas.openxmlformats.org/officeDocument/2006/relationships/slide" Target="slide4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BFF8B0C7-7474-4E2A-9F88-D62AA1104B49}"/>
              </a:ext>
            </a:extLst>
          </p:cNvPr>
          <p:cNvSpPr>
            <a:spLocks noGrp="1" noChangeArrowheads="1"/>
          </p:cNvSpPr>
          <p:nvPr>
            <p:ph type="title"/>
          </p:nvPr>
        </p:nvSpPr>
        <p:spPr>
          <a:xfrm>
            <a:off x="609600" y="533400"/>
            <a:ext cx="8229600" cy="1139825"/>
          </a:xfrm>
        </p:spPr>
        <p:txBody>
          <a:bodyPr/>
          <a:lstStyle/>
          <a:p>
            <a:r>
              <a:rPr lang="en-US" altLang="en-US" sz="7200" b="1">
                <a:solidFill>
                  <a:schemeClr val="tx1"/>
                </a:solidFill>
                <a:effectLst/>
              </a:rPr>
              <a:t>This is Jeopardy!</a:t>
            </a:r>
          </a:p>
        </p:txBody>
      </p:sp>
      <p:sp>
        <p:nvSpPr>
          <p:cNvPr id="3" name="Content Placeholder 2">
            <a:extLst>
              <a:ext uri="{FF2B5EF4-FFF2-40B4-BE49-F238E27FC236}">
                <a16:creationId xmlns:a16="http://schemas.microsoft.com/office/drawing/2014/main" id="{316A3B2A-877B-4708-8E4E-58560C2996A2}"/>
              </a:ext>
            </a:extLst>
          </p:cNvPr>
          <p:cNvSpPr>
            <a:spLocks noGrp="1"/>
          </p:cNvSpPr>
          <p:nvPr>
            <p:ph idx="1"/>
          </p:nvPr>
        </p:nvSpPr>
        <p:spPr>
          <a:xfrm>
            <a:off x="457200" y="1905000"/>
            <a:ext cx="8229600" cy="4530725"/>
          </a:xfrm>
        </p:spPr>
        <p:txBody>
          <a:bodyPr/>
          <a:lstStyle/>
          <a:p>
            <a:pPr algn="ctr">
              <a:buFont typeface="Wingdings" panose="05000000000000000000" pitchFamily="2" charset="2"/>
              <a:buNone/>
              <a:defRPr/>
            </a:pPr>
            <a:r>
              <a:rPr lang="en-US" sz="8000" b="1" dirty="0">
                <a:solidFill>
                  <a:srgbClr val="FF0000"/>
                </a:solidFill>
              </a:rPr>
              <a:t> </a:t>
            </a:r>
            <a:r>
              <a:rPr lang="en-US" sz="6000" b="1" dirty="0">
                <a:solidFill>
                  <a:srgbClr val="FF0000"/>
                </a:solidFill>
              </a:rPr>
              <a:t>“Walking on 		Wall Street”</a:t>
            </a:r>
            <a:endParaRPr lang="en-US" sz="4400" b="1" dirty="0">
              <a:solidFill>
                <a:srgbClr val="FF0000"/>
              </a:solidFill>
            </a:endParaRPr>
          </a:p>
          <a:p>
            <a:pPr algn="ctr">
              <a:buFont typeface="Wingdings" panose="05000000000000000000" pitchFamily="2" charset="2"/>
              <a:buNone/>
              <a:defRPr/>
            </a:pPr>
            <a:r>
              <a:rPr lang="en-US" sz="3600" dirty="0"/>
              <a:t>Strategies, Concepts and Jargon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C91FC214-8E0B-40BC-99AB-52A23A279CD9}"/>
              </a:ext>
            </a:extLst>
          </p:cNvPr>
          <p:cNvSpPr>
            <a:spLocks noChangeArrowheads="1"/>
          </p:cNvSpPr>
          <p:nvPr/>
        </p:nvSpPr>
        <p:spPr bwMode="auto">
          <a:xfrm>
            <a:off x="560388" y="304800"/>
            <a:ext cx="83820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i="1" dirty="0">
                <a:solidFill>
                  <a:srgbClr val="00B0F0"/>
                </a:solidFill>
                <a:effectLst>
                  <a:outerShdw blurRad="38100" dist="38100" dir="2700000" algn="tl">
                    <a:srgbClr val="808080"/>
                  </a:outerShdw>
                </a:effectLst>
              </a:rPr>
              <a:t>T h e   c o r </a:t>
            </a:r>
            <a:r>
              <a:rPr lang="en-US" sz="3200" i="1" dirty="0" err="1">
                <a:solidFill>
                  <a:srgbClr val="00B0F0"/>
                </a:solidFill>
                <a:effectLst>
                  <a:outerShdw blurRad="38100" dist="38100" dir="2700000" algn="tl">
                    <a:srgbClr val="808080"/>
                  </a:outerShdw>
                </a:effectLst>
              </a:rPr>
              <a:t>r</a:t>
            </a:r>
            <a:r>
              <a:rPr lang="en-US" sz="3200" i="1" dirty="0">
                <a:solidFill>
                  <a:srgbClr val="00B0F0"/>
                </a:solidFill>
                <a:effectLst>
                  <a:outerShdw blurRad="38100" dist="38100" dir="2700000" algn="tl">
                    <a:srgbClr val="808080"/>
                  </a:outerShdw>
                </a:effectLst>
              </a:rPr>
              <a:t> e c t   a n s w e r   </a:t>
            </a:r>
            <a:r>
              <a:rPr lang="en-US" sz="3200" i="1" dirty="0" err="1">
                <a:solidFill>
                  <a:srgbClr val="00B0F0"/>
                </a:solidFill>
                <a:effectLst>
                  <a:outerShdw blurRad="38100" dist="38100" dir="2700000" algn="tl">
                    <a:srgbClr val="808080"/>
                  </a:outerShdw>
                </a:effectLst>
              </a:rPr>
              <a:t>i</a:t>
            </a:r>
            <a:r>
              <a:rPr lang="en-US" sz="3200" i="1" dirty="0">
                <a:solidFill>
                  <a:srgbClr val="00B0F0"/>
                </a:solidFill>
                <a:effectLst>
                  <a:outerShdw blurRad="38100" dist="38100" dir="2700000" algn="tl">
                    <a:srgbClr val="808080"/>
                  </a:outerShdw>
                </a:effectLst>
              </a:rPr>
              <a:t> s …</a:t>
            </a:r>
          </a:p>
        </p:txBody>
      </p:sp>
      <p:sp>
        <p:nvSpPr>
          <p:cNvPr id="22532" name="Text Box 4">
            <a:extLst>
              <a:ext uri="{FF2B5EF4-FFF2-40B4-BE49-F238E27FC236}">
                <a16:creationId xmlns:a16="http://schemas.microsoft.com/office/drawing/2014/main" id="{835E18A5-D91B-411F-B62B-40F97B416FFC}"/>
              </a:ext>
            </a:extLst>
          </p:cNvPr>
          <p:cNvSpPr txBox="1">
            <a:spLocks noChangeArrowheads="1"/>
          </p:cNvSpPr>
          <p:nvPr/>
        </p:nvSpPr>
        <p:spPr bwMode="auto">
          <a:xfrm>
            <a:off x="457200" y="2590800"/>
            <a:ext cx="8153400" cy="1323975"/>
          </a:xfrm>
          <a:prstGeom prst="rect">
            <a:avLst/>
          </a:prstGeom>
          <a:noFill/>
          <a:ln w="9525">
            <a:noFill/>
            <a:miter lim="800000"/>
            <a:headEnd/>
            <a:tailEnd/>
          </a:ln>
          <a:effectLst/>
        </p:spPr>
        <p:txBody>
          <a:bodyPr>
            <a:spAutoFit/>
          </a:bodyPr>
          <a:lstStyle/>
          <a:p>
            <a:pPr algn="ctr" eaLnBrk="1" hangingPunct="1">
              <a:spcBef>
                <a:spcPct val="50000"/>
              </a:spcBef>
              <a:defRPr/>
            </a:pPr>
            <a:r>
              <a:rPr lang="en-US" sz="8000" b="1" dirty="0">
                <a:effectLst>
                  <a:outerShdw blurRad="38100" dist="38100" dir="2700000" algn="tl">
                    <a:srgbClr val="000000"/>
                  </a:outerShdw>
                </a:effectLst>
              </a:rPr>
              <a:t>Bear</a:t>
            </a:r>
          </a:p>
        </p:txBody>
      </p:sp>
      <p:sp>
        <p:nvSpPr>
          <p:cNvPr id="2" name="Text Box 7">
            <a:extLst>
              <a:ext uri="{FF2B5EF4-FFF2-40B4-BE49-F238E27FC236}">
                <a16:creationId xmlns:a16="http://schemas.microsoft.com/office/drawing/2014/main" id="{AE7DD093-1699-441A-B7E7-77C386D29373}"/>
              </a:ext>
            </a:extLst>
          </p:cNvPr>
          <p:cNvSpPr txBox="1">
            <a:spLocks noChangeArrowheads="1"/>
          </p:cNvSpPr>
          <p:nvPr/>
        </p:nvSpPr>
        <p:spPr bwMode="auto">
          <a:xfrm>
            <a:off x="-136525" y="5878513"/>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hlinkClick r:id="rId3" action="ppaction://hlinksldjump"/>
              </a:rPr>
              <a:t>CLICK TO PLAY AGAIN</a:t>
            </a:r>
            <a:endParaRPr lang="en-US" altLang="en-US" sz="2000" b="1" u="sng">
              <a:solidFill>
                <a:srgbClr val="F5BC4B"/>
              </a:solidFill>
            </a:endParaRPr>
          </a:p>
        </p:txBody>
      </p:sp>
      <p:sp>
        <p:nvSpPr>
          <p:cNvPr id="22533" name="Text Box 10">
            <a:extLst>
              <a:ext uri="{FF2B5EF4-FFF2-40B4-BE49-F238E27FC236}">
                <a16:creationId xmlns:a16="http://schemas.microsoft.com/office/drawing/2014/main" id="{681AA4F6-1F8D-4284-B441-77CBF20D6D33}"/>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100</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Text Box 8">
            <a:extLst>
              <a:ext uri="{FF2B5EF4-FFF2-40B4-BE49-F238E27FC236}">
                <a16:creationId xmlns:a16="http://schemas.microsoft.com/office/drawing/2014/main" id="{51939FA0-90EB-454C-BBB8-E7761B02DA0D}"/>
              </a:ext>
            </a:extLst>
          </p:cNvPr>
          <p:cNvSpPr txBox="1">
            <a:spLocks noChangeArrowheads="1"/>
          </p:cNvSpPr>
          <p:nvPr/>
        </p:nvSpPr>
        <p:spPr bwMode="auto">
          <a:xfrm>
            <a:off x="76200" y="5995988"/>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rPr>
              <a:t>CLICK TO CHECK</a:t>
            </a:r>
          </a:p>
        </p:txBody>
      </p:sp>
      <p:sp>
        <p:nvSpPr>
          <p:cNvPr id="21513" name="Rectangle 9">
            <a:extLst>
              <a:ext uri="{FF2B5EF4-FFF2-40B4-BE49-F238E27FC236}">
                <a16:creationId xmlns:a16="http://schemas.microsoft.com/office/drawing/2014/main" id="{C7893FB3-5D0D-491C-A013-A8CA586D5C23}"/>
              </a:ext>
            </a:extLst>
          </p:cNvPr>
          <p:cNvSpPr>
            <a:spLocks noChangeArrowheads="1"/>
          </p:cNvSpPr>
          <p:nvPr/>
        </p:nvSpPr>
        <p:spPr bwMode="auto">
          <a:xfrm>
            <a:off x="762000" y="304800"/>
            <a:ext cx="77724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a:solidFill>
                  <a:srgbClr val="00B0F0"/>
                </a:solidFill>
                <a:effectLst>
                  <a:outerShdw blurRad="38100" dist="38100" dir="2700000" algn="tl">
                    <a:srgbClr val="000000"/>
                  </a:outerShdw>
                </a:effectLst>
              </a:rPr>
              <a:t>T o p i c  1   f o r   200  p o i n t s  …</a:t>
            </a:r>
          </a:p>
        </p:txBody>
      </p:sp>
      <p:sp>
        <p:nvSpPr>
          <p:cNvPr id="6" name="Rectangle 5">
            <a:extLst>
              <a:ext uri="{FF2B5EF4-FFF2-40B4-BE49-F238E27FC236}">
                <a16:creationId xmlns:a16="http://schemas.microsoft.com/office/drawing/2014/main" id="{0DA801D8-77B2-4DB0-8DC7-9EC7F28D42E3}"/>
              </a:ext>
            </a:extLst>
          </p:cNvPr>
          <p:cNvSpPr/>
          <p:nvPr/>
        </p:nvSpPr>
        <p:spPr>
          <a:xfrm>
            <a:off x="533400" y="1676400"/>
            <a:ext cx="8229600" cy="3786188"/>
          </a:xfrm>
          <a:prstGeom prst="rect">
            <a:avLst/>
          </a:prstGeom>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This animal refers to an ascending/rising market.</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F499C9D9-31AA-446C-ABFB-11F2794FD3AF}"/>
              </a:ext>
            </a:extLst>
          </p:cNvPr>
          <p:cNvSpPr>
            <a:spLocks noChangeArrowheads="1"/>
          </p:cNvSpPr>
          <p:nvPr/>
        </p:nvSpPr>
        <p:spPr bwMode="auto">
          <a:xfrm>
            <a:off x="560388" y="304800"/>
            <a:ext cx="83820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i="1" dirty="0">
                <a:solidFill>
                  <a:srgbClr val="00B0F0"/>
                </a:solidFill>
                <a:effectLst>
                  <a:outerShdw blurRad="38100" dist="38100" dir="2700000" algn="tl">
                    <a:srgbClr val="808080"/>
                  </a:outerShdw>
                </a:effectLst>
              </a:rPr>
              <a:t>T h e   c o r </a:t>
            </a:r>
            <a:r>
              <a:rPr lang="en-US" sz="3200" i="1" dirty="0" err="1">
                <a:solidFill>
                  <a:srgbClr val="00B0F0"/>
                </a:solidFill>
                <a:effectLst>
                  <a:outerShdw blurRad="38100" dist="38100" dir="2700000" algn="tl">
                    <a:srgbClr val="808080"/>
                  </a:outerShdw>
                </a:effectLst>
              </a:rPr>
              <a:t>r</a:t>
            </a:r>
            <a:r>
              <a:rPr lang="en-US" sz="3200" i="1" dirty="0">
                <a:solidFill>
                  <a:srgbClr val="00B0F0"/>
                </a:solidFill>
                <a:effectLst>
                  <a:outerShdw blurRad="38100" dist="38100" dir="2700000" algn="tl">
                    <a:srgbClr val="808080"/>
                  </a:outerShdw>
                </a:effectLst>
              </a:rPr>
              <a:t> e c t   a n s w e r   </a:t>
            </a:r>
            <a:r>
              <a:rPr lang="en-US" sz="3200" i="1" dirty="0" err="1">
                <a:solidFill>
                  <a:srgbClr val="00B0F0"/>
                </a:solidFill>
                <a:effectLst>
                  <a:outerShdw blurRad="38100" dist="38100" dir="2700000" algn="tl">
                    <a:srgbClr val="808080"/>
                  </a:outerShdw>
                </a:effectLst>
              </a:rPr>
              <a:t>i</a:t>
            </a:r>
            <a:r>
              <a:rPr lang="en-US" sz="3200" i="1" dirty="0">
                <a:solidFill>
                  <a:srgbClr val="00B0F0"/>
                </a:solidFill>
                <a:effectLst>
                  <a:outerShdw blurRad="38100" dist="38100" dir="2700000" algn="tl">
                    <a:srgbClr val="808080"/>
                  </a:outerShdw>
                </a:effectLst>
              </a:rPr>
              <a:t> s …</a:t>
            </a:r>
          </a:p>
        </p:txBody>
      </p:sp>
      <p:sp>
        <p:nvSpPr>
          <p:cNvPr id="22532" name="Text Box 4">
            <a:extLst>
              <a:ext uri="{FF2B5EF4-FFF2-40B4-BE49-F238E27FC236}">
                <a16:creationId xmlns:a16="http://schemas.microsoft.com/office/drawing/2014/main" id="{A5C9E6CD-A208-4708-BF7C-5170A468B76D}"/>
              </a:ext>
            </a:extLst>
          </p:cNvPr>
          <p:cNvSpPr txBox="1">
            <a:spLocks noChangeArrowheads="1"/>
          </p:cNvSpPr>
          <p:nvPr/>
        </p:nvSpPr>
        <p:spPr bwMode="auto">
          <a:xfrm>
            <a:off x="381000" y="2590800"/>
            <a:ext cx="8153400" cy="1323975"/>
          </a:xfrm>
          <a:prstGeom prst="rect">
            <a:avLst/>
          </a:prstGeom>
          <a:noFill/>
          <a:ln w="9525">
            <a:noFill/>
            <a:miter lim="800000"/>
            <a:headEnd/>
            <a:tailEnd/>
          </a:ln>
          <a:effectLst/>
        </p:spPr>
        <p:txBody>
          <a:bodyPr>
            <a:spAutoFit/>
          </a:bodyPr>
          <a:lstStyle/>
          <a:p>
            <a:pPr algn="ctr" eaLnBrk="1" hangingPunct="1">
              <a:spcBef>
                <a:spcPct val="50000"/>
              </a:spcBef>
              <a:defRPr/>
            </a:pPr>
            <a:r>
              <a:rPr lang="en-US" sz="8000" b="1" dirty="0">
                <a:effectLst>
                  <a:outerShdw blurRad="38100" dist="38100" dir="2700000" algn="tl">
                    <a:srgbClr val="000000"/>
                  </a:outerShdw>
                </a:effectLst>
              </a:rPr>
              <a:t>Bull</a:t>
            </a:r>
          </a:p>
        </p:txBody>
      </p:sp>
      <p:sp>
        <p:nvSpPr>
          <p:cNvPr id="26628" name="Text Box 7">
            <a:extLst>
              <a:ext uri="{FF2B5EF4-FFF2-40B4-BE49-F238E27FC236}">
                <a16:creationId xmlns:a16="http://schemas.microsoft.com/office/drawing/2014/main" id="{2A8D1BF6-9594-476D-8101-F044D0FDDCDC}"/>
              </a:ext>
            </a:extLst>
          </p:cNvPr>
          <p:cNvSpPr txBox="1">
            <a:spLocks noChangeArrowheads="1"/>
          </p:cNvSpPr>
          <p:nvPr/>
        </p:nvSpPr>
        <p:spPr bwMode="auto">
          <a:xfrm>
            <a:off x="20638" y="5908675"/>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hlinkClick r:id="rId3" action="ppaction://hlinksldjump"/>
              </a:rPr>
              <a:t>CLICK TO PLAY AGAIN</a:t>
            </a:r>
            <a:endParaRPr lang="en-US" altLang="en-US" sz="2000" b="1" u="sng">
              <a:solidFill>
                <a:srgbClr val="F5BC4B"/>
              </a:solidFill>
            </a:endParaRPr>
          </a:p>
        </p:txBody>
      </p:sp>
      <p:sp>
        <p:nvSpPr>
          <p:cNvPr id="26629" name="Text Box 10">
            <a:extLst>
              <a:ext uri="{FF2B5EF4-FFF2-40B4-BE49-F238E27FC236}">
                <a16:creationId xmlns:a16="http://schemas.microsoft.com/office/drawing/2014/main" id="{4C12C286-E801-4920-AADC-4E3C380B8EA1}"/>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200</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Text Box 8">
            <a:extLst>
              <a:ext uri="{FF2B5EF4-FFF2-40B4-BE49-F238E27FC236}">
                <a16:creationId xmlns:a16="http://schemas.microsoft.com/office/drawing/2014/main" id="{F8CC6B6D-285D-465E-A633-A50D04CDECEE}"/>
              </a:ext>
            </a:extLst>
          </p:cNvPr>
          <p:cNvSpPr txBox="1">
            <a:spLocks noChangeArrowheads="1"/>
          </p:cNvSpPr>
          <p:nvPr/>
        </p:nvSpPr>
        <p:spPr bwMode="auto">
          <a:xfrm>
            <a:off x="0" y="58674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rPr>
              <a:t>CLICK TO CHECK</a:t>
            </a:r>
          </a:p>
        </p:txBody>
      </p:sp>
      <p:sp>
        <p:nvSpPr>
          <p:cNvPr id="21513" name="Rectangle 9">
            <a:extLst>
              <a:ext uri="{FF2B5EF4-FFF2-40B4-BE49-F238E27FC236}">
                <a16:creationId xmlns:a16="http://schemas.microsoft.com/office/drawing/2014/main" id="{26209AEE-924F-4D90-B39B-13B95560B297}"/>
              </a:ext>
            </a:extLst>
          </p:cNvPr>
          <p:cNvSpPr>
            <a:spLocks noChangeArrowheads="1"/>
          </p:cNvSpPr>
          <p:nvPr/>
        </p:nvSpPr>
        <p:spPr bwMode="auto">
          <a:xfrm>
            <a:off x="762000" y="304800"/>
            <a:ext cx="77724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a:solidFill>
                  <a:srgbClr val="00B0F0"/>
                </a:solidFill>
                <a:effectLst>
                  <a:outerShdw blurRad="38100" dist="38100" dir="2700000" algn="tl">
                    <a:srgbClr val="000000"/>
                  </a:outerShdw>
                </a:effectLst>
              </a:rPr>
              <a:t>T o p i c  1   f o r   300  p o i n t s  …</a:t>
            </a:r>
          </a:p>
        </p:txBody>
      </p:sp>
      <p:sp>
        <p:nvSpPr>
          <p:cNvPr id="6" name="Rectangle 5">
            <a:extLst>
              <a:ext uri="{FF2B5EF4-FFF2-40B4-BE49-F238E27FC236}">
                <a16:creationId xmlns:a16="http://schemas.microsoft.com/office/drawing/2014/main" id="{325CECA8-6358-4161-A3CC-B3BD9A2FB253}"/>
              </a:ext>
            </a:extLst>
          </p:cNvPr>
          <p:cNvSpPr/>
          <p:nvPr/>
        </p:nvSpPr>
        <p:spPr>
          <a:xfrm>
            <a:off x="304800" y="1600200"/>
            <a:ext cx="8610600" cy="2862263"/>
          </a:xfrm>
          <a:prstGeom prst="rect">
            <a:avLst/>
          </a:prstGeom>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This animal refers to a greedy investor.</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AB2F89BD-17C2-454A-81A3-9C5A2CA78F87}"/>
              </a:ext>
            </a:extLst>
          </p:cNvPr>
          <p:cNvSpPr>
            <a:spLocks noChangeArrowheads="1"/>
          </p:cNvSpPr>
          <p:nvPr/>
        </p:nvSpPr>
        <p:spPr bwMode="auto">
          <a:xfrm>
            <a:off x="560388" y="304800"/>
            <a:ext cx="83820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i="1" dirty="0">
                <a:solidFill>
                  <a:srgbClr val="00B0F0"/>
                </a:solidFill>
                <a:effectLst>
                  <a:outerShdw blurRad="38100" dist="38100" dir="2700000" algn="tl">
                    <a:srgbClr val="808080"/>
                  </a:outerShdw>
                </a:effectLst>
              </a:rPr>
              <a:t>T h e   c o r </a:t>
            </a:r>
            <a:r>
              <a:rPr lang="en-US" sz="3200" i="1" dirty="0" err="1">
                <a:solidFill>
                  <a:srgbClr val="00B0F0"/>
                </a:solidFill>
                <a:effectLst>
                  <a:outerShdw blurRad="38100" dist="38100" dir="2700000" algn="tl">
                    <a:srgbClr val="808080"/>
                  </a:outerShdw>
                </a:effectLst>
              </a:rPr>
              <a:t>r</a:t>
            </a:r>
            <a:r>
              <a:rPr lang="en-US" sz="3200" i="1" dirty="0">
                <a:solidFill>
                  <a:srgbClr val="00B0F0"/>
                </a:solidFill>
                <a:effectLst>
                  <a:outerShdw blurRad="38100" dist="38100" dir="2700000" algn="tl">
                    <a:srgbClr val="808080"/>
                  </a:outerShdw>
                </a:effectLst>
              </a:rPr>
              <a:t> e c t   a n s w e r   </a:t>
            </a:r>
            <a:r>
              <a:rPr lang="en-US" sz="3200" i="1" dirty="0" err="1">
                <a:solidFill>
                  <a:srgbClr val="00B0F0"/>
                </a:solidFill>
                <a:effectLst>
                  <a:outerShdw blurRad="38100" dist="38100" dir="2700000" algn="tl">
                    <a:srgbClr val="808080"/>
                  </a:outerShdw>
                </a:effectLst>
              </a:rPr>
              <a:t>i</a:t>
            </a:r>
            <a:r>
              <a:rPr lang="en-US" sz="3200" i="1" dirty="0">
                <a:solidFill>
                  <a:srgbClr val="00B0F0"/>
                </a:solidFill>
                <a:effectLst>
                  <a:outerShdw blurRad="38100" dist="38100" dir="2700000" algn="tl">
                    <a:srgbClr val="808080"/>
                  </a:outerShdw>
                </a:effectLst>
              </a:rPr>
              <a:t> s …</a:t>
            </a:r>
          </a:p>
        </p:txBody>
      </p:sp>
      <p:sp>
        <p:nvSpPr>
          <p:cNvPr id="22532" name="Text Box 4">
            <a:extLst>
              <a:ext uri="{FF2B5EF4-FFF2-40B4-BE49-F238E27FC236}">
                <a16:creationId xmlns:a16="http://schemas.microsoft.com/office/drawing/2014/main" id="{57D42B22-A2A7-4206-BAEB-F7A85A90DB0E}"/>
              </a:ext>
            </a:extLst>
          </p:cNvPr>
          <p:cNvSpPr txBox="1">
            <a:spLocks noChangeArrowheads="1"/>
          </p:cNvSpPr>
          <p:nvPr/>
        </p:nvSpPr>
        <p:spPr bwMode="auto">
          <a:xfrm>
            <a:off x="228600" y="2638425"/>
            <a:ext cx="8534400" cy="1323975"/>
          </a:xfrm>
          <a:prstGeom prst="rect">
            <a:avLst/>
          </a:prstGeom>
          <a:noFill/>
          <a:ln w="9525">
            <a:noFill/>
            <a:miter lim="800000"/>
            <a:headEnd/>
            <a:tailEnd/>
          </a:ln>
          <a:effectLst/>
        </p:spPr>
        <p:txBody>
          <a:bodyPr>
            <a:spAutoFit/>
          </a:bodyPr>
          <a:lstStyle/>
          <a:p>
            <a:pPr marL="1143000" indent="-1143000" algn="ctr" eaLnBrk="1" hangingPunct="1">
              <a:spcBef>
                <a:spcPct val="50000"/>
              </a:spcBef>
              <a:defRPr/>
            </a:pPr>
            <a:r>
              <a:rPr lang="en-US" sz="8000" b="1" dirty="0">
                <a:effectLst>
                  <a:outerShdw blurRad="38100" dist="38100" dir="2700000" algn="tl">
                    <a:srgbClr val="000000"/>
                  </a:outerShdw>
                </a:effectLst>
              </a:rPr>
              <a:t>Pig</a:t>
            </a:r>
            <a:endParaRPr lang="en-US" sz="8000" b="1" dirty="0">
              <a:solidFill>
                <a:srgbClr val="FF0000"/>
              </a:solidFill>
              <a:effectLst>
                <a:outerShdw blurRad="38100" dist="38100" dir="2700000" algn="tl">
                  <a:srgbClr val="000000"/>
                </a:outerShdw>
              </a:effectLst>
            </a:endParaRPr>
          </a:p>
        </p:txBody>
      </p:sp>
      <p:sp>
        <p:nvSpPr>
          <p:cNvPr id="30724" name="Text Box 7">
            <a:extLst>
              <a:ext uri="{FF2B5EF4-FFF2-40B4-BE49-F238E27FC236}">
                <a16:creationId xmlns:a16="http://schemas.microsoft.com/office/drawing/2014/main" id="{28E21B3E-A963-48F9-A574-EC6C742131C7}"/>
              </a:ext>
            </a:extLst>
          </p:cNvPr>
          <p:cNvSpPr txBox="1">
            <a:spLocks noChangeArrowheads="1"/>
          </p:cNvSpPr>
          <p:nvPr/>
        </p:nvSpPr>
        <p:spPr bwMode="auto">
          <a:xfrm>
            <a:off x="-30163" y="5956300"/>
            <a:ext cx="9144001"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hlinkClick r:id="rId3" action="ppaction://hlinksldjump"/>
              </a:rPr>
              <a:t>CLICK TO PLAY AGAIN</a:t>
            </a:r>
            <a:endParaRPr lang="en-US" altLang="en-US" sz="2000" b="1" u="sng">
              <a:solidFill>
                <a:srgbClr val="F5BC4B"/>
              </a:solidFill>
            </a:endParaRPr>
          </a:p>
        </p:txBody>
      </p:sp>
      <p:sp>
        <p:nvSpPr>
          <p:cNvPr id="30725" name="Text Box 10">
            <a:extLst>
              <a:ext uri="{FF2B5EF4-FFF2-40B4-BE49-F238E27FC236}">
                <a16:creationId xmlns:a16="http://schemas.microsoft.com/office/drawing/2014/main" id="{DCE84298-6A87-4B50-8408-9BAA72B6EE0E}"/>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300</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Text Box 8">
            <a:extLst>
              <a:ext uri="{FF2B5EF4-FFF2-40B4-BE49-F238E27FC236}">
                <a16:creationId xmlns:a16="http://schemas.microsoft.com/office/drawing/2014/main" id="{445EDDA8-D494-43BA-BE6F-D2A7EDDCD016}"/>
              </a:ext>
            </a:extLst>
          </p:cNvPr>
          <p:cNvSpPr txBox="1">
            <a:spLocks noChangeArrowheads="1"/>
          </p:cNvSpPr>
          <p:nvPr/>
        </p:nvSpPr>
        <p:spPr bwMode="auto">
          <a:xfrm>
            <a:off x="-3175" y="59436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rPr>
              <a:t>CLICK TO CHECK</a:t>
            </a:r>
          </a:p>
        </p:txBody>
      </p:sp>
      <p:sp>
        <p:nvSpPr>
          <p:cNvPr id="21513" name="Rectangle 9">
            <a:extLst>
              <a:ext uri="{FF2B5EF4-FFF2-40B4-BE49-F238E27FC236}">
                <a16:creationId xmlns:a16="http://schemas.microsoft.com/office/drawing/2014/main" id="{0555A211-FF5A-4F51-8062-73180296F6CD}"/>
              </a:ext>
            </a:extLst>
          </p:cNvPr>
          <p:cNvSpPr>
            <a:spLocks noChangeArrowheads="1"/>
          </p:cNvSpPr>
          <p:nvPr/>
        </p:nvSpPr>
        <p:spPr bwMode="auto">
          <a:xfrm>
            <a:off x="762000" y="304800"/>
            <a:ext cx="77724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a:solidFill>
                  <a:srgbClr val="00B0F0"/>
                </a:solidFill>
                <a:effectLst>
                  <a:outerShdw blurRad="38100" dist="38100" dir="2700000" algn="tl">
                    <a:srgbClr val="000000"/>
                  </a:outerShdw>
                </a:effectLst>
              </a:rPr>
              <a:t>T o p i c  1   f o r   400  p o i n t s  …</a:t>
            </a:r>
          </a:p>
        </p:txBody>
      </p:sp>
      <p:sp>
        <p:nvSpPr>
          <p:cNvPr id="6" name="Rectangle 5">
            <a:extLst>
              <a:ext uri="{FF2B5EF4-FFF2-40B4-BE49-F238E27FC236}">
                <a16:creationId xmlns:a16="http://schemas.microsoft.com/office/drawing/2014/main" id="{4434706A-B182-4956-B4BE-87471751BDAF}"/>
              </a:ext>
            </a:extLst>
          </p:cNvPr>
          <p:cNvSpPr/>
          <p:nvPr/>
        </p:nvSpPr>
        <p:spPr>
          <a:xfrm>
            <a:off x="304800" y="1600200"/>
            <a:ext cx="8610600" cy="2862263"/>
          </a:xfrm>
          <a:prstGeom prst="rect">
            <a:avLst/>
          </a:prstGeom>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This animal refers to a person who is afraid to invest.</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E49811DA-895E-4267-9205-165FDFF4423B}"/>
              </a:ext>
            </a:extLst>
          </p:cNvPr>
          <p:cNvSpPr>
            <a:spLocks noChangeArrowheads="1"/>
          </p:cNvSpPr>
          <p:nvPr/>
        </p:nvSpPr>
        <p:spPr bwMode="auto">
          <a:xfrm>
            <a:off x="560388" y="304800"/>
            <a:ext cx="83820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i="1" dirty="0">
                <a:solidFill>
                  <a:srgbClr val="00B0F0"/>
                </a:solidFill>
                <a:effectLst>
                  <a:outerShdw blurRad="38100" dist="38100" dir="2700000" algn="tl">
                    <a:srgbClr val="808080"/>
                  </a:outerShdw>
                </a:effectLst>
              </a:rPr>
              <a:t>T h e   c o r </a:t>
            </a:r>
            <a:r>
              <a:rPr lang="en-US" sz="3200" i="1" dirty="0" err="1">
                <a:solidFill>
                  <a:srgbClr val="00B0F0"/>
                </a:solidFill>
                <a:effectLst>
                  <a:outerShdw blurRad="38100" dist="38100" dir="2700000" algn="tl">
                    <a:srgbClr val="808080"/>
                  </a:outerShdw>
                </a:effectLst>
              </a:rPr>
              <a:t>r</a:t>
            </a:r>
            <a:r>
              <a:rPr lang="en-US" sz="3200" i="1" dirty="0">
                <a:solidFill>
                  <a:srgbClr val="00B0F0"/>
                </a:solidFill>
                <a:effectLst>
                  <a:outerShdw blurRad="38100" dist="38100" dir="2700000" algn="tl">
                    <a:srgbClr val="808080"/>
                  </a:outerShdw>
                </a:effectLst>
              </a:rPr>
              <a:t> e c t   a n s w e r   </a:t>
            </a:r>
            <a:r>
              <a:rPr lang="en-US" sz="3200" i="1" dirty="0" err="1">
                <a:solidFill>
                  <a:srgbClr val="00B0F0"/>
                </a:solidFill>
                <a:effectLst>
                  <a:outerShdw blurRad="38100" dist="38100" dir="2700000" algn="tl">
                    <a:srgbClr val="808080"/>
                  </a:outerShdw>
                </a:effectLst>
              </a:rPr>
              <a:t>i</a:t>
            </a:r>
            <a:r>
              <a:rPr lang="en-US" sz="3200" i="1" dirty="0">
                <a:solidFill>
                  <a:srgbClr val="00B0F0"/>
                </a:solidFill>
                <a:effectLst>
                  <a:outerShdw blurRad="38100" dist="38100" dir="2700000" algn="tl">
                    <a:srgbClr val="808080"/>
                  </a:outerShdw>
                </a:effectLst>
              </a:rPr>
              <a:t> s …</a:t>
            </a:r>
          </a:p>
        </p:txBody>
      </p:sp>
      <p:sp>
        <p:nvSpPr>
          <p:cNvPr id="22532" name="Text Box 4">
            <a:extLst>
              <a:ext uri="{FF2B5EF4-FFF2-40B4-BE49-F238E27FC236}">
                <a16:creationId xmlns:a16="http://schemas.microsoft.com/office/drawing/2014/main" id="{F01660B2-8A55-4310-B283-0D9E09CFBBB8}"/>
              </a:ext>
            </a:extLst>
          </p:cNvPr>
          <p:cNvSpPr txBox="1">
            <a:spLocks noChangeArrowheads="1"/>
          </p:cNvSpPr>
          <p:nvPr/>
        </p:nvSpPr>
        <p:spPr bwMode="auto">
          <a:xfrm>
            <a:off x="228600" y="2638425"/>
            <a:ext cx="8534400" cy="1323975"/>
          </a:xfrm>
          <a:prstGeom prst="rect">
            <a:avLst/>
          </a:prstGeom>
          <a:noFill/>
          <a:ln w="9525">
            <a:noFill/>
            <a:miter lim="800000"/>
            <a:headEnd/>
            <a:tailEnd/>
          </a:ln>
          <a:effectLst/>
        </p:spPr>
        <p:txBody>
          <a:bodyPr>
            <a:spAutoFit/>
          </a:bodyPr>
          <a:lstStyle/>
          <a:p>
            <a:pPr algn="ctr" eaLnBrk="1" hangingPunct="1">
              <a:spcBef>
                <a:spcPct val="50000"/>
              </a:spcBef>
              <a:defRPr/>
            </a:pPr>
            <a:r>
              <a:rPr lang="en-US" sz="8000" b="1" dirty="0"/>
              <a:t>Chicken</a:t>
            </a:r>
            <a:endParaRPr lang="en-US" sz="8000" b="1" dirty="0">
              <a:effectLst>
                <a:outerShdw blurRad="38100" dist="38100" dir="2700000" algn="tl">
                  <a:srgbClr val="000000"/>
                </a:outerShdw>
              </a:effectLst>
            </a:endParaRPr>
          </a:p>
        </p:txBody>
      </p:sp>
      <p:sp>
        <p:nvSpPr>
          <p:cNvPr id="34820" name="Text Box 7">
            <a:extLst>
              <a:ext uri="{FF2B5EF4-FFF2-40B4-BE49-F238E27FC236}">
                <a16:creationId xmlns:a16="http://schemas.microsoft.com/office/drawing/2014/main" id="{15E037C5-6418-44F3-A26C-581070A6F222}"/>
              </a:ext>
            </a:extLst>
          </p:cNvPr>
          <p:cNvSpPr txBox="1">
            <a:spLocks noChangeArrowheads="1"/>
          </p:cNvSpPr>
          <p:nvPr/>
        </p:nvSpPr>
        <p:spPr bwMode="auto">
          <a:xfrm>
            <a:off x="0" y="6091238"/>
            <a:ext cx="9144000"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hlinkClick r:id="rId3" action="ppaction://hlinksldjump"/>
              </a:rPr>
              <a:t>CLICK TO PLAY AGAIN</a:t>
            </a:r>
            <a:endParaRPr lang="en-US" altLang="en-US" sz="2000" b="1" u="sng">
              <a:solidFill>
                <a:srgbClr val="F5BC4B"/>
              </a:solidFill>
            </a:endParaRPr>
          </a:p>
        </p:txBody>
      </p:sp>
      <p:sp>
        <p:nvSpPr>
          <p:cNvPr id="34821" name="Text Box 10">
            <a:extLst>
              <a:ext uri="{FF2B5EF4-FFF2-40B4-BE49-F238E27FC236}">
                <a16:creationId xmlns:a16="http://schemas.microsoft.com/office/drawing/2014/main" id="{97087895-400C-43D4-ACAA-BCAAB08105A2}"/>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400</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Text Box 8">
            <a:extLst>
              <a:ext uri="{FF2B5EF4-FFF2-40B4-BE49-F238E27FC236}">
                <a16:creationId xmlns:a16="http://schemas.microsoft.com/office/drawing/2014/main" id="{FE061298-D88F-4D2C-96F8-70182BED9ED3}"/>
              </a:ext>
            </a:extLst>
          </p:cNvPr>
          <p:cNvSpPr txBox="1">
            <a:spLocks noChangeArrowheads="1"/>
          </p:cNvSpPr>
          <p:nvPr/>
        </p:nvSpPr>
        <p:spPr bwMode="auto">
          <a:xfrm>
            <a:off x="0" y="60198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rPr>
              <a:t>CLICK TO CHECK</a:t>
            </a:r>
          </a:p>
        </p:txBody>
      </p:sp>
      <p:sp>
        <p:nvSpPr>
          <p:cNvPr id="21513" name="Rectangle 9">
            <a:extLst>
              <a:ext uri="{FF2B5EF4-FFF2-40B4-BE49-F238E27FC236}">
                <a16:creationId xmlns:a16="http://schemas.microsoft.com/office/drawing/2014/main" id="{0AD3A6C1-529E-4F2F-B653-EF87F526A227}"/>
              </a:ext>
            </a:extLst>
          </p:cNvPr>
          <p:cNvSpPr>
            <a:spLocks noChangeArrowheads="1"/>
          </p:cNvSpPr>
          <p:nvPr/>
        </p:nvSpPr>
        <p:spPr bwMode="auto">
          <a:xfrm>
            <a:off x="762000" y="304800"/>
            <a:ext cx="77724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a:solidFill>
                  <a:srgbClr val="00B0F0"/>
                </a:solidFill>
                <a:effectLst>
                  <a:outerShdw blurRad="38100" dist="38100" dir="2700000" algn="tl">
                    <a:srgbClr val="000000"/>
                  </a:outerShdw>
                </a:effectLst>
              </a:rPr>
              <a:t>T o p i c  1   f o r   500  p o i n t s  …</a:t>
            </a:r>
          </a:p>
        </p:txBody>
      </p:sp>
      <p:sp>
        <p:nvSpPr>
          <p:cNvPr id="6" name="Rectangle 5">
            <a:extLst>
              <a:ext uri="{FF2B5EF4-FFF2-40B4-BE49-F238E27FC236}">
                <a16:creationId xmlns:a16="http://schemas.microsoft.com/office/drawing/2014/main" id="{00C8AB4C-745B-460B-90CB-0041A6029E12}"/>
              </a:ext>
            </a:extLst>
          </p:cNvPr>
          <p:cNvSpPr/>
          <p:nvPr/>
        </p:nvSpPr>
        <p:spPr>
          <a:xfrm>
            <a:off x="304800" y="1624013"/>
            <a:ext cx="8610600" cy="3786187"/>
          </a:xfrm>
          <a:prstGeom prst="rect">
            <a:avLst/>
          </a:prstGeom>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This animal refers to people who get slaughtered in bad economic times.</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91B50D45-CEF2-43B6-AD5E-6FA3C278B386}"/>
              </a:ext>
            </a:extLst>
          </p:cNvPr>
          <p:cNvSpPr>
            <a:spLocks noChangeArrowheads="1"/>
          </p:cNvSpPr>
          <p:nvPr/>
        </p:nvSpPr>
        <p:spPr bwMode="auto">
          <a:xfrm>
            <a:off x="560388" y="304800"/>
            <a:ext cx="83820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i="1" dirty="0">
                <a:solidFill>
                  <a:srgbClr val="00B0F0"/>
                </a:solidFill>
                <a:effectLst>
                  <a:outerShdw blurRad="38100" dist="38100" dir="2700000" algn="tl">
                    <a:srgbClr val="808080"/>
                  </a:outerShdw>
                </a:effectLst>
              </a:rPr>
              <a:t>T h e   c o r </a:t>
            </a:r>
            <a:r>
              <a:rPr lang="en-US" sz="3200" i="1" dirty="0" err="1">
                <a:solidFill>
                  <a:srgbClr val="00B0F0"/>
                </a:solidFill>
                <a:effectLst>
                  <a:outerShdw blurRad="38100" dist="38100" dir="2700000" algn="tl">
                    <a:srgbClr val="808080"/>
                  </a:outerShdw>
                </a:effectLst>
              </a:rPr>
              <a:t>r</a:t>
            </a:r>
            <a:r>
              <a:rPr lang="en-US" sz="3200" i="1" dirty="0">
                <a:solidFill>
                  <a:srgbClr val="00B0F0"/>
                </a:solidFill>
                <a:effectLst>
                  <a:outerShdw blurRad="38100" dist="38100" dir="2700000" algn="tl">
                    <a:srgbClr val="808080"/>
                  </a:outerShdw>
                </a:effectLst>
              </a:rPr>
              <a:t> e c t   a n s w e r   </a:t>
            </a:r>
            <a:r>
              <a:rPr lang="en-US" sz="3200" i="1" dirty="0" err="1">
                <a:solidFill>
                  <a:srgbClr val="00B0F0"/>
                </a:solidFill>
                <a:effectLst>
                  <a:outerShdw blurRad="38100" dist="38100" dir="2700000" algn="tl">
                    <a:srgbClr val="808080"/>
                  </a:outerShdw>
                </a:effectLst>
              </a:rPr>
              <a:t>i</a:t>
            </a:r>
            <a:r>
              <a:rPr lang="en-US" sz="3200" i="1" dirty="0">
                <a:solidFill>
                  <a:srgbClr val="00B0F0"/>
                </a:solidFill>
                <a:effectLst>
                  <a:outerShdw blurRad="38100" dist="38100" dir="2700000" algn="tl">
                    <a:srgbClr val="808080"/>
                  </a:outerShdw>
                </a:effectLst>
              </a:rPr>
              <a:t> s …</a:t>
            </a:r>
          </a:p>
        </p:txBody>
      </p:sp>
      <p:sp>
        <p:nvSpPr>
          <p:cNvPr id="22532" name="Text Box 4">
            <a:extLst>
              <a:ext uri="{FF2B5EF4-FFF2-40B4-BE49-F238E27FC236}">
                <a16:creationId xmlns:a16="http://schemas.microsoft.com/office/drawing/2014/main" id="{A2909070-2FED-4BA6-8430-70C0FFDD46A2}"/>
              </a:ext>
            </a:extLst>
          </p:cNvPr>
          <p:cNvSpPr txBox="1">
            <a:spLocks noChangeArrowheads="1"/>
          </p:cNvSpPr>
          <p:nvPr/>
        </p:nvSpPr>
        <p:spPr bwMode="auto">
          <a:xfrm>
            <a:off x="228600" y="2667000"/>
            <a:ext cx="8534400" cy="1323975"/>
          </a:xfrm>
          <a:prstGeom prst="rect">
            <a:avLst/>
          </a:prstGeom>
          <a:noFill/>
          <a:ln w="9525">
            <a:noFill/>
            <a:miter lim="800000"/>
            <a:headEnd/>
            <a:tailEnd/>
          </a:ln>
          <a:effectLst/>
        </p:spPr>
        <p:txBody>
          <a:bodyPr>
            <a:spAutoFit/>
          </a:bodyPr>
          <a:lstStyle/>
          <a:p>
            <a:pPr algn="ctr" eaLnBrk="1" hangingPunct="1">
              <a:spcBef>
                <a:spcPct val="50000"/>
              </a:spcBef>
              <a:defRPr/>
            </a:pPr>
            <a:r>
              <a:rPr lang="en-US" sz="8000" b="1" dirty="0"/>
              <a:t>Lamb</a:t>
            </a:r>
            <a:endParaRPr lang="en-US" sz="8000" b="1" dirty="0">
              <a:effectLst>
                <a:outerShdw blurRad="38100" dist="38100" dir="2700000" algn="tl">
                  <a:srgbClr val="000000"/>
                </a:outerShdw>
              </a:effectLst>
            </a:endParaRPr>
          </a:p>
        </p:txBody>
      </p:sp>
      <p:sp>
        <p:nvSpPr>
          <p:cNvPr id="38916" name="Text Box 7">
            <a:extLst>
              <a:ext uri="{FF2B5EF4-FFF2-40B4-BE49-F238E27FC236}">
                <a16:creationId xmlns:a16="http://schemas.microsoft.com/office/drawing/2014/main" id="{D6FAAEFD-24C3-41A7-B0A6-BDDAFBAA5928}"/>
              </a:ext>
            </a:extLst>
          </p:cNvPr>
          <p:cNvSpPr txBox="1">
            <a:spLocks noChangeArrowheads="1"/>
          </p:cNvSpPr>
          <p:nvPr/>
        </p:nvSpPr>
        <p:spPr bwMode="auto">
          <a:xfrm>
            <a:off x="0" y="5862638"/>
            <a:ext cx="9144000"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hlinkClick r:id="rId3" action="ppaction://hlinksldjump"/>
              </a:rPr>
              <a:t>CLICK TO PLAY AGAIN</a:t>
            </a:r>
            <a:endParaRPr lang="en-US" altLang="en-US" sz="2000" b="1" u="sng">
              <a:solidFill>
                <a:srgbClr val="F5BC4B"/>
              </a:solidFill>
            </a:endParaRPr>
          </a:p>
        </p:txBody>
      </p:sp>
      <p:sp>
        <p:nvSpPr>
          <p:cNvPr id="38917" name="Text Box 10">
            <a:extLst>
              <a:ext uri="{FF2B5EF4-FFF2-40B4-BE49-F238E27FC236}">
                <a16:creationId xmlns:a16="http://schemas.microsoft.com/office/drawing/2014/main" id="{B510F33A-5565-4CB5-B146-C4D5832B1BB2}"/>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500</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Text Box 8">
            <a:extLst>
              <a:ext uri="{FF2B5EF4-FFF2-40B4-BE49-F238E27FC236}">
                <a16:creationId xmlns:a16="http://schemas.microsoft.com/office/drawing/2014/main" id="{106BD86A-30B1-4B2D-8B2D-E9454DF08EFA}"/>
              </a:ext>
            </a:extLst>
          </p:cNvPr>
          <p:cNvSpPr txBox="1">
            <a:spLocks noChangeArrowheads="1"/>
          </p:cNvSpPr>
          <p:nvPr/>
        </p:nvSpPr>
        <p:spPr bwMode="auto">
          <a:xfrm>
            <a:off x="20638" y="6156325"/>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rPr>
              <a:t>CLICK TO CHECK</a:t>
            </a:r>
          </a:p>
        </p:txBody>
      </p:sp>
      <p:sp>
        <p:nvSpPr>
          <p:cNvPr id="21513" name="Rectangle 9">
            <a:extLst>
              <a:ext uri="{FF2B5EF4-FFF2-40B4-BE49-F238E27FC236}">
                <a16:creationId xmlns:a16="http://schemas.microsoft.com/office/drawing/2014/main" id="{8EA1210E-7D88-464E-A13A-1AAA43250C3C}"/>
              </a:ext>
            </a:extLst>
          </p:cNvPr>
          <p:cNvSpPr>
            <a:spLocks noChangeArrowheads="1"/>
          </p:cNvSpPr>
          <p:nvPr/>
        </p:nvSpPr>
        <p:spPr bwMode="auto">
          <a:xfrm>
            <a:off x="762000" y="304800"/>
            <a:ext cx="77724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dirty="0">
                <a:solidFill>
                  <a:srgbClr val="00B0F0"/>
                </a:solidFill>
                <a:effectLst>
                  <a:outerShdw blurRad="38100" dist="38100" dir="2700000" algn="tl">
                    <a:srgbClr val="000000"/>
                  </a:outerShdw>
                </a:effectLst>
              </a:rPr>
              <a:t>T o p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c  2   f o r   100  p o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n t s  …</a:t>
            </a:r>
          </a:p>
        </p:txBody>
      </p:sp>
      <p:sp>
        <p:nvSpPr>
          <p:cNvPr id="6" name="Rectangle 5">
            <a:extLst>
              <a:ext uri="{FF2B5EF4-FFF2-40B4-BE49-F238E27FC236}">
                <a16:creationId xmlns:a16="http://schemas.microsoft.com/office/drawing/2014/main" id="{6C4443C4-E98F-4757-9B3A-A4270B8B4321}"/>
              </a:ext>
            </a:extLst>
          </p:cNvPr>
          <p:cNvSpPr/>
          <p:nvPr/>
        </p:nvSpPr>
        <p:spPr>
          <a:xfrm>
            <a:off x="304800" y="1219200"/>
            <a:ext cx="8610600" cy="4708525"/>
          </a:xfrm>
          <a:prstGeom prst="rect">
            <a:avLst/>
          </a:prstGeom>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This is a type of stock that’s from well-known financially sound companies.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4" name="Oval 4">
            <a:extLst>
              <a:ext uri="{FF2B5EF4-FFF2-40B4-BE49-F238E27FC236}">
                <a16:creationId xmlns:a16="http://schemas.microsoft.com/office/drawing/2014/main" id="{58C5F9B6-103C-4AF3-B6AE-4120CE5A002F}"/>
              </a:ext>
            </a:extLst>
          </p:cNvPr>
          <p:cNvSpPr>
            <a:spLocks noChangeArrowheads="1"/>
          </p:cNvSpPr>
          <p:nvPr/>
        </p:nvSpPr>
        <p:spPr bwMode="auto">
          <a:xfrm>
            <a:off x="1028700" y="1676400"/>
            <a:ext cx="7239000" cy="4267200"/>
          </a:xfrm>
          <a:prstGeom prst="ellipse">
            <a:avLst/>
          </a:prstGeom>
          <a:gradFill rotWithShape="0">
            <a:gsLst>
              <a:gs pos="0">
                <a:schemeClr val="bg1"/>
              </a:gs>
              <a:gs pos="100000">
                <a:srgbClr val="FCC98C"/>
              </a:gs>
            </a:gsLst>
            <a:lin ang="5400000" scaled="1"/>
          </a:gradFill>
          <a:ln w="76200">
            <a:solidFill>
              <a:srgbClr val="FF9900"/>
            </a:solidFill>
            <a:round/>
            <a:headEnd/>
            <a:tailEnd/>
          </a:ln>
          <a:effectLst/>
        </p:spPr>
        <p:txBody>
          <a:bodyPr wrap="none" anchor="ctr"/>
          <a:lstStyle/>
          <a:p>
            <a:pPr algn="ctr" eaLnBrk="1" hangingPunct="1">
              <a:defRPr/>
            </a:pPr>
            <a:r>
              <a:rPr lang="en-US" sz="6000" b="1" dirty="0">
                <a:solidFill>
                  <a:srgbClr val="000099"/>
                </a:solidFill>
                <a:effectLst>
                  <a:outerShdw blurRad="38100" dist="38100" dir="2700000" algn="tl">
                    <a:srgbClr val="000000"/>
                  </a:outerShdw>
                </a:effectLst>
                <a:latin typeface="Tahoma" charset="0"/>
              </a:rPr>
              <a:t>Wall Street </a:t>
            </a:r>
          </a:p>
          <a:p>
            <a:pPr algn="ctr" eaLnBrk="1" hangingPunct="1">
              <a:defRPr/>
            </a:pPr>
            <a:r>
              <a:rPr lang="en-US" sz="6000" b="1" dirty="0">
                <a:solidFill>
                  <a:srgbClr val="000099"/>
                </a:solidFill>
                <a:effectLst>
                  <a:outerShdw blurRad="38100" dist="38100" dir="2700000" algn="tl">
                    <a:srgbClr val="000000"/>
                  </a:outerShdw>
                </a:effectLst>
                <a:latin typeface="Tahoma" charset="0"/>
              </a:rPr>
              <a:t>Animals</a:t>
            </a:r>
          </a:p>
        </p:txBody>
      </p:sp>
      <p:sp>
        <p:nvSpPr>
          <p:cNvPr id="10248" name="Rectangle 8">
            <a:extLst>
              <a:ext uri="{FF2B5EF4-FFF2-40B4-BE49-F238E27FC236}">
                <a16:creationId xmlns:a16="http://schemas.microsoft.com/office/drawing/2014/main" id="{3406EFFE-6E80-451E-8EBC-AAADA122153A}"/>
              </a:ext>
            </a:extLst>
          </p:cNvPr>
          <p:cNvSpPr>
            <a:spLocks noChangeArrowheads="1"/>
          </p:cNvSpPr>
          <p:nvPr/>
        </p:nvSpPr>
        <p:spPr bwMode="auto">
          <a:xfrm>
            <a:off x="762000" y="304800"/>
            <a:ext cx="77724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600" dirty="0">
                <a:solidFill>
                  <a:srgbClr val="00B0F0"/>
                </a:solidFill>
                <a:effectLst>
                  <a:outerShdw blurRad="38100" dist="38100" dir="2700000" algn="tl">
                    <a:srgbClr val="808080"/>
                  </a:outerShdw>
                </a:effectLst>
              </a:rPr>
              <a:t>What do you know about…</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3CEAD72B-FAF0-4F51-9CFD-BBC50A661A09}"/>
              </a:ext>
            </a:extLst>
          </p:cNvPr>
          <p:cNvSpPr>
            <a:spLocks noChangeArrowheads="1"/>
          </p:cNvSpPr>
          <p:nvPr/>
        </p:nvSpPr>
        <p:spPr bwMode="auto">
          <a:xfrm>
            <a:off x="560388" y="304800"/>
            <a:ext cx="83820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i="1" dirty="0">
                <a:solidFill>
                  <a:srgbClr val="00B0F0"/>
                </a:solidFill>
                <a:effectLst>
                  <a:outerShdw blurRad="38100" dist="38100" dir="2700000" algn="tl">
                    <a:srgbClr val="808080"/>
                  </a:outerShdw>
                </a:effectLst>
              </a:rPr>
              <a:t>T h e   c o r </a:t>
            </a:r>
            <a:r>
              <a:rPr lang="en-US" sz="3200" i="1" dirty="0" err="1">
                <a:solidFill>
                  <a:srgbClr val="00B0F0"/>
                </a:solidFill>
                <a:effectLst>
                  <a:outerShdw blurRad="38100" dist="38100" dir="2700000" algn="tl">
                    <a:srgbClr val="808080"/>
                  </a:outerShdw>
                </a:effectLst>
              </a:rPr>
              <a:t>r</a:t>
            </a:r>
            <a:r>
              <a:rPr lang="en-US" sz="3200" i="1" dirty="0">
                <a:solidFill>
                  <a:srgbClr val="00B0F0"/>
                </a:solidFill>
                <a:effectLst>
                  <a:outerShdw blurRad="38100" dist="38100" dir="2700000" algn="tl">
                    <a:srgbClr val="808080"/>
                  </a:outerShdw>
                </a:effectLst>
              </a:rPr>
              <a:t> e c t   a n s w e r   </a:t>
            </a:r>
            <a:r>
              <a:rPr lang="en-US" sz="3200" i="1" dirty="0" err="1">
                <a:solidFill>
                  <a:srgbClr val="00B0F0"/>
                </a:solidFill>
                <a:effectLst>
                  <a:outerShdw blurRad="38100" dist="38100" dir="2700000" algn="tl">
                    <a:srgbClr val="808080"/>
                  </a:outerShdw>
                </a:effectLst>
              </a:rPr>
              <a:t>i</a:t>
            </a:r>
            <a:r>
              <a:rPr lang="en-US" sz="3200" i="1" dirty="0">
                <a:solidFill>
                  <a:srgbClr val="00B0F0"/>
                </a:solidFill>
                <a:effectLst>
                  <a:outerShdw blurRad="38100" dist="38100" dir="2700000" algn="tl">
                    <a:srgbClr val="808080"/>
                  </a:outerShdw>
                </a:effectLst>
              </a:rPr>
              <a:t> s …</a:t>
            </a:r>
          </a:p>
        </p:txBody>
      </p:sp>
      <p:sp>
        <p:nvSpPr>
          <p:cNvPr id="22532" name="Text Box 4">
            <a:extLst>
              <a:ext uri="{FF2B5EF4-FFF2-40B4-BE49-F238E27FC236}">
                <a16:creationId xmlns:a16="http://schemas.microsoft.com/office/drawing/2014/main" id="{1BF0F1F8-3A80-4F3C-9616-F8FA9EEE45E8}"/>
              </a:ext>
            </a:extLst>
          </p:cNvPr>
          <p:cNvSpPr txBox="1">
            <a:spLocks noChangeArrowheads="1"/>
          </p:cNvSpPr>
          <p:nvPr/>
        </p:nvSpPr>
        <p:spPr bwMode="auto">
          <a:xfrm>
            <a:off x="762000" y="1676400"/>
            <a:ext cx="8153400" cy="701675"/>
          </a:xfrm>
          <a:prstGeom prst="rect">
            <a:avLst/>
          </a:prstGeom>
          <a:noFill/>
          <a:ln w="9525">
            <a:noFill/>
            <a:miter lim="800000"/>
            <a:headEnd/>
            <a:tailEnd/>
          </a:ln>
          <a:effectLst/>
        </p:spPr>
        <p:txBody>
          <a:bodyPr>
            <a:spAutoFit/>
          </a:bodyPr>
          <a:lstStyle/>
          <a:p>
            <a:pPr eaLnBrk="1" hangingPunct="1">
              <a:spcBef>
                <a:spcPct val="50000"/>
              </a:spcBef>
              <a:defRPr/>
            </a:pPr>
            <a:endParaRPr lang="en-US" sz="4000" b="1">
              <a:effectLst>
                <a:outerShdw blurRad="38100" dist="38100" dir="2700000" algn="tl">
                  <a:srgbClr val="000000"/>
                </a:outerShdw>
              </a:effectLst>
            </a:endParaRPr>
          </a:p>
        </p:txBody>
      </p:sp>
      <p:sp>
        <p:nvSpPr>
          <p:cNvPr id="43012" name="Text Box 7">
            <a:extLst>
              <a:ext uri="{FF2B5EF4-FFF2-40B4-BE49-F238E27FC236}">
                <a16:creationId xmlns:a16="http://schemas.microsoft.com/office/drawing/2014/main" id="{BE8EE63F-3306-4AC7-B8AB-308F1A4A6FB6}"/>
              </a:ext>
            </a:extLst>
          </p:cNvPr>
          <p:cNvSpPr txBox="1">
            <a:spLocks noChangeArrowheads="1"/>
          </p:cNvSpPr>
          <p:nvPr/>
        </p:nvSpPr>
        <p:spPr bwMode="auto">
          <a:xfrm>
            <a:off x="0" y="5908675"/>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hlinkClick r:id="rId3" action="ppaction://hlinksldjump"/>
              </a:rPr>
              <a:t>CLICK TO PLAY AGAIN</a:t>
            </a:r>
            <a:endParaRPr lang="en-US" altLang="en-US" sz="2000" b="1" u="sng">
              <a:solidFill>
                <a:srgbClr val="F5BC4B"/>
              </a:solidFill>
            </a:endParaRPr>
          </a:p>
        </p:txBody>
      </p:sp>
      <p:sp>
        <p:nvSpPr>
          <p:cNvPr id="43013" name="Text Box 10">
            <a:extLst>
              <a:ext uri="{FF2B5EF4-FFF2-40B4-BE49-F238E27FC236}">
                <a16:creationId xmlns:a16="http://schemas.microsoft.com/office/drawing/2014/main" id="{6F5EF36B-ECD7-405C-B257-A735B3D5B458}"/>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100</a:t>
            </a:r>
          </a:p>
        </p:txBody>
      </p:sp>
      <p:sp>
        <p:nvSpPr>
          <p:cNvPr id="2" name="Text Box 4">
            <a:extLst>
              <a:ext uri="{FF2B5EF4-FFF2-40B4-BE49-F238E27FC236}">
                <a16:creationId xmlns:a16="http://schemas.microsoft.com/office/drawing/2014/main" id="{6D7E2619-F544-4FE2-9EEC-EAA02AEDE15F}"/>
              </a:ext>
            </a:extLst>
          </p:cNvPr>
          <p:cNvSpPr txBox="1">
            <a:spLocks noChangeArrowheads="1"/>
          </p:cNvSpPr>
          <p:nvPr/>
        </p:nvSpPr>
        <p:spPr bwMode="auto">
          <a:xfrm>
            <a:off x="762000" y="1676400"/>
            <a:ext cx="8153400" cy="701675"/>
          </a:xfrm>
          <a:prstGeom prst="rect">
            <a:avLst/>
          </a:prstGeom>
          <a:noFill/>
          <a:ln w="9525">
            <a:noFill/>
            <a:miter lim="800000"/>
            <a:headEnd/>
            <a:tailEnd/>
          </a:ln>
          <a:effectLst/>
        </p:spPr>
        <p:txBody>
          <a:bodyPr>
            <a:spAutoFit/>
          </a:bodyPr>
          <a:lstStyle/>
          <a:p>
            <a:pPr eaLnBrk="1" hangingPunct="1">
              <a:spcBef>
                <a:spcPct val="50000"/>
              </a:spcBef>
              <a:defRPr/>
            </a:pPr>
            <a:endParaRPr lang="en-US" sz="4000" b="1">
              <a:effectLst>
                <a:outerShdw blurRad="38100" dist="38100" dir="2700000" algn="tl">
                  <a:srgbClr val="000000"/>
                </a:outerShdw>
              </a:effectLst>
            </a:endParaRPr>
          </a:p>
        </p:txBody>
      </p:sp>
      <p:sp>
        <p:nvSpPr>
          <p:cNvPr id="43015" name="TextBox 6">
            <a:extLst>
              <a:ext uri="{FF2B5EF4-FFF2-40B4-BE49-F238E27FC236}">
                <a16:creationId xmlns:a16="http://schemas.microsoft.com/office/drawing/2014/main" id="{BB22F1BD-8792-466D-A920-A205E944EC94}"/>
              </a:ext>
            </a:extLst>
          </p:cNvPr>
          <p:cNvSpPr txBox="1">
            <a:spLocks noChangeArrowheads="1"/>
          </p:cNvSpPr>
          <p:nvPr/>
        </p:nvSpPr>
        <p:spPr bwMode="auto">
          <a:xfrm>
            <a:off x="381000" y="2017713"/>
            <a:ext cx="8229600"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a:spcBef>
                <a:spcPct val="0"/>
              </a:spcBef>
              <a:buClrTx/>
              <a:buSzTx/>
              <a:buFontTx/>
              <a:buNone/>
            </a:pPr>
            <a:r>
              <a:rPr lang="en-US" altLang="en-US" sz="8000" b="1"/>
              <a:t>Blue Chip Stock</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8">
            <a:extLst>
              <a:ext uri="{FF2B5EF4-FFF2-40B4-BE49-F238E27FC236}">
                <a16:creationId xmlns:a16="http://schemas.microsoft.com/office/drawing/2014/main" id="{7C1FBB0E-5E5F-4514-951F-F66D449DC973}"/>
              </a:ext>
            </a:extLst>
          </p:cNvPr>
          <p:cNvSpPr txBox="1">
            <a:spLocks noChangeArrowheads="1"/>
          </p:cNvSpPr>
          <p:nvPr/>
        </p:nvSpPr>
        <p:spPr bwMode="auto">
          <a:xfrm>
            <a:off x="0" y="6156325"/>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rPr>
              <a:t>CLICK TO CHECK</a:t>
            </a:r>
          </a:p>
        </p:txBody>
      </p:sp>
      <p:sp>
        <p:nvSpPr>
          <p:cNvPr id="21513" name="Rectangle 9">
            <a:extLst>
              <a:ext uri="{FF2B5EF4-FFF2-40B4-BE49-F238E27FC236}">
                <a16:creationId xmlns:a16="http://schemas.microsoft.com/office/drawing/2014/main" id="{E8BEF000-3C1F-4595-AFFD-8F464D900DD1}"/>
              </a:ext>
            </a:extLst>
          </p:cNvPr>
          <p:cNvSpPr>
            <a:spLocks noChangeArrowheads="1"/>
          </p:cNvSpPr>
          <p:nvPr/>
        </p:nvSpPr>
        <p:spPr bwMode="auto">
          <a:xfrm>
            <a:off x="762000" y="304800"/>
            <a:ext cx="77724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dirty="0">
                <a:solidFill>
                  <a:srgbClr val="00B0F0"/>
                </a:solidFill>
                <a:effectLst>
                  <a:outerShdw blurRad="38100" dist="38100" dir="2700000" algn="tl">
                    <a:srgbClr val="000000"/>
                  </a:outerShdw>
                </a:effectLst>
              </a:rPr>
              <a:t>T o p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c  2  f o r   200  p o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n t s  …</a:t>
            </a:r>
          </a:p>
        </p:txBody>
      </p:sp>
      <p:sp>
        <p:nvSpPr>
          <p:cNvPr id="7" name="TextBox 6">
            <a:extLst>
              <a:ext uri="{FF2B5EF4-FFF2-40B4-BE49-F238E27FC236}">
                <a16:creationId xmlns:a16="http://schemas.microsoft.com/office/drawing/2014/main" id="{A68D6EEA-8CFE-483D-BC6D-50D82297B268}"/>
              </a:ext>
            </a:extLst>
          </p:cNvPr>
          <p:cNvSpPr txBox="1"/>
          <p:nvPr/>
        </p:nvSpPr>
        <p:spPr>
          <a:xfrm>
            <a:off x="457200" y="1524000"/>
            <a:ext cx="8077200" cy="4524375"/>
          </a:xfrm>
          <a:prstGeom prst="rect">
            <a:avLst/>
          </a:prstGeom>
          <a:noFill/>
        </p:spPr>
        <p:txBody>
          <a:bodyPr>
            <a:spAutoFit/>
          </a:bodyPr>
          <a:lstStyle/>
          <a:p>
            <a:pPr algn="ctr">
              <a:defRPr/>
            </a:pPr>
            <a:r>
              <a:rPr lang="en-US" sz="4800" b="1" dirty="0">
                <a:latin typeface="+mn-lt"/>
              </a:rPr>
              <a:t>These stocks are those companies expected to increase sales and earnings at a faster rate than the market average.</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AEA2FC50-E45E-486E-888E-5AB4041F3728}"/>
              </a:ext>
            </a:extLst>
          </p:cNvPr>
          <p:cNvSpPr>
            <a:spLocks noChangeArrowheads="1"/>
          </p:cNvSpPr>
          <p:nvPr/>
        </p:nvSpPr>
        <p:spPr bwMode="auto">
          <a:xfrm>
            <a:off x="560388" y="304800"/>
            <a:ext cx="83820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i="1" dirty="0">
                <a:solidFill>
                  <a:srgbClr val="00B0F0"/>
                </a:solidFill>
                <a:effectLst>
                  <a:outerShdw blurRad="38100" dist="38100" dir="2700000" algn="tl">
                    <a:srgbClr val="808080"/>
                  </a:outerShdw>
                </a:effectLst>
              </a:rPr>
              <a:t>T h e   c o r </a:t>
            </a:r>
            <a:r>
              <a:rPr lang="en-US" sz="3200" i="1" dirty="0" err="1">
                <a:solidFill>
                  <a:srgbClr val="00B0F0"/>
                </a:solidFill>
                <a:effectLst>
                  <a:outerShdw blurRad="38100" dist="38100" dir="2700000" algn="tl">
                    <a:srgbClr val="808080"/>
                  </a:outerShdw>
                </a:effectLst>
              </a:rPr>
              <a:t>r</a:t>
            </a:r>
            <a:r>
              <a:rPr lang="en-US" sz="3200" i="1" dirty="0">
                <a:solidFill>
                  <a:srgbClr val="00B0F0"/>
                </a:solidFill>
                <a:effectLst>
                  <a:outerShdw blurRad="38100" dist="38100" dir="2700000" algn="tl">
                    <a:srgbClr val="808080"/>
                  </a:outerShdw>
                </a:effectLst>
              </a:rPr>
              <a:t> e c t   a n s w e r   </a:t>
            </a:r>
            <a:r>
              <a:rPr lang="en-US" sz="3200" i="1" dirty="0" err="1">
                <a:solidFill>
                  <a:srgbClr val="00B0F0"/>
                </a:solidFill>
                <a:effectLst>
                  <a:outerShdw blurRad="38100" dist="38100" dir="2700000" algn="tl">
                    <a:srgbClr val="808080"/>
                  </a:outerShdw>
                </a:effectLst>
              </a:rPr>
              <a:t>i</a:t>
            </a:r>
            <a:r>
              <a:rPr lang="en-US" sz="3200" i="1" dirty="0">
                <a:solidFill>
                  <a:srgbClr val="00B0F0"/>
                </a:solidFill>
                <a:effectLst>
                  <a:outerShdw blurRad="38100" dist="38100" dir="2700000" algn="tl">
                    <a:srgbClr val="808080"/>
                  </a:outerShdw>
                </a:effectLst>
              </a:rPr>
              <a:t> s …</a:t>
            </a:r>
          </a:p>
        </p:txBody>
      </p:sp>
      <p:sp>
        <p:nvSpPr>
          <p:cNvPr id="22532" name="Text Box 4">
            <a:extLst>
              <a:ext uri="{FF2B5EF4-FFF2-40B4-BE49-F238E27FC236}">
                <a16:creationId xmlns:a16="http://schemas.microsoft.com/office/drawing/2014/main" id="{023C68B1-E853-4179-AC14-62A012FCA65E}"/>
              </a:ext>
            </a:extLst>
          </p:cNvPr>
          <p:cNvSpPr txBox="1">
            <a:spLocks noChangeArrowheads="1"/>
          </p:cNvSpPr>
          <p:nvPr/>
        </p:nvSpPr>
        <p:spPr bwMode="auto">
          <a:xfrm>
            <a:off x="533400" y="2638425"/>
            <a:ext cx="8153400" cy="1323975"/>
          </a:xfrm>
          <a:prstGeom prst="rect">
            <a:avLst/>
          </a:prstGeom>
          <a:noFill/>
          <a:ln w="9525">
            <a:noFill/>
            <a:miter lim="800000"/>
            <a:headEnd/>
            <a:tailEnd/>
          </a:ln>
          <a:effectLst/>
        </p:spPr>
        <p:txBody>
          <a:bodyPr>
            <a:spAutoFit/>
          </a:bodyPr>
          <a:lstStyle/>
          <a:p>
            <a:pPr eaLnBrk="1" hangingPunct="1">
              <a:spcBef>
                <a:spcPct val="50000"/>
              </a:spcBef>
              <a:defRPr/>
            </a:pPr>
            <a:r>
              <a:rPr lang="en-US" sz="8000" b="1" dirty="0">
                <a:effectLst>
                  <a:outerShdw blurRad="38100" dist="38100" dir="2700000" algn="tl">
                    <a:srgbClr val="000000"/>
                  </a:outerShdw>
                </a:effectLst>
              </a:rPr>
              <a:t>Growth Stock</a:t>
            </a:r>
          </a:p>
        </p:txBody>
      </p:sp>
      <p:sp>
        <p:nvSpPr>
          <p:cNvPr id="47108" name="Text Box 7">
            <a:extLst>
              <a:ext uri="{FF2B5EF4-FFF2-40B4-BE49-F238E27FC236}">
                <a16:creationId xmlns:a16="http://schemas.microsoft.com/office/drawing/2014/main" id="{6F40BA7A-24B3-426B-97B0-CE78E4F6AC83}"/>
              </a:ext>
            </a:extLst>
          </p:cNvPr>
          <p:cNvSpPr txBox="1">
            <a:spLocks noChangeArrowheads="1"/>
          </p:cNvSpPr>
          <p:nvPr/>
        </p:nvSpPr>
        <p:spPr bwMode="auto">
          <a:xfrm>
            <a:off x="0" y="6091238"/>
            <a:ext cx="9144000"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hlinkClick r:id="rId3" action="ppaction://hlinksldjump"/>
              </a:rPr>
              <a:t>CLICK TO PLAY AGAIN</a:t>
            </a:r>
            <a:endParaRPr lang="en-US" altLang="en-US" sz="2000" b="1" u="sng">
              <a:solidFill>
                <a:srgbClr val="F5BC4B"/>
              </a:solidFill>
            </a:endParaRPr>
          </a:p>
        </p:txBody>
      </p:sp>
      <p:sp>
        <p:nvSpPr>
          <p:cNvPr id="47109" name="Text Box 10">
            <a:extLst>
              <a:ext uri="{FF2B5EF4-FFF2-40B4-BE49-F238E27FC236}">
                <a16:creationId xmlns:a16="http://schemas.microsoft.com/office/drawing/2014/main" id="{113DB99C-A462-4649-A0D3-23AB811B6E4B}"/>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200</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8">
            <a:extLst>
              <a:ext uri="{FF2B5EF4-FFF2-40B4-BE49-F238E27FC236}">
                <a16:creationId xmlns:a16="http://schemas.microsoft.com/office/drawing/2014/main" id="{3BB2ACBA-92C2-47BC-9919-170030D21DD0}"/>
              </a:ext>
            </a:extLst>
          </p:cNvPr>
          <p:cNvSpPr txBox="1">
            <a:spLocks noChangeArrowheads="1"/>
          </p:cNvSpPr>
          <p:nvPr/>
        </p:nvSpPr>
        <p:spPr bwMode="auto">
          <a:xfrm>
            <a:off x="0" y="5984875"/>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rPr>
              <a:t>CLICK TO CHECK</a:t>
            </a:r>
          </a:p>
        </p:txBody>
      </p:sp>
      <p:sp>
        <p:nvSpPr>
          <p:cNvPr id="21513" name="Rectangle 9">
            <a:extLst>
              <a:ext uri="{FF2B5EF4-FFF2-40B4-BE49-F238E27FC236}">
                <a16:creationId xmlns:a16="http://schemas.microsoft.com/office/drawing/2014/main" id="{FECB2867-24A6-4B62-8DFE-AD48AED3D3F6}"/>
              </a:ext>
            </a:extLst>
          </p:cNvPr>
          <p:cNvSpPr>
            <a:spLocks noChangeArrowheads="1"/>
          </p:cNvSpPr>
          <p:nvPr/>
        </p:nvSpPr>
        <p:spPr bwMode="auto">
          <a:xfrm>
            <a:off x="762000" y="304800"/>
            <a:ext cx="77724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dirty="0">
                <a:solidFill>
                  <a:srgbClr val="00B0F0"/>
                </a:solidFill>
                <a:effectLst>
                  <a:outerShdw blurRad="38100" dist="38100" dir="2700000" algn="tl">
                    <a:srgbClr val="000000"/>
                  </a:outerShdw>
                </a:effectLst>
              </a:rPr>
              <a:t>T o p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c  2   f o r   300  p o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n t s  …</a:t>
            </a:r>
          </a:p>
        </p:txBody>
      </p:sp>
      <p:sp>
        <p:nvSpPr>
          <p:cNvPr id="7" name="TextBox 6">
            <a:extLst>
              <a:ext uri="{FF2B5EF4-FFF2-40B4-BE49-F238E27FC236}">
                <a16:creationId xmlns:a16="http://schemas.microsoft.com/office/drawing/2014/main" id="{B4287404-80A7-47B7-ACEA-4249FF453C3E}"/>
              </a:ext>
            </a:extLst>
          </p:cNvPr>
          <p:cNvSpPr txBox="1"/>
          <p:nvPr/>
        </p:nvSpPr>
        <p:spPr>
          <a:xfrm>
            <a:off x="762000" y="1295400"/>
            <a:ext cx="7772400" cy="4524375"/>
          </a:xfrm>
          <a:prstGeom prst="rect">
            <a:avLst/>
          </a:prstGeom>
          <a:noFill/>
        </p:spPr>
        <p:txBody>
          <a:bodyPr>
            <a:spAutoFit/>
          </a:bodyPr>
          <a:lstStyle/>
          <a:p>
            <a:pPr algn="ctr">
              <a:defRPr/>
            </a:pPr>
            <a:r>
              <a:rPr lang="en-US" sz="3600" b="1" dirty="0">
                <a:latin typeface="+mn-lt"/>
              </a:rPr>
              <a:t>A stock trading at a lower price than what the company's performance which usually includes a high dividend yield, low price-to-book ratio (P/B ratio), and a low price-to-earnings ratio (P/E ratio).</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7470D5E3-AD05-414A-AFC2-EA442CF89CAC}"/>
              </a:ext>
            </a:extLst>
          </p:cNvPr>
          <p:cNvSpPr>
            <a:spLocks noChangeArrowheads="1"/>
          </p:cNvSpPr>
          <p:nvPr/>
        </p:nvSpPr>
        <p:spPr bwMode="auto">
          <a:xfrm>
            <a:off x="560388" y="304800"/>
            <a:ext cx="83820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i="1" dirty="0">
                <a:solidFill>
                  <a:srgbClr val="00B0F0"/>
                </a:solidFill>
                <a:effectLst>
                  <a:outerShdw blurRad="38100" dist="38100" dir="2700000" algn="tl">
                    <a:srgbClr val="808080"/>
                  </a:outerShdw>
                </a:effectLst>
              </a:rPr>
              <a:t>T h e   c o r </a:t>
            </a:r>
            <a:r>
              <a:rPr lang="en-US" sz="3200" i="1" dirty="0" err="1">
                <a:solidFill>
                  <a:srgbClr val="00B0F0"/>
                </a:solidFill>
                <a:effectLst>
                  <a:outerShdw blurRad="38100" dist="38100" dir="2700000" algn="tl">
                    <a:srgbClr val="808080"/>
                  </a:outerShdw>
                </a:effectLst>
              </a:rPr>
              <a:t>r</a:t>
            </a:r>
            <a:r>
              <a:rPr lang="en-US" sz="3200" i="1" dirty="0">
                <a:solidFill>
                  <a:srgbClr val="00B0F0"/>
                </a:solidFill>
                <a:effectLst>
                  <a:outerShdw blurRad="38100" dist="38100" dir="2700000" algn="tl">
                    <a:srgbClr val="808080"/>
                  </a:outerShdw>
                </a:effectLst>
              </a:rPr>
              <a:t> e c t   a n s w e r   </a:t>
            </a:r>
            <a:r>
              <a:rPr lang="en-US" sz="3200" i="1" dirty="0" err="1">
                <a:solidFill>
                  <a:srgbClr val="00B0F0"/>
                </a:solidFill>
                <a:effectLst>
                  <a:outerShdw blurRad="38100" dist="38100" dir="2700000" algn="tl">
                    <a:srgbClr val="808080"/>
                  </a:outerShdw>
                </a:effectLst>
              </a:rPr>
              <a:t>i</a:t>
            </a:r>
            <a:r>
              <a:rPr lang="en-US" sz="3200" i="1" dirty="0">
                <a:solidFill>
                  <a:srgbClr val="00B0F0"/>
                </a:solidFill>
                <a:effectLst>
                  <a:outerShdw blurRad="38100" dist="38100" dir="2700000" algn="tl">
                    <a:srgbClr val="808080"/>
                  </a:outerShdw>
                </a:effectLst>
              </a:rPr>
              <a:t> s …</a:t>
            </a:r>
          </a:p>
        </p:txBody>
      </p:sp>
      <p:sp>
        <p:nvSpPr>
          <p:cNvPr id="22532" name="Text Box 4">
            <a:extLst>
              <a:ext uri="{FF2B5EF4-FFF2-40B4-BE49-F238E27FC236}">
                <a16:creationId xmlns:a16="http://schemas.microsoft.com/office/drawing/2014/main" id="{F95B04CF-7FC3-4BB2-992A-A76B54D85130}"/>
              </a:ext>
            </a:extLst>
          </p:cNvPr>
          <p:cNvSpPr txBox="1">
            <a:spLocks noChangeArrowheads="1"/>
          </p:cNvSpPr>
          <p:nvPr/>
        </p:nvSpPr>
        <p:spPr bwMode="auto">
          <a:xfrm>
            <a:off x="381000" y="2638425"/>
            <a:ext cx="8153400" cy="1323975"/>
          </a:xfrm>
          <a:prstGeom prst="rect">
            <a:avLst/>
          </a:prstGeom>
          <a:noFill/>
          <a:ln w="9525">
            <a:noFill/>
            <a:miter lim="800000"/>
            <a:headEnd/>
            <a:tailEnd/>
          </a:ln>
          <a:effectLst/>
        </p:spPr>
        <p:txBody>
          <a:bodyPr>
            <a:spAutoFit/>
          </a:bodyPr>
          <a:lstStyle/>
          <a:p>
            <a:pPr algn="ctr" eaLnBrk="1" hangingPunct="1">
              <a:spcBef>
                <a:spcPct val="50000"/>
              </a:spcBef>
              <a:defRPr/>
            </a:pPr>
            <a:r>
              <a:rPr lang="en-US" sz="8000" b="1" dirty="0">
                <a:effectLst>
                  <a:outerShdw blurRad="38100" dist="38100" dir="2700000" algn="tl">
                    <a:srgbClr val="000000"/>
                  </a:outerShdw>
                </a:effectLst>
              </a:rPr>
              <a:t>Value Stock</a:t>
            </a:r>
          </a:p>
        </p:txBody>
      </p:sp>
      <p:sp>
        <p:nvSpPr>
          <p:cNvPr id="51204" name="Text Box 7">
            <a:extLst>
              <a:ext uri="{FF2B5EF4-FFF2-40B4-BE49-F238E27FC236}">
                <a16:creationId xmlns:a16="http://schemas.microsoft.com/office/drawing/2014/main" id="{14D00579-A273-48A3-9968-BB20404C2B36}"/>
              </a:ext>
            </a:extLst>
          </p:cNvPr>
          <p:cNvSpPr txBox="1">
            <a:spLocks noChangeArrowheads="1"/>
          </p:cNvSpPr>
          <p:nvPr/>
        </p:nvSpPr>
        <p:spPr bwMode="auto">
          <a:xfrm>
            <a:off x="-20638" y="6091238"/>
            <a:ext cx="9144001"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hlinkClick r:id="rId3" action="ppaction://hlinksldjump"/>
              </a:rPr>
              <a:t>CLICK TO PLAY AGAIN</a:t>
            </a:r>
            <a:endParaRPr lang="en-US" altLang="en-US" sz="2000" b="1" u="sng">
              <a:solidFill>
                <a:srgbClr val="F5BC4B"/>
              </a:solidFill>
            </a:endParaRPr>
          </a:p>
        </p:txBody>
      </p:sp>
      <p:sp>
        <p:nvSpPr>
          <p:cNvPr id="51205" name="Text Box 10">
            <a:extLst>
              <a:ext uri="{FF2B5EF4-FFF2-40B4-BE49-F238E27FC236}">
                <a16:creationId xmlns:a16="http://schemas.microsoft.com/office/drawing/2014/main" id="{71AF9A81-9A50-4DFA-9682-3D17B0A92D77}"/>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300</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8">
            <a:extLst>
              <a:ext uri="{FF2B5EF4-FFF2-40B4-BE49-F238E27FC236}">
                <a16:creationId xmlns:a16="http://schemas.microsoft.com/office/drawing/2014/main" id="{19A7163A-9956-4389-B23C-5599F25EC7A0}"/>
              </a:ext>
            </a:extLst>
          </p:cNvPr>
          <p:cNvSpPr txBox="1">
            <a:spLocks noChangeArrowheads="1"/>
          </p:cNvSpPr>
          <p:nvPr/>
        </p:nvSpPr>
        <p:spPr bwMode="auto">
          <a:xfrm>
            <a:off x="0" y="5959475"/>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rPr>
              <a:t>CLICK TO CHECK</a:t>
            </a:r>
          </a:p>
        </p:txBody>
      </p:sp>
      <p:sp>
        <p:nvSpPr>
          <p:cNvPr id="21513" name="Rectangle 9">
            <a:extLst>
              <a:ext uri="{FF2B5EF4-FFF2-40B4-BE49-F238E27FC236}">
                <a16:creationId xmlns:a16="http://schemas.microsoft.com/office/drawing/2014/main" id="{3102F642-581A-4579-A999-1241C6948194}"/>
              </a:ext>
            </a:extLst>
          </p:cNvPr>
          <p:cNvSpPr>
            <a:spLocks noChangeArrowheads="1"/>
          </p:cNvSpPr>
          <p:nvPr/>
        </p:nvSpPr>
        <p:spPr bwMode="auto">
          <a:xfrm>
            <a:off x="762000" y="304800"/>
            <a:ext cx="77724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dirty="0">
                <a:solidFill>
                  <a:srgbClr val="00B0F0"/>
                </a:solidFill>
                <a:effectLst>
                  <a:outerShdw blurRad="38100" dist="38100" dir="2700000" algn="tl">
                    <a:srgbClr val="000000"/>
                  </a:outerShdw>
                </a:effectLst>
              </a:rPr>
              <a:t>T o p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c  2   f o r   400  p o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n t s  …</a:t>
            </a:r>
          </a:p>
        </p:txBody>
      </p:sp>
      <p:sp>
        <p:nvSpPr>
          <p:cNvPr id="7" name="TextBox 6">
            <a:extLst>
              <a:ext uri="{FF2B5EF4-FFF2-40B4-BE49-F238E27FC236}">
                <a16:creationId xmlns:a16="http://schemas.microsoft.com/office/drawing/2014/main" id="{6A31744A-B1CB-423E-8289-C5EE23E786A0}"/>
              </a:ext>
            </a:extLst>
          </p:cNvPr>
          <p:cNvSpPr txBox="1"/>
          <p:nvPr/>
        </p:nvSpPr>
        <p:spPr>
          <a:xfrm>
            <a:off x="762000" y="1149350"/>
            <a:ext cx="7772400" cy="4524375"/>
          </a:xfrm>
          <a:prstGeom prst="rect">
            <a:avLst/>
          </a:prstGeom>
          <a:noFill/>
        </p:spPr>
        <p:txBody>
          <a:bodyPr>
            <a:spAutoFit/>
          </a:bodyPr>
          <a:lstStyle/>
          <a:p>
            <a:pPr algn="ctr">
              <a:defRPr/>
            </a:pPr>
            <a:r>
              <a:rPr lang="en-US" sz="3200" b="1" dirty="0">
                <a:latin typeface="+mn-lt"/>
              </a:rPr>
              <a:t>A stock that's price is affected by macroeconomic or systematic changes in the overall economy.   These stocks involve companies that sell consumer discretionary items that consumers buy more during a booming economy but spend less on during a recession.</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C2EF0849-A428-439A-8347-6DC8204071AF}"/>
              </a:ext>
            </a:extLst>
          </p:cNvPr>
          <p:cNvSpPr>
            <a:spLocks noChangeArrowheads="1"/>
          </p:cNvSpPr>
          <p:nvPr/>
        </p:nvSpPr>
        <p:spPr bwMode="auto">
          <a:xfrm>
            <a:off x="560388" y="304800"/>
            <a:ext cx="83820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i="1" dirty="0">
                <a:solidFill>
                  <a:srgbClr val="00B0F0"/>
                </a:solidFill>
                <a:effectLst>
                  <a:outerShdw blurRad="38100" dist="38100" dir="2700000" algn="tl">
                    <a:srgbClr val="808080"/>
                  </a:outerShdw>
                </a:effectLst>
              </a:rPr>
              <a:t>T h e   c o r </a:t>
            </a:r>
            <a:r>
              <a:rPr lang="en-US" sz="3200" i="1" dirty="0" err="1">
                <a:solidFill>
                  <a:srgbClr val="00B0F0"/>
                </a:solidFill>
                <a:effectLst>
                  <a:outerShdw blurRad="38100" dist="38100" dir="2700000" algn="tl">
                    <a:srgbClr val="808080"/>
                  </a:outerShdw>
                </a:effectLst>
              </a:rPr>
              <a:t>r</a:t>
            </a:r>
            <a:r>
              <a:rPr lang="en-US" sz="3200" i="1" dirty="0">
                <a:solidFill>
                  <a:srgbClr val="00B0F0"/>
                </a:solidFill>
                <a:effectLst>
                  <a:outerShdw blurRad="38100" dist="38100" dir="2700000" algn="tl">
                    <a:srgbClr val="808080"/>
                  </a:outerShdw>
                </a:effectLst>
              </a:rPr>
              <a:t> e c t   a n s w e r   </a:t>
            </a:r>
            <a:r>
              <a:rPr lang="en-US" sz="3200" i="1" dirty="0" err="1">
                <a:solidFill>
                  <a:srgbClr val="00B0F0"/>
                </a:solidFill>
                <a:effectLst>
                  <a:outerShdw blurRad="38100" dist="38100" dir="2700000" algn="tl">
                    <a:srgbClr val="808080"/>
                  </a:outerShdw>
                </a:effectLst>
              </a:rPr>
              <a:t>i</a:t>
            </a:r>
            <a:r>
              <a:rPr lang="en-US" sz="3200" i="1" dirty="0">
                <a:solidFill>
                  <a:srgbClr val="00B0F0"/>
                </a:solidFill>
                <a:effectLst>
                  <a:outerShdw blurRad="38100" dist="38100" dir="2700000" algn="tl">
                    <a:srgbClr val="808080"/>
                  </a:outerShdw>
                </a:effectLst>
              </a:rPr>
              <a:t> s …</a:t>
            </a:r>
          </a:p>
        </p:txBody>
      </p:sp>
      <p:sp>
        <p:nvSpPr>
          <p:cNvPr id="22532" name="Text Box 4">
            <a:extLst>
              <a:ext uri="{FF2B5EF4-FFF2-40B4-BE49-F238E27FC236}">
                <a16:creationId xmlns:a16="http://schemas.microsoft.com/office/drawing/2014/main" id="{2F06A4D0-1ADC-4321-B965-CA71122F48CE}"/>
              </a:ext>
            </a:extLst>
          </p:cNvPr>
          <p:cNvSpPr txBox="1">
            <a:spLocks noChangeArrowheads="1"/>
          </p:cNvSpPr>
          <p:nvPr/>
        </p:nvSpPr>
        <p:spPr bwMode="auto">
          <a:xfrm>
            <a:off x="457200" y="2590800"/>
            <a:ext cx="8153400" cy="1323975"/>
          </a:xfrm>
          <a:prstGeom prst="rect">
            <a:avLst/>
          </a:prstGeom>
          <a:noFill/>
          <a:ln w="9525">
            <a:noFill/>
            <a:miter lim="800000"/>
            <a:headEnd/>
            <a:tailEnd/>
          </a:ln>
          <a:effectLst/>
        </p:spPr>
        <p:txBody>
          <a:bodyPr>
            <a:spAutoFit/>
          </a:bodyPr>
          <a:lstStyle/>
          <a:p>
            <a:pPr algn="ctr" eaLnBrk="1" hangingPunct="1">
              <a:spcBef>
                <a:spcPct val="50000"/>
              </a:spcBef>
              <a:defRPr/>
            </a:pPr>
            <a:r>
              <a:rPr lang="en-US" sz="8000" b="1" dirty="0">
                <a:effectLst>
                  <a:outerShdw blurRad="38100" dist="38100" dir="2700000" algn="tl">
                    <a:srgbClr val="000000"/>
                  </a:outerShdw>
                </a:effectLst>
              </a:rPr>
              <a:t>Cyclical Stock</a:t>
            </a:r>
          </a:p>
        </p:txBody>
      </p:sp>
      <p:sp>
        <p:nvSpPr>
          <p:cNvPr id="55300" name="Text Box 7">
            <a:extLst>
              <a:ext uri="{FF2B5EF4-FFF2-40B4-BE49-F238E27FC236}">
                <a16:creationId xmlns:a16="http://schemas.microsoft.com/office/drawing/2014/main" id="{0441415E-CB69-4464-A016-1979FB4404E1}"/>
              </a:ext>
            </a:extLst>
          </p:cNvPr>
          <p:cNvSpPr txBox="1">
            <a:spLocks noChangeArrowheads="1"/>
          </p:cNvSpPr>
          <p:nvPr/>
        </p:nvSpPr>
        <p:spPr bwMode="auto">
          <a:xfrm>
            <a:off x="3175" y="6091238"/>
            <a:ext cx="9144000"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hlinkClick r:id="rId3" action="ppaction://hlinksldjump"/>
              </a:rPr>
              <a:t>CLICK TO PLAY AGAIN</a:t>
            </a:r>
            <a:endParaRPr lang="en-US" altLang="en-US" sz="2000" b="1" u="sng">
              <a:solidFill>
                <a:srgbClr val="F5BC4B"/>
              </a:solidFill>
            </a:endParaRPr>
          </a:p>
        </p:txBody>
      </p:sp>
      <p:sp>
        <p:nvSpPr>
          <p:cNvPr id="55301" name="Text Box 10">
            <a:extLst>
              <a:ext uri="{FF2B5EF4-FFF2-40B4-BE49-F238E27FC236}">
                <a16:creationId xmlns:a16="http://schemas.microsoft.com/office/drawing/2014/main" id="{309D89AD-4101-4516-830C-AD749EB3B968}"/>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400</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8">
            <a:extLst>
              <a:ext uri="{FF2B5EF4-FFF2-40B4-BE49-F238E27FC236}">
                <a16:creationId xmlns:a16="http://schemas.microsoft.com/office/drawing/2014/main" id="{A0609C7A-C823-46EB-88DA-A71A126B1FFA}"/>
              </a:ext>
            </a:extLst>
          </p:cNvPr>
          <p:cNvSpPr txBox="1">
            <a:spLocks noChangeArrowheads="1"/>
          </p:cNvSpPr>
          <p:nvPr/>
        </p:nvSpPr>
        <p:spPr bwMode="auto">
          <a:xfrm>
            <a:off x="0" y="634365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rPr>
              <a:t>CLICK TO CHECK</a:t>
            </a:r>
          </a:p>
        </p:txBody>
      </p:sp>
      <p:sp>
        <p:nvSpPr>
          <p:cNvPr id="21513" name="Rectangle 9">
            <a:extLst>
              <a:ext uri="{FF2B5EF4-FFF2-40B4-BE49-F238E27FC236}">
                <a16:creationId xmlns:a16="http://schemas.microsoft.com/office/drawing/2014/main" id="{10AB4D58-A3B7-4952-8456-C51CC58E8D94}"/>
              </a:ext>
            </a:extLst>
          </p:cNvPr>
          <p:cNvSpPr>
            <a:spLocks noChangeArrowheads="1"/>
          </p:cNvSpPr>
          <p:nvPr/>
        </p:nvSpPr>
        <p:spPr bwMode="auto">
          <a:xfrm>
            <a:off x="762000" y="304800"/>
            <a:ext cx="77724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dirty="0">
                <a:solidFill>
                  <a:srgbClr val="00B0F0"/>
                </a:solidFill>
                <a:effectLst>
                  <a:outerShdw blurRad="38100" dist="38100" dir="2700000" algn="tl">
                    <a:srgbClr val="000000"/>
                  </a:outerShdw>
                </a:effectLst>
              </a:rPr>
              <a:t>T o p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c  2   f o r   500  p o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n t s  …</a:t>
            </a:r>
          </a:p>
        </p:txBody>
      </p:sp>
      <p:sp>
        <p:nvSpPr>
          <p:cNvPr id="6" name="Rectangle 5">
            <a:extLst>
              <a:ext uri="{FF2B5EF4-FFF2-40B4-BE49-F238E27FC236}">
                <a16:creationId xmlns:a16="http://schemas.microsoft.com/office/drawing/2014/main" id="{A53AEB59-CC1C-4AB7-82C6-2DC68152A5DE}"/>
              </a:ext>
            </a:extLst>
          </p:cNvPr>
          <p:cNvSpPr/>
          <p:nvPr/>
        </p:nvSpPr>
        <p:spPr>
          <a:xfrm>
            <a:off x="228600" y="1235075"/>
            <a:ext cx="8610600" cy="5016500"/>
          </a:xfrm>
          <a:prstGeom prst="rect">
            <a:avLst/>
          </a:prstGeom>
        </p:spPr>
        <p:txBody>
          <a:bodyPr>
            <a:spAutoFit/>
          </a:bodyPr>
          <a:lstStyle/>
          <a:p>
            <a:pPr algn="ctr" eaLnBrk="1" hangingPunct="1">
              <a:spcBef>
                <a:spcPct val="50000"/>
              </a:spcBef>
              <a:defRPr/>
            </a:pPr>
            <a:r>
              <a:rPr lang="en-US" sz="4000" b="1" dirty="0">
                <a:effectLst>
                  <a:outerShdw blurRad="38100" dist="38100" dir="2700000" algn="tl">
                    <a:srgbClr val="000000"/>
                  </a:outerShdw>
                </a:effectLst>
                <a:latin typeface="+mn-lt"/>
              </a:rPr>
              <a:t>This is a stock that people invest in when the state of the overall economy goes bad but also </a:t>
            </a:r>
            <a:r>
              <a:rPr lang="en-US" sz="4000" b="1" dirty="0">
                <a:latin typeface="+mn-lt"/>
              </a:rPr>
              <a:t>provides consistent dividends and stable earnings. Many of these companies are also Blue Chip Stocks. </a:t>
            </a:r>
            <a:endParaRPr lang="en-US" sz="4000" b="1" dirty="0">
              <a:effectLst>
                <a:outerShdw blurRad="38100" dist="38100" dir="2700000" algn="tl">
                  <a:srgbClr val="000000"/>
                </a:outerShdw>
              </a:effectLst>
              <a:latin typeface="+mn-lt"/>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BACAD568-6BC8-41C8-AA18-51FB02DD6281}"/>
              </a:ext>
            </a:extLst>
          </p:cNvPr>
          <p:cNvSpPr>
            <a:spLocks noChangeArrowheads="1"/>
          </p:cNvSpPr>
          <p:nvPr/>
        </p:nvSpPr>
        <p:spPr bwMode="auto">
          <a:xfrm>
            <a:off x="560388" y="304800"/>
            <a:ext cx="83820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i="1" dirty="0">
                <a:solidFill>
                  <a:srgbClr val="00B0F0"/>
                </a:solidFill>
                <a:effectLst>
                  <a:outerShdw blurRad="38100" dist="38100" dir="2700000" algn="tl">
                    <a:srgbClr val="808080"/>
                  </a:outerShdw>
                </a:effectLst>
              </a:rPr>
              <a:t>T h e   c o r </a:t>
            </a:r>
            <a:r>
              <a:rPr lang="en-US" sz="3200" i="1" dirty="0" err="1">
                <a:solidFill>
                  <a:srgbClr val="00B0F0"/>
                </a:solidFill>
                <a:effectLst>
                  <a:outerShdw blurRad="38100" dist="38100" dir="2700000" algn="tl">
                    <a:srgbClr val="808080"/>
                  </a:outerShdw>
                </a:effectLst>
              </a:rPr>
              <a:t>r</a:t>
            </a:r>
            <a:r>
              <a:rPr lang="en-US" sz="3200" i="1" dirty="0">
                <a:solidFill>
                  <a:srgbClr val="00B0F0"/>
                </a:solidFill>
                <a:effectLst>
                  <a:outerShdw blurRad="38100" dist="38100" dir="2700000" algn="tl">
                    <a:srgbClr val="808080"/>
                  </a:outerShdw>
                </a:effectLst>
              </a:rPr>
              <a:t> e c t   a n s w e r   </a:t>
            </a:r>
            <a:r>
              <a:rPr lang="en-US" sz="3200" i="1" dirty="0" err="1">
                <a:solidFill>
                  <a:srgbClr val="00B0F0"/>
                </a:solidFill>
                <a:effectLst>
                  <a:outerShdw blurRad="38100" dist="38100" dir="2700000" algn="tl">
                    <a:srgbClr val="808080"/>
                  </a:outerShdw>
                </a:effectLst>
              </a:rPr>
              <a:t>i</a:t>
            </a:r>
            <a:r>
              <a:rPr lang="en-US" sz="3200" i="1" dirty="0">
                <a:solidFill>
                  <a:srgbClr val="00B0F0"/>
                </a:solidFill>
                <a:effectLst>
                  <a:outerShdw blurRad="38100" dist="38100" dir="2700000" algn="tl">
                    <a:srgbClr val="808080"/>
                  </a:outerShdw>
                </a:effectLst>
              </a:rPr>
              <a:t> s …</a:t>
            </a:r>
          </a:p>
        </p:txBody>
      </p:sp>
      <p:sp>
        <p:nvSpPr>
          <p:cNvPr id="22532" name="Text Box 4">
            <a:extLst>
              <a:ext uri="{FF2B5EF4-FFF2-40B4-BE49-F238E27FC236}">
                <a16:creationId xmlns:a16="http://schemas.microsoft.com/office/drawing/2014/main" id="{51B3EB45-8D98-4294-8F72-AD91AA3757C5}"/>
              </a:ext>
            </a:extLst>
          </p:cNvPr>
          <p:cNvSpPr txBox="1">
            <a:spLocks noChangeArrowheads="1"/>
          </p:cNvSpPr>
          <p:nvPr/>
        </p:nvSpPr>
        <p:spPr bwMode="auto">
          <a:xfrm>
            <a:off x="381000" y="2017713"/>
            <a:ext cx="8153400" cy="2554287"/>
          </a:xfrm>
          <a:prstGeom prst="rect">
            <a:avLst/>
          </a:prstGeom>
          <a:noFill/>
          <a:ln w="9525">
            <a:noFill/>
            <a:miter lim="800000"/>
            <a:headEnd/>
            <a:tailEnd/>
          </a:ln>
          <a:effectLst/>
        </p:spPr>
        <p:txBody>
          <a:bodyPr>
            <a:spAutoFit/>
          </a:bodyPr>
          <a:lstStyle/>
          <a:p>
            <a:pPr algn="ctr" eaLnBrk="1" hangingPunct="1">
              <a:spcBef>
                <a:spcPct val="50000"/>
              </a:spcBef>
              <a:defRPr/>
            </a:pPr>
            <a:r>
              <a:rPr lang="en-US" sz="8000" b="1" dirty="0">
                <a:effectLst>
                  <a:outerShdw blurRad="38100" dist="38100" dir="2700000" algn="tl">
                    <a:srgbClr val="000000"/>
                  </a:outerShdw>
                </a:effectLst>
              </a:rPr>
              <a:t>Defensive Stock</a:t>
            </a:r>
          </a:p>
        </p:txBody>
      </p:sp>
      <p:sp>
        <p:nvSpPr>
          <p:cNvPr id="59396" name="Text Box 7">
            <a:extLst>
              <a:ext uri="{FF2B5EF4-FFF2-40B4-BE49-F238E27FC236}">
                <a16:creationId xmlns:a16="http://schemas.microsoft.com/office/drawing/2014/main" id="{DA86CCB9-4E3C-44C0-AD00-9A4940F2E643}"/>
              </a:ext>
            </a:extLst>
          </p:cNvPr>
          <p:cNvSpPr txBox="1">
            <a:spLocks noChangeArrowheads="1"/>
          </p:cNvSpPr>
          <p:nvPr/>
        </p:nvSpPr>
        <p:spPr bwMode="auto">
          <a:xfrm>
            <a:off x="0" y="6091238"/>
            <a:ext cx="9144000"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hlinkClick r:id="rId3" action="ppaction://hlinksldjump"/>
              </a:rPr>
              <a:t>CLICK TO PLAY AGAIN</a:t>
            </a:r>
            <a:endParaRPr lang="en-US" altLang="en-US" sz="2000" b="1" u="sng">
              <a:solidFill>
                <a:srgbClr val="F5BC4B"/>
              </a:solidFill>
            </a:endParaRPr>
          </a:p>
        </p:txBody>
      </p:sp>
      <p:sp>
        <p:nvSpPr>
          <p:cNvPr id="59397" name="Text Box 10">
            <a:extLst>
              <a:ext uri="{FF2B5EF4-FFF2-40B4-BE49-F238E27FC236}">
                <a16:creationId xmlns:a16="http://schemas.microsoft.com/office/drawing/2014/main" id="{FCEE3A5B-7715-4E35-A921-4E8D61C0D891}"/>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500</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8">
            <a:extLst>
              <a:ext uri="{FF2B5EF4-FFF2-40B4-BE49-F238E27FC236}">
                <a16:creationId xmlns:a16="http://schemas.microsoft.com/office/drawing/2014/main" id="{A9AD49A2-8D75-42AB-A52F-56231DA89447}"/>
              </a:ext>
            </a:extLst>
          </p:cNvPr>
          <p:cNvSpPr txBox="1">
            <a:spLocks noChangeArrowheads="1"/>
          </p:cNvSpPr>
          <p:nvPr/>
        </p:nvSpPr>
        <p:spPr bwMode="auto">
          <a:xfrm>
            <a:off x="23813" y="6132513"/>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rPr>
              <a:t>CLICK TO CHECK</a:t>
            </a:r>
          </a:p>
        </p:txBody>
      </p:sp>
      <p:sp>
        <p:nvSpPr>
          <p:cNvPr id="21513" name="Rectangle 9">
            <a:extLst>
              <a:ext uri="{FF2B5EF4-FFF2-40B4-BE49-F238E27FC236}">
                <a16:creationId xmlns:a16="http://schemas.microsoft.com/office/drawing/2014/main" id="{ECF7C947-78D0-4E8F-A955-65694CFC2972}"/>
              </a:ext>
            </a:extLst>
          </p:cNvPr>
          <p:cNvSpPr>
            <a:spLocks noChangeArrowheads="1"/>
          </p:cNvSpPr>
          <p:nvPr/>
        </p:nvSpPr>
        <p:spPr bwMode="auto">
          <a:xfrm>
            <a:off x="762000" y="304800"/>
            <a:ext cx="77724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dirty="0">
                <a:solidFill>
                  <a:srgbClr val="00B0F0"/>
                </a:solidFill>
                <a:effectLst>
                  <a:outerShdw blurRad="38100" dist="38100" dir="2700000" algn="tl">
                    <a:srgbClr val="000000"/>
                  </a:outerShdw>
                </a:effectLst>
              </a:rPr>
              <a:t>T o p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c  3   f o r   100  p o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n t s  …</a:t>
            </a:r>
          </a:p>
        </p:txBody>
      </p:sp>
      <p:sp>
        <p:nvSpPr>
          <p:cNvPr id="61444" name="TextBox 4">
            <a:extLst>
              <a:ext uri="{FF2B5EF4-FFF2-40B4-BE49-F238E27FC236}">
                <a16:creationId xmlns:a16="http://schemas.microsoft.com/office/drawing/2014/main" id="{A5217DDF-37E3-4FE2-B4D5-9375724583F5}"/>
              </a:ext>
            </a:extLst>
          </p:cNvPr>
          <p:cNvSpPr txBox="1">
            <a:spLocks noChangeArrowheads="1"/>
          </p:cNvSpPr>
          <p:nvPr/>
        </p:nvSpPr>
        <p:spPr bwMode="auto">
          <a:xfrm>
            <a:off x="533400" y="1633538"/>
            <a:ext cx="8077200"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a:spcBef>
                <a:spcPct val="0"/>
              </a:spcBef>
              <a:buClrTx/>
              <a:buSzTx/>
              <a:buFontTx/>
              <a:buNone/>
            </a:pPr>
            <a:r>
              <a:rPr lang="en-US" altLang="en-US" sz="6000" b="1"/>
              <a:t>This is the world’s best known stock exchange.</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4" name="Oval 4">
            <a:extLst>
              <a:ext uri="{FF2B5EF4-FFF2-40B4-BE49-F238E27FC236}">
                <a16:creationId xmlns:a16="http://schemas.microsoft.com/office/drawing/2014/main" id="{5C149B90-AE8E-4C35-AAD1-9E207991ADB1}"/>
              </a:ext>
            </a:extLst>
          </p:cNvPr>
          <p:cNvSpPr>
            <a:spLocks noChangeArrowheads="1"/>
          </p:cNvSpPr>
          <p:nvPr/>
        </p:nvSpPr>
        <p:spPr bwMode="auto">
          <a:xfrm>
            <a:off x="1028700" y="1905000"/>
            <a:ext cx="7239000" cy="4267200"/>
          </a:xfrm>
          <a:prstGeom prst="ellipse">
            <a:avLst/>
          </a:prstGeom>
          <a:gradFill rotWithShape="0">
            <a:gsLst>
              <a:gs pos="0">
                <a:schemeClr val="bg1"/>
              </a:gs>
              <a:gs pos="100000">
                <a:srgbClr val="FCC98C"/>
              </a:gs>
            </a:gsLst>
            <a:lin ang="5400000" scaled="1"/>
          </a:gradFill>
          <a:ln w="76200">
            <a:solidFill>
              <a:srgbClr val="FF9900"/>
            </a:solidFill>
            <a:round/>
            <a:headEnd/>
            <a:tailEnd/>
          </a:ln>
          <a:effectLst/>
        </p:spPr>
        <p:txBody>
          <a:bodyPr wrap="none" anchor="ctr"/>
          <a:lstStyle/>
          <a:p>
            <a:pPr algn="ctr" eaLnBrk="1" hangingPunct="1">
              <a:spcBef>
                <a:spcPct val="20000"/>
              </a:spcBef>
              <a:buClr>
                <a:schemeClr val="folHlink"/>
              </a:buClr>
              <a:buSzPct val="60000"/>
              <a:buFont typeface="Wingdings" pitchFamily="2" charset="2"/>
              <a:buNone/>
              <a:defRPr/>
            </a:pPr>
            <a:r>
              <a:rPr lang="en-US" sz="6000" b="1" dirty="0">
                <a:solidFill>
                  <a:srgbClr val="000099"/>
                </a:solidFill>
                <a:effectLst>
                  <a:outerShdw blurRad="38100" dist="38100" dir="2700000" algn="tl">
                    <a:srgbClr val="000000"/>
                  </a:outerShdw>
                </a:effectLst>
                <a:latin typeface="Tahoma" charset="0"/>
              </a:rPr>
              <a:t>Types of </a:t>
            </a:r>
          </a:p>
          <a:p>
            <a:pPr algn="ctr" eaLnBrk="1" hangingPunct="1">
              <a:spcBef>
                <a:spcPct val="20000"/>
              </a:spcBef>
              <a:buClr>
                <a:schemeClr val="folHlink"/>
              </a:buClr>
              <a:buSzPct val="60000"/>
              <a:buFont typeface="Wingdings" pitchFamily="2" charset="2"/>
              <a:buNone/>
              <a:defRPr/>
            </a:pPr>
            <a:r>
              <a:rPr lang="en-US" sz="6000" b="1" dirty="0">
                <a:solidFill>
                  <a:srgbClr val="000099"/>
                </a:solidFill>
                <a:effectLst>
                  <a:outerShdw blurRad="38100" dist="38100" dir="2700000" algn="tl">
                    <a:srgbClr val="000000"/>
                  </a:outerShdw>
                </a:effectLst>
                <a:latin typeface="Tahoma" charset="0"/>
              </a:rPr>
              <a:t>Stocks</a:t>
            </a:r>
            <a:endParaRPr lang="en-US" sz="6000" b="1" dirty="0">
              <a:solidFill>
                <a:srgbClr val="000099"/>
              </a:solidFill>
              <a:effectLst>
                <a:outerShdw blurRad="38100" dist="38100" dir="2700000" algn="tl">
                  <a:srgbClr val="000000"/>
                </a:outerShdw>
              </a:effectLst>
            </a:endParaRPr>
          </a:p>
        </p:txBody>
      </p:sp>
      <p:sp>
        <p:nvSpPr>
          <p:cNvPr id="10248" name="Rectangle 8">
            <a:extLst>
              <a:ext uri="{FF2B5EF4-FFF2-40B4-BE49-F238E27FC236}">
                <a16:creationId xmlns:a16="http://schemas.microsoft.com/office/drawing/2014/main" id="{96B88548-B698-46C1-9E2A-68AA387F0390}"/>
              </a:ext>
            </a:extLst>
          </p:cNvPr>
          <p:cNvSpPr>
            <a:spLocks noChangeArrowheads="1"/>
          </p:cNvSpPr>
          <p:nvPr/>
        </p:nvSpPr>
        <p:spPr bwMode="auto">
          <a:xfrm>
            <a:off x="762000" y="304800"/>
            <a:ext cx="77724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600" dirty="0">
                <a:solidFill>
                  <a:srgbClr val="00B0F0"/>
                </a:solidFill>
                <a:effectLst>
                  <a:outerShdw blurRad="38100" dist="38100" dir="2700000" algn="tl">
                    <a:srgbClr val="808080"/>
                  </a:outerShdw>
                </a:effectLst>
              </a:rPr>
              <a:t>What do you know about…</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577DAFBA-A14F-4820-ABAF-AC258A6D938E}"/>
              </a:ext>
            </a:extLst>
          </p:cNvPr>
          <p:cNvSpPr>
            <a:spLocks noChangeArrowheads="1"/>
          </p:cNvSpPr>
          <p:nvPr/>
        </p:nvSpPr>
        <p:spPr bwMode="auto">
          <a:xfrm>
            <a:off x="560388" y="304800"/>
            <a:ext cx="83820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i="1" dirty="0">
                <a:solidFill>
                  <a:srgbClr val="00B0F0"/>
                </a:solidFill>
                <a:effectLst>
                  <a:outerShdw blurRad="38100" dist="38100" dir="2700000" algn="tl">
                    <a:srgbClr val="808080"/>
                  </a:outerShdw>
                </a:effectLst>
              </a:rPr>
              <a:t>T h e   c o r </a:t>
            </a:r>
            <a:r>
              <a:rPr lang="en-US" sz="3200" i="1" dirty="0" err="1">
                <a:solidFill>
                  <a:srgbClr val="00B0F0"/>
                </a:solidFill>
                <a:effectLst>
                  <a:outerShdw blurRad="38100" dist="38100" dir="2700000" algn="tl">
                    <a:srgbClr val="808080"/>
                  </a:outerShdw>
                </a:effectLst>
              </a:rPr>
              <a:t>r</a:t>
            </a:r>
            <a:r>
              <a:rPr lang="en-US" sz="3200" i="1" dirty="0">
                <a:solidFill>
                  <a:srgbClr val="00B0F0"/>
                </a:solidFill>
                <a:effectLst>
                  <a:outerShdw blurRad="38100" dist="38100" dir="2700000" algn="tl">
                    <a:srgbClr val="808080"/>
                  </a:outerShdw>
                </a:effectLst>
              </a:rPr>
              <a:t> e c t   a n s w e r   </a:t>
            </a:r>
            <a:r>
              <a:rPr lang="en-US" sz="3200" i="1" dirty="0" err="1">
                <a:solidFill>
                  <a:srgbClr val="00B0F0"/>
                </a:solidFill>
                <a:effectLst>
                  <a:outerShdw blurRad="38100" dist="38100" dir="2700000" algn="tl">
                    <a:srgbClr val="808080"/>
                  </a:outerShdw>
                </a:effectLst>
              </a:rPr>
              <a:t>i</a:t>
            </a:r>
            <a:r>
              <a:rPr lang="en-US" sz="3200" i="1" dirty="0">
                <a:solidFill>
                  <a:srgbClr val="00B0F0"/>
                </a:solidFill>
                <a:effectLst>
                  <a:outerShdw blurRad="38100" dist="38100" dir="2700000" algn="tl">
                    <a:srgbClr val="808080"/>
                  </a:outerShdw>
                </a:effectLst>
              </a:rPr>
              <a:t> s …</a:t>
            </a:r>
          </a:p>
        </p:txBody>
      </p:sp>
      <p:sp>
        <p:nvSpPr>
          <p:cNvPr id="22532" name="Text Box 4">
            <a:extLst>
              <a:ext uri="{FF2B5EF4-FFF2-40B4-BE49-F238E27FC236}">
                <a16:creationId xmlns:a16="http://schemas.microsoft.com/office/drawing/2014/main" id="{AA58F966-3E81-4B8D-B53E-70A8FBA3C09A}"/>
              </a:ext>
            </a:extLst>
          </p:cNvPr>
          <p:cNvSpPr txBox="1">
            <a:spLocks noChangeArrowheads="1"/>
          </p:cNvSpPr>
          <p:nvPr/>
        </p:nvSpPr>
        <p:spPr bwMode="auto">
          <a:xfrm>
            <a:off x="457200" y="1395413"/>
            <a:ext cx="8153400" cy="3786187"/>
          </a:xfrm>
          <a:prstGeom prst="rect">
            <a:avLst/>
          </a:prstGeom>
          <a:noFill/>
          <a:ln w="9525">
            <a:noFill/>
            <a:miter lim="800000"/>
            <a:headEnd/>
            <a:tailEnd/>
          </a:ln>
          <a:effectLst/>
        </p:spPr>
        <p:txBody>
          <a:bodyPr>
            <a:spAutoFit/>
          </a:bodyPr>
          <a:lstStyle/>
          <a:p>
            <a:pPr algn="ctr" eaLnBrk="1" hangingPunct="1">
              <a:spcBef>
                <a:spcPct val="50000"/>
              </a:spcBef>
              <a:defRPr/>
            </a:pPr>
            <a:r>
              <a:rPr lang="en-US" sz="8000" b="1" dirty="0">
                <a:effectLst>
                  <a:outerShdw blurRad="38100" dist="38100" dir="2700000" algn="tl">
                    <a:srgbClr val="000000"/>
                  </a:outerShdw>
                </a:effectLst>
              </a:rPr>
              <a:t>New York Stock Exchange</a:t>
            </a:r>
          </a:p>
        </p:txBody>
      </p:sp>
      <p:sp>
        <p:nvSpPr>
          <p:cNvPr id="63492" name="Text Box 7">
            <a:extLst>
              <a:ext uri="{FF2B5EF4-FFF2-40B4-BE49-F238E27FC236}">
                <a16:creationId xmlns:a16="http://schemas.microsoft.com/office/drawing/2014/main" id="{EE2CCBA4-93AB-4B00-8255-5ADF325469F9}"/>
              </a:ext>
            </a:extLst>
          </p:cNvPr>
          <p:cNvSpPr txBox="1">
            <a:spLocks noChangeArrowheads="1"/>
          </p:cNvSpPr>
          <p:nvPr/>
        </p:nvSpPr>
        <p:spPr bwMode="auto">
          <a:xfrm>
            <a:off x="33338" y="6091238"/>
            <a:ext cx="9144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1800" b="1" u="sng">
                <a:solidFill>
                  <a:srgbClr val="F5BC4B"/>
                </a:solidFill>
                <a:hlinkClick r:id="rId3" action="ppaction://hlinksldjump"/>
              </a:rPr>
              <a:t>CLICK TO PLAY AGAIN</a:t>
            </a:r>
            <a:endParaRPr lang="en-US" altLang="en-US" sz="1800" b="1" u="sng">
              <a:solidFill>
                <a:srgbClr val="F5BC4B"/>
              </a:solidFill>
            </a:endParaRPr>
          </a:p>
        </p:txBody>
      </p:sp>
      <p:sp>
        <p:nvSpPr>
          <p:cNvPr id="63493" name="Text Box 10">
            <a:extLst>
              <a:ext uri="{FF2B5EF4-FFF2-40B4-BE49-F238E27FC236}">
                <a16:creationId xmlns:a16="http://schemas.microsoft.com/office/drawing/2014/main" id="{511555CE-A446-4D5F-B19D-981AEEA6C533}"/>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100</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8">
            <a:extLst>
              <a:ext uri="{FF2B5EF4-FFF2-40B4-BE49-F238E27FC236}">
                <a16:creationId xmlns:a16="http://schemas.microsoft.com/office/drawing/2014/main" id="{7876EA69-72D3-47D4-86FB-3A096BEA1F9A}"/>
              </a:ext>
            </a:extLst>
          </p:cNvPr>
          <p:cNvSpPr txBox="1">
            <a:spLocks noChangeArrowheads="1"/>
          </p:cNvSpPr>
          <p:nvPr/>
        </p:nvSpPr>
        <p:spPr bwMode="auto">
          <a:xfrm>
            <a:off x="0" y="60198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rPr>
              <a:t>CLICK TO CHECK</a:t>
            </a:r>
          </a:p>
        </p:txBody>
      </p:sp>
      <p:sp>
        <p:nvSpPr>
          <p:cNvPr id="21513" name="Rectangle 9">
            <a:extLst>
              <a:ext uri="{FF2B5EF4-FFF2-40B4-BE49-F238E27FC236}">
                <a16:creationId xmlns:a16="http://schemas.microsoft.com/office/drawing/2014/main" id="{55307F47-0696-4AA7-9470-0E6F28490F7F}"/>
              </a:ext>
            </a:extLst>
          </p:cNvPr>
          <p:cNvSpPr>
            <a:spLocks noChangeArrowheads="1"/>
          </p:cNvSpPr>
          <p:nvPr/>
        </p:nvSpPr>
        <p:spPr bwMode="auto">
          <a:xfrm>
            <a:off x="762000" y="304800"/>
            <a:ext cx="77724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dirty="0">
                <a:solidFill>
                  <a:srgbClr val="00B0F0"/>
                </a:solidFill>
                <a:effectLst>
                  <a:outerShdw blurRad="38100" dist="38100" dir="2700000" algn="tl">
                    <a:srgbClr val="000000"/>
                  </a:outerShdw>
                </a:effectLst>
              </a:rPr>
              <a:t>T o p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c  3   f o r   200  p o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n t s  …</a:t>
            </a:r>
          </a:p>
        </p:txBody>
      </p:sp>
      <p:sp>
        <p:nvSpPr>
          <p:cNvPr id="6" name="Rectangle 5">
            <a:extLst>
              <a:ext uri="{FF2B5EF4-FFF2-40B4-BE49-F238E27FC236}">
                <a16:creationId xmlns:a16="http://schemas.microsoft.com/office/drawing/2014/main" id="{FBA79657-F1D3-41CB-A0B9-E8EF86FD108F}"/>
              </a:ext>
            </a:extLst>
          </p:cNvPr>
          <p:cNvSpPr/>
          <p:nvPr/>
        </p:nvSpPr>
        <p:spPr>
          <a:xfrm>
            <a:off x="228600" y="1676400"/>
            <a:ext cx="8610600" cy="2862263"/>
          </a:xfrm>
          <a:prstGeom prst="rect">
            <a:avLst/>
          </a:prstGeom>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This is the largest electronic based trading market.</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7280CD9E-4CE1-424B-B773-F3035539120F}"/>
              </a:ext>
            </a:extLst>
          </p:cNvPr>
          <p:cNvSpPr>
            <a:spLocks noChangeArrowheads="1"/>
          </p:cNvSpPr>
          <p:nvPr/>
        </p:nvSpPr>
        <p:spPr bwMode="auto">
          <a:xfrm>
            <a:off x="560388" y="304800"/>
            <a:ext cx="83820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i="1" dirty="0">
                <a:solidFill>
                  <a:srgbClr val="00B0F0"/>
                </a:solidFill>
                <a:effectLst>
                  <a:outerShdw blurRad="38100" dist="38100" dir="2700000" algn="tl">
                    <a:srgbClr val="808080"/>
                  </a:outerShdw>
                </a:effectLst>
              </a:rPr>
              <a:t>T h e   c o r </a:t>
            </a:r>
            <a:r>
              <a:rPr lang="en-US" sz="3200" i="1" dirty="0" err="1">
                <a:solidFill>
                  <a:srgbClr val="00B0F0"/>
                </a:solidFill>
                <a:effectLst>
                  <a:outerShdw blurRad="38100" dist="38100" dir="2700000" algn="tl">
                    <a:srgbClr val="808080"/>
                  </a:outerShdw>
                </a:effectLst>
              </a:rPr>
              <a:t>r</a:t>
            </a:r>
            <a:r>
              <a:rPr lang="en-US" sz="3200" i="1" dirty="0">
                <a:solidFill>
                  <a:srgbClr val="00B0F0"/>
                </a:solidFill>
                <a:effectLst>
                  <a:outerShdw blurRad="38100" dist="38100" dir="2700000" algn="tl">
                    <a:srgbClr val="808080"/>
                  </a:outerShdw>
                </a:effectLst>
              </a:rPr>
              <a:t> e c t   a n s w e r   </a:t>
            </a:r>
            <a:r>
              <a:rPr lang="en-US" sz="3200" i="1" dirty="0" err="1">
                <a:solidFill>
                  <a:srgbClr val="00B0F0"/>
                </a:solidFill>
                <a:effectLst>
                  <a:outerShdw blurRad="38100" dist="38100" dir="2700000" algn="tl">
                    <a:srgbClr val="808080"/>
                  </a:outerShdw>
                </a:effectLst>
              </a:rPr>
              <a:t>i</a:t>
            </a:r>
            <a:r>
              <a:rPr lang="en-US" sz="3200" i="1" dirty="0">
                <a:solidFill>
                  <a:srgbClr val="00B0F0"/>
                </a:solidFill>
                <a:effectLst>
                  <a:outerShdw blurRad="38100" dist="38100" dir="2700000" algn="tl">
                    <a:srgbClr val="808080"/>
                  </a:outerShdw>
                </a:effectLst>
              </a:rPr>
              <a:t> s …</a:t>
            </a:r>
          </a:p>
        </p:txBody>
      </p:sp>
      <p:sp>
        <p:nvSpPr>
          <p:cNvPr id="22532" name="Text Box 4">
            <a:extLst>
              <a:ext uri="{FF2B5EF4-FFF2-40B4-BE49-F238E27FC236}">
                <a16:creationId xmlns:a16="http://schemas.microsoft.com/office/drawing/2014/main" id="{1BFB885A-436B-4521-ACAB-B26B97ABC8B2}"/>
              </a:ext>
            </a:extLst>
          </p:cNvPr>
          <p:cNvSpPr txBox="1">
            <a:spLocks noChangeArrowheads="1"/>
          </p:cNvSpPr>
          <p:nvPr/>
        </p:nvSpPr>
        <p:spPr bwMode="auto">
          <a:xfrm>
            <a:off x="457200" y="2638425"/>
            <a:ext cx="8153400" cy="1323975"/>
          </a:xfrm>
          <a:prstGeom prst="rect">
            <a:avLst/>
          </a:prstGeom>
          <a:noFill/>
          <a:ln w="9525">
            <a:noFill/>
            <a:miter lim="800000"/>
            <a:headEnd/>
            <a:tailEnd/>
          </a:ln>
          <a:effectLst/>
        </p:spPr>
        <p:txBody>
          <a:bodyPr>
            <a:spAutoFit/>
          </a:bodyPr>
          <a:lstStyle/>
          <a:p>
            <a:pPr algn="ctr" eaLnBrk="1" hangingPunct="1">
              <a:spcBef>
                <a:spcPct val="50000"/>
              </a:spcBef>
              <a:defRPr/>
            </a:pPr>
            <a:r>
              <a:rPr lang="en-US" sz="8000" b="1" dirty="0">
                <a:effectLst>
                  <a:outerShdw blurRad="38100" dist="38100" dir="2700000" algn="tl">
                    <a:srgbClr val="000000"/>
                  </a:outerShdw>
                </a:effectLst>
              </a:rPr>
              <a:t>NASDAQ</a:t>
            </a:r>
          </a:p>
        </p:txBody>
      </p:sp>
      <p:sp>
        <p:nvSpPr>
          <p:cNvPr id="67588" name="Text Box 7">
            <a:extLst>
              <a:ext uri="{FF2B5EF4-FFF2-40B4-BE49-F238E27FC236}">
                <a16:creationId xmlns:a16="http://schemas.microsoft.com/office/drawing/2014/main" id="{0536DA78-2A36-4D7F-95DD-F7884361F3E5}"/>
              </a:ext>
            </a:extLst>
          </p:cNvPr>
          <p:cNvSpPr txBox="1">
            <a:spLocks noChangeArrowheads="1"/>
          </p:cNvSpPr>
          <p:nvPr/>
        </p:nvSpPr>
        <p:spPr bwMode="auto">
          <a:xfrm>
            <a:off x="0" y="6091238"/>
            <a:ext cx="9144000"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hlinkClick r:id="rId3" action="ppaction://hlinksldjump"/>
              </a:rPr>
              <a:t>CLICK TO PLAY AGAIN</a:t>
            </a:r>
            <a:endParaRPr lang="en-US" altLang="en-US" sz="2000" b="1" u="sng">
              <a:solidFill>
                <a:srgbClr val="F5BC4B"/>
              </a:solidFill>
            </a:endParaRPr>
          </a:p>
        </p:txBody>
      </p:sp>
      <p:sp>
        <p:nvSpPr>
          <p:cNvPr id="67589" name="Text Box 10">
            <a:extLst>
              <a:ext uri="{FF2B5EF4-FFF2-40B4-BE49-F238E27FC236}">
                <a16:creationId xmlns:a16="http://schemas.microsoft.com/office/drawing/2014/main" id="{9C2C2D15-2517-474A-A9D2-96C2A1324CE8}"/>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200</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8">
            <a:extLst>
              <a:ext uri="{FF2B5EF4-FFF2-40B4-BE49-F238E27FC236}">
                <a16:creationId xmlns:a16="http://schemas.microsoft.com/office/drawing/2014/main" id="{664D946D-A6CA-43C9-A995-27E775764C70}"/>
              </a:ext>
            </a:extLst>
          </p:cNvPr>
          <p:cNvSpPr txBox="1">
            <a:spLocks noChangeArrowheads="1"/>
          </p:cNvSpPr>
          <p:nvPr/>
        </p:nvSpPr>
        <p:spPr bwMode="auto">
          <a:xfrm>
            <a:off x="-20638" y="6119813"/>
            <a:ext cx="9144001"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rPr>
              <a:t>CLICK TO CHECK</a:t>
            </a:r>
          </a:p>
        </p:txBody>
      </p:sp>
      <p:sp>
        <p:nvSpPr>
          <p:cNvPr id="21513" name="Rectangle 9">
            <a:extLst>
              <a:ext uri="{FF2B5EF4-FFF2-40B4-BE49-F238E27FC236}">
                <a16:creationId xmlns:a16="http://schemas.microsoft.com/office/drawing/2014/main" id="{E8D4FC41-2968-4700-B7C1-D648FE47BC05}"/>
              </a:ext>
            </a:extLst>
          </p:cNvPr>
          <p:cNvSpPr>
            <a:spLocks noChangeArrowheads="1"/>
          </p:cNvSpPr>
          <p:nvPr/>
        </p:nvSpPr>
        <p:spPr bwMode="auto">
          <a:xfrm>
            <a:off x="762000" y="304800"/>
            <a:ext cx="77724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dirty="0">
                <a:solidFill>
                  <a:srgbClr val="00B0F0"/>
                </a:solidFill>
                <a:effectLst>
                  <a:outerShdw blurRad="38100" dist="38100" dir="2700000" algn="tl">
                    <a:srgbClr val="000000"/>
                  </a:outerShdw>
                </a:effectLst>
              </a:rPr>
              <a:t>T o p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c  3   f o r   300  p o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n t s  …</a:t>
            </a:r>
          </a:p>
        </p:txBody>
      </p:sp>
      <p:sp>
        <p:nvSpPr>
          <p:cNvPr id="6" name="Rectangle 5">
            <a:extLst>
              <a:ext uri="{FF2B5EF4-FFF2-40B4-BE49-F238E27FC236}">
                <a16:creationId xmlns:a16="http://schemas.microsoft.com/office/drawing/2014/main" id="{2F0BA7AD-7C97-432A-B8A4-4136D76D4EF8}"/>
              </a:ext>
            </a:extLst>
          </p:cNvPr>
          <p:cNvSpPr/>
          <p:nvPr/>
        </p:nvSpPr>
        <p:spPr>
          <a:xfrm>
            <a:off x="228600" y="1633538"/>
            <a:ext cx="8610600" cy="3786187"/>
          </a:xfrm>
          <a:prstGeom prst="rect">
            <a:avLst/>
          </a:prstGeom>
        </p:spPr>
        <p:txBody>
          <a:bodyPr>
            <a:spAutoFit/>
          </a:bodyPr>
          <a:lstStyle/>
          <a:p>
            <a:pPr algn="ctr" eaLnBrk="1" hangingPunct="1">
              <a:spcBef>
                <a:spcPct val="50000"/>
              </a:spcBef>
              <a:defRPr/>
            </a:pPr>
            <a:r>
              <a:rPr lang="en-US" sz="4800" b="1" dirty="0">
                <a:effectLst>
                  <a:outerShdw blurRad="38100" dist="38100" dir="2700000" algn="tl">
                    <a:srgbClr val="000000"/>
                  </a:outerShdw>
                </a:effectLst>
                <a:latin typeface="+mn-lt"/>
              </a:rPr>
              <a:t>This exchange buys and sells future and option contracts </a:t>
            </a:r>
            <a:r>
              <a:rPr lang="en-US" sz="4800" b="1" dirty="0">
                <a:latin typeface="+mn-lt"/>
              </a:rPr>
              <a:t>trading metals such as gold, silver, copper, and aluminum.</a:t>
            </a:r>
            <a:endParaRPr lang="en-US" sz="4800" b="1" dirty="0">
              <a:effectLst>
                <a:outerShdw blurRad="38100" dist="38100" dir="2700000" algn="tl">
                  <a:srgbClr val="000000"/>
                </a:outerShdw>
              </a:effectLst>
              <a:latin typeface="+mn-lt"/>
            </a:endParaRP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80FA38BA-4393-479C-B53E-B5A55FAE19AD}"/>
              </a:ext>
            </a:extLst>
          </p:cNvPr>
          <p:cNvSpPr>
            <a:spLocks noChangeArrowheads="1"/>
          </p:cNvSpPr>
          <p:nvPr/>
        </p:nvSpPr>
        <p:spPr bwMode="auto">
          <a:xfrm>
            <a:off x="560388" y="304800"/>
            <a:ext cx="83820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i="1" dirty="0">
                <a:solidFill>
                  <a:srgbClr val="00B0F0"/>
                </a:solidFill>
                <a:effectLst>
                  <a:outerShdw blurRad="38100" dist="38100" dir="2700000" algn="tl">
                    <a:srgbClr val="808080"/>
                  </a:outerShdw>
                </a:effectLst>
              </a:rPr>
              <a:t>T h e   c o r </a:t>
            </a:r>
            <a:r>
              <a:rPr lang="en-US" sz="3200" i="1" dirty="0" err="1">
                <a:solidFill>
                  <a:srgbClr val="00B0F0"/>
                </a:solidFill>
                <a:effectLst>
                  <a:outerShdw blurRad="38100" dist="38100" dir="2700000" algn="tl">
                    <a:srgbClr val="808080"/>
                  </a:outerShdw>
                </a:effectLst>
              </a:rPr>
              <a:t>r</a:t>
            </a:r>
            <a:r>
              <a:rPr lang="en-US" sz="3200" i="1" dirty="0">
                <a:solidFill>
                  <a:srgbClr val="00B0F0"/>
                </a:solidFill>
                <a:effectLst>
                  <a:outerShdw blurRad="38100" dist="38100" dir="2700000" algn="tl">
                    <a:srgbClr val="808080"/>
                  </a:outerShdw>
                </a:effectLst>
              </a:rPr>
              <a:t> e c t   a n s w e r   </a:t>
            </a:r>
            <a:r>
              <a:rPr lang="en-US" sz="3200" i="1" dirty="0" err="1">
                <a:solidFill>
                  <a:srgbClr val="00B0F0"/>
                </a:solidFill>
                <a:effectLst>
                  <a:outerShdw blurRad="38100" dist="38100" dir="2700000" algn="tl">
                    <a:srgbClr val="808080"/>
                  </a:outerShdw>
                </a:effectLst>
              </a:rPr>
              <a:t>i</a:t>
            </a:r>
            <a:r>
              <a:rPr lang="en-US" sz="3200" i="1" dirty="0">
                <a:solidFill>
                  <a:srgbClr val="00B0F0"/>
                </a:solidFill>
                <a:effectLst>
                  <a:outerShdw blurRad="38100" dist="38100" dir="2700000" algn="tl">
                    <a:srgbClr val="808080"/>
                  </a:outerShdw>
                </a:effectLst>
              </a:rPr>
              <a:t> s …</a:t>
            </a:r>
          </a:p>
        </p:txBody>
      </p:sp>
      <p:sp>
        <p:nvSpPr>
          <p:cNvPr id="22532" name="Text Box 4">
            <a:extLst>
              <a:ext uri="{FF2B5EF4-FFF2-40B4-BE49-F238E27FC236}">
                <a16:creationId xmlns:a16="http://schemas.microsoft.com/office/drawing/2014/main" id="{13775A18-3294-4F42-A648-E312336CFC81}"/>
              </a:ext>
            </a:extLst>
          </p:cNvPr>
          <p:cNvSpPr txBox="1">
            <a:spLocks noChangeArrowheads="1"/>
          </p:cNvSpPr>
          <p:nvPr/>
        </p:nvSpPr>
        <p:spPr bwMode="auto">
          <a:xfrm>
            <a:off x="304800" y="2638425"/>
            <a:ext cx="8153400" cy="1323975"/>
          </a:xfrm>
          <a:prstGeom prst="rect">
            <a:avLst/>
          </a:prstGeom>
          <a:noFill/>
          <a:ln w="9525">
            <a:noFill/>
            <a:miter lim="800000"/>
            <a:headEnd/>
            <a:tailEnd/>
          </a:ln>
          <a:effectLst/>
        </p:spPr>
        <p:txBody>
          <a:bodyPr>
            <a:spAutoFit/>
          </a:bodyPr>
          <a:lstStyle/>
          <a:p>
            <a:pPr algn="ctr" eaLnBrk="1" hangingPunct="1">
              <a:spcBef>
                <a:spcPct val="50000"/>
              </a:spcBef>
              <a:defRPr/>
            </a:pPr>
            <a:r>
              <a:rPr lang="en-US" sz="8000" b="1" dirty="0" err="1">
                <a:effectLst>
                  <a:outerShdw blurRad="38100" dist="38100" dir="2700000" algn="tl">
                    <a:srgbClr val="000000"/>
                  </a:outerShdw>
                </a:effectLst>
              </a:rPr>
              <a:t>Comex</a:t>
            </a:r>
            <a:endParaRPr lang="en-US" sz="8000" b="1" dirty="0">
              <a:effectLst>
                <a:outerShdw blurRad="38100" dist="38100" dir="2700000" algn="tl">
                  <a:srgbClr val="000000"/>
                </a:outerShdw>
              </a:effectLst>
            </a:endParaRPr>
          </a:p>
        </p:txBody>
      </p:sp>
      <p:sp>
        <p:nvSpPr>
          <p:cNvPr id="71684" name="Text Box 7">
            <a:extLst>
              <a:ext uri="{FF2B5EF4-FFF2-40B4-BE49-F238E27FC236}">
                <a16:creationId xmlns:a16="http://schemas.microsoft.com/office/drawing/2014/main" id="{A35D4909-3F24-4B26-AFA1-1C665AC1F451}"/>
              </a:ext>
            </a:extLst>
          </p:cNvPr>
          <p:cNvSpPr txBox="1">
            <a:spLocks noChangeArrowheads="1"/>
          </p:cNvSpPr>
          <p:nvPr/>
        </p:nvSpPr>
        <p:spPr bwMode="auto">
          <a:xfrm>
            <a:off x="0" y="6091238"/>
            <a:ext cx="9144000"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hlinkClick r:id="rId3" action="ppaction://hlinksldjump"/>
              </a:rPr>
              <a:t>CLICK TO PLAY AGAIN</a:t>
            </a:r>
            <a:endParaRPr lang="en-US" altLang="en-US" sz="2000" b="1" u="sng">
              <a:solidFill>
                <a:srgbClr val="F5BC4B"/>
              </a:solidFill>
            </a:endParaRPr>
          </a:p>
        </p:txBody>
      </p:sp>
      <p:sp>
        <p:nvSpPr>
          <p:cNvPr id="71685" name="Text Box 10">
            <a:extLst>
              <a:ext uri="{FF2B5EF4-FFF2-40B4-BE49-F238E27FC236}">
                <a16:creationId xmlns:a16="http://schemas.microsoft.com/office/drawing/2014/main" id="{6E88E611-03E9-4274-8FB4-87DEE9B48655}"/>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300</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8">
            <a:extLst>
              <a:ext uri="{FF2B5EF4-FFF2-40B4-BE49-F238E27FC236}">
                <a16:creationId xmlns:a16="http://schemas.microsoft.com/office/drawing/2014/main" id="{A5CA564A-C8DB-47A7-B89A-613945A3C381}"/>
              </a:ext>
            </a:extLst>
          </p:cNvPr>
          <p:cNvSpPr txBox="1">
            <a:spLocks noChangeArrowheads="1"/>
          </p:cNvSpPr>
          <p:nvPr/>
        </p:nvSpPr>
        <p:spPr bwMode="auto">
          <a:xfrm>
            <a:off x="0" y="6088063"/>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rPr>
              <a:t>CLICK TO CHECK</a:t>
            </a:r>
          </a:p>
        </p:txBody>
      </p:sp>
      <p:sp>
        <p:nvSpPr>
          <p:cNvPr id="21513" name="Rectangle 9">
            <a:extLst>
              <a:ext uri="{FF2B5EF4-FFF2-40B4-BE49-F238E27FC236}">
                <a16:creationId xmlns:a16="http://schemas.microsoft.com/office/drawing/2014/main" id="{AB3E75B0-8F5D-48CB-8B72-D44417DF9462}"/>
              </a:ext>
            </a:extLst>
          </p:cNvPr>
          <p:cNvSpPr>
            <a:spLocks noChangeArrowheads="1"/>
          </p:cNvSpPr>
          <p:nvPr/>
        </p:nvSpPr>
        <p:spPr bwMode="auto">
          <a:xfrm>
            <a:off x="762000" y="304800"/>
            <a:ext cx="77724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dirty="0">
                <a:solidFill>
                  <a:srgbClr val="00B0F0"/>
                </a:solidFill>
                <a:effectLst>
                  <a:outerShdw blurRad="38100" dist="38100" dir="2700000" algn="tl">
                    <a:srgbClr val="000000"/>
                  </a:outerShdw>
                </a:effectLst>
              </a:rPr>
              <a:t>T o p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c  3   f o r   400  p o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n t s  …</a:t>
            </a:r>
          </a:p>
        </p:txBody>
      </p:sp>
      <p:sp>
        <p:nvSpPr>
          <p:cNvPr id="6" name="Rectangle 5">
            <a:extLst>
              <a:ext uri="{FF2B5EF4-FFF2-40B4-BE49-F238E27FC236}">
                <a16:creationId xmlns:a16="http://schemas.microsoft.com/office/drawing/2014/main" id="{9A0423FE-3ED0-42C8-B08F-F2B7237D0A5E}"/>
              </a:ext>
            </a:extLst>
          </p:cNvPr>
          <p:cNvSpPr/>
          <p:nvPr/>
        </p:nvSpPr>
        <p:spPr>
          <a:xfrm>
            <a:off x="266700" y="1371600"/>
            <a:ext cx="8610600" cy="4524375"/>
          </a:xfrm>
          <a:prstGeom prst="rect">
            <a:avLst/>
          </a:prstGeom>
        </p:spPr>
        <p:txBody>
          <a:bodyPr>
            <a:spAutoFit/>
          </a:bodyPr>
          <a:lstStyle/>
          <a:p>
            <a:pPr algn="ctr" eaLnBrk="1" hangingPunct="1">
              <a:spcBef>
                <a:spcPct val="50000"/>
              </a:spcBef>
              <a:defRPr/>
            </a:pPr>
            <a:r>
              <a:rPr lang="en-US" sz="4800" b="1" dirty="0">
                <a:latin typeface="+mn-lt"/>
              </a:rPr>
              <a:t>This exchange lists, buys and sells futures and options on various metals, energy, and agricultural commodities.</a:t>
            </a:r>
            <a:endParaRPr lang="en-US" sz="4800" b="1" dirty="0">
              <a:effectLst>
                <a:outerShdw blurRad="38100" dist="38100" dir="2700000" algn="tl">
                  <a:srgbClr val="000000"/>
                </a:outerShdw>
              </a:effectLst>
            </a:endParaRP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7BB0C5C8-F6B5-4908-9791-E76209D830D4}"/>
              </a:ext>
            </a:extLst>
          </p:cNvPr>
          <p:cNvSpPr>
            <a:spLocks noChangeArrowheads="1"/>
          </p:cNvSpPr>
          <p:nvPr/>
        </p:nvSpPr>
        <p:spPr bwMode="auto">
          <a:xfrm>
            <a:off x="560388" y="304800"/>
            <a:ext cx="83820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i="1" dirty="0">
                <a:solidFill>
                  <a:srgbClr val="00B0F0"/>
                </a:solidFill>
                <a:effectLst>
                  <a:outerShdw blurRad="38100" dist="38100" dir="2700000" algn="tl">
                    <a:srgbClr val="808080"/>
                  </a:outerShdw>
                </a:effectLst>
              </a:rPr>
              <a:t>T h e   c o r </a:t>
            </a:r>
            <a:r>
              <a:rPr lang="en-US" sz="3200" i="1" dirty="0" err="1">
                <a:solidFill>
                  <a:srgbClr val="00B0F0"/>
                </a:solidFill>
                <a:effectLst>
                  <a:outerShdw blurRad="38100" dist="38100" dir="2700000" algn="tl">
                    <a:srgbClr val="808080"/>
                  </a:outerShdw>
                </a:effectLst>
              </a:rPr>
              <a:t>r</a:t>
            </a:r>
            <a:r>
              <a:rPr lang="en-US" sz="3200" i="1" dirty="0">
                <a:solidFill>
                  <a:srgbClr val="00B0F0"/>
                </a:solidFill>
                <a:effectLst>
                  <a:outerShdw blurRad="38100" dist="38100" dir="2700000" algn="tl">
                    <a:srgbClr val="808080"/>
                  </a:outerShdw>
                </a:effectLst>
              </a:rPr>
              <a:t> e c t   a n s w e r   </a:t>
            </a:r>
            <a:r>
              <a:rPr lang="en-US" sz="3200" i="1" dirty="0" err="1">
                <a:solidFill>
                  <a:srgbClr val="00B0F0"/>
                </a:solidFill>
                <a:effectLst>
                  <a:outerShdw blurRad="38100" dist="38100" dir="2700000" algn="tl">
                    <a:srgbClr val="808080"/>
                  </a:outerShdw>
                </a:effectLst>
              </a:rPr>
              <a:t>i</a:t>
            </a:r>
            <a:r>
              <a:rPr lang="en-US" sz="3200" i="1" dirty="0">
                <a:solidFill>
                  <a:srgbClr val="00B0F0"/>
                </a:solidFill>
                <a:effectLst>
                  <a:outerShdw blurRad="38100" dist="38100" dir="2700000" algn="tl">
                    <a:srgbClr val="808080"/>
                  </a:outerShdw>
                </a:effectLst>
              </a:rPr>
              <a:t> s …</a:t>
            </a:r>
          </a:p>
        </p:txBody>
      </p:sp>
      <p:sp>
        <p:nvSpPr>
          <p:cNvPr id="22532" name="Text Box 4">
            <a:extLst>
              <a:ext uri="{FF2B5EF4-FFF2-40B4-BE49-F238E27FC236}">
                <a16:creationId xmlns:a16="http://schemas.microsoft.com/office/drawing/2014/main" id="{3DCCBF5D-6C90-48E7-BAA2-367788429138}"/>
              </a:ext>
            </a:extLst>
          </p:cNvPr>
          <p:cNvSpPr txBox="1">
            <a:spLocks noChangeArrowheads="1"/>
          </p:cNvSpPr>
          <p:nvPr/>
        </p:nvSpPr>
        <p:spPr bwMode="auto">
          <a:xfrm>
            <a:off x="304800" y="2638425"/>
            <a:ext cx="8153400" cy="1323975"/>
          </a:xfrm>
          <a:prstGeom prst="rect">
            <a:avLst/>
          </a:prstGeom>
          <a:noFill/>
          <a:ln w="9525">
            <a:noFill/>
            <a:miter lim="800000"/>
            <a:headEnd/>
            <a:tailEnd/>
          </a:ln>
          <a:effectLst/>
        </p:spPr>
        <p:txBody>
          <a:bodyPr>
            <a:spAutoFit/>
          </a:bodyPr>
          <a:lstStyle/>
          <a:p>
            <a:pPr algn="ctr" eaLnBrk="1" hangingPunct="1">
              <a:spcBef>
                <a:spcPct val="50000"/>
              </a:spcBef>
              <a:defRPr/>
            </a:pPr>
            <a:r>
              <a:rPr lang="en-US" sz="8000" b="1" dirty="0">
                <a:effectLst>
                  <a:outerShdw blurRad="38100" dist="38100" dir="2700000" algn="tl">
                    <a:srgbClr val="000000"/>
                  </a:outerShdw>
                </a:effectLst>
              </a:rPr>
              <a:t>NYMEX</a:t>
            </a:r>
          </a:p>
        </p:txBody>
      </p:sp>
      <p:sp>
        <p:nvSpPr>
          <p:cNvPr id="75780" name="Text Box 7">
            <a:extLst>
              <a:ext uri="{FF2B5EF4-FFF2-40B4-BE49-F238E27FC236}">
                <a16:creationId xmlns:a16="http://schemas.microsoft.com/office/drawing/2014/main" id="{15B129A8-49D4-49F4-9B57-6F8DA880FF7D}"/>
              </a:ext>
            </a:extLst>
          </p:cNvPr>
          <p:cNvSpPr txBox="1">
            <a:spLocks noChangeArrowheads="1"/>
          </p:cNvSpPr>
          <p:nvPr/>
        </p:nvSpPr>
        <p:spPr bwMode="auto">
          <a:xfrm>
            <a:off x="0" y="6091238"/>
            <a:ext cx="9144000"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hlinkClick r:id="rId3" action="ppaction://hlinksldjump"/>
              </a:rPr>
              <a:t>CLICK TO PLAY AGAIN</a:t>
            </a:r>
            <a:endParaRPr lang="en-US" altLang="en-US" sz="2000" b="1" u="sng">
              <a:solidFill>
                <a:srgbClr val="F5BC4B"/>
              </a:solidFill>
            </a:endParaRPr>
          </a:p>
        </p:txBody>
      </p:sp>
      <p:sp>
        <p:nvSpPr>
          <p:cNvPr id="75781" name="Text Box 10">
            <a:extLst>
              <a:ext uri="{FF2B5EF4-FFF2-40B4-BE49-F238E27FC236}">
                <a16:creationId xmlns:a16="http://schemas.microsoft.com/office/drawing/2014/main" id="{D62C0629-4D50-454E-8C22-729E1CF92E10}"/>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400</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 Box 8">
            <a:extLst>
              <a:ext uri="{FF2B5EF4-FFF2-40B4-BE49-F238E27FC236}">
                <a16:creationId xmlns:a16="http://schemas.microsoft.com/office/drawing/2014/main" id="{5084DA98-4771-4EEC-8BBC-BD6860261570}"/>
              </a:ext>
            </a:extLst>
          </p:cNvPr>
          <p:cNvSpPr txBox="1">
            <a:spLocks noChangeArrowheads="1"/>
          </p:cNvSpPr>
          <p:nvPr/>
        </p:nvSpPr>
        <p:spPr bwMode="auto">
          <a:xfrm>
            <a:off x="-38100" y="6156325"/>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rPr>
              <a:t>CLICK TO CHECK</a:t>
            </a:r>
          </a:p>
        </p:txBody>
      </p:sp>
      <p:sp>
        <p:nvSpPr>
          <p:cNvPr id="21513" name="Rectangle 9">
            <a:extLst>
              <a:ext uri="{FF2B5EF4-FFF2-40B4-BE49-F238E27FC236}">
                <a16:creationId xmlns:a16="http://schemas.microsoft.com/office/drawing/2014/main" id="{79BFF675-8378-495F-88CA-1A2C09AC8C1B}"/>
              </a:ext>
            </a:extLst>
          </p:cNvPr>
          <p:cNvSpPr>
            <a:spLocks noChangeArrowheads="1"/>
          </p:cNvSpPr>
          <p:nvPr/>
        </p:nvSpPr>
        <p:spPr bwMode="auto">
          <a:xfrm>
            <a:off x="762000" y="304800"/>
            <a:ext cx="77724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dirty="0">
                <a:solidFill>
                  <a:srgbClr val="00B0F0"/>
                </a:solidFill>
                <a:effectLst>
                  <a:outerShdw blurRad="38100" dist="38100" dir="2700000" algn="tl">
                    <a:srgbClr val="000000"/>
                  </a:outerShdw>
                </a:effectLst>
              </a:rPr>
              <a:t>T o p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c  3   f o r   500  p o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n t s  …</a:t>
            </a:r>
          </a:p>
        </p:txBody>
      </p:sp>
      <p:sp>
        <p:nvSpPr>
          <p:cNvPr id="6" name="Rectangle 5">
            <a:extLst>
              <a:ext uri="{FF2B5EF4-FFF2-40B4-BE49-F238E27FC236}">
                <a16:creationId xmlns:a16="http://schemas.microsoft.com/office/drawing/2014/main" id="{F1CB5FA7-D5A5-4C3A-AD9E-AC4128579BEF}"/>
              </a:ext>
            </a:extLst>
          </p:cNvPr>
          <p:cNvSpPr/>
          <p:nvPr/>
        </p:nvSpPr>
        <p:spPr>
          <a:xfrm>
            <a:off x="228600" y="1219200"/>
            <a:ext cx="8610600" cy="4524375"/>
          </a:xfrm>
          <a:prstGeom prst="rect">
            <a:avLst/>
          </a:prstGeom>
        </p:spPr>
        <p:txBody>
          <a:bodyPr>
            <a:spAutoFit/>
          </a:bodyPr>
          <a:lstStyle/>
          <a:p>
            <a:pPr algn="ctr" eaLnBrk="1" hangingPunct="1">
              <a:spcBef>
                <a:spcPct val="50000"/>
              </a:spcBef>
              <a:defRPr/>
            </a:pPr>
            <a:r>
              <a:rPr lang="en-US" sz="3600" b="1" dirty="0"/>
              <a:t>This exchange, not in NYC, </a:t>
            </a:r>
            <a:r>
              <a:rPr lang="en-US" sz="3600" b="1" dirty="0">
                <a:latin typeface="+mn-lt"/>
              </a:rPr>
              <a:t>originally traded agricultural commodities such as wheat, corn, and soybeans. Now it offers options and futures contracts on a range of products including gold, silver, U.S. Treasury bonds, and energy.</a:t>
            </a:r>
            <a:endParaRPr lang="en-US" sz="3600" b="1" dirty="0">
              <a:effectLst>
                <a:outerShdw blurRad="38100" dist="38100" dir="2700000" algn="tl">
                  <a:srgbClr val="000000"/>
                </a:outerShdw>
              </a:effectLst>
              <a:latin typeface="+mn-lt"/>
            </a:endParaRP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ECF0D14E-9317-4E33-B7B3-67B5A14E4E4F}"/>
              </a:ext>
            </a:extLst>
          </p:cNvPr>
          <p:cNvSpPr>
            <a:spLocks noChangeArrowheads="1"/>
          </p:cNvSpPr>
          <p:nvPr/>
        </p:nvSpPr>
        <p:spPr bwMode="auto">
          <a:xfrm>
            <a:off x="560388" y="304800"/>
            <a:ext cx="83820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i="1" dirty="0">
                <a:solidFill>
                  <a:srgbClr val="00B0F0"/>
                </a:solidFill>
                <a:effectLst>
                  <a:outerShdw blurRad="38100" dist="38100" dir="2700000" algn="tl">
                    <a:srgbClr val="808080"/>
                  </a:outerShdw>
                </a:effectLst>
              </a:rPr>
              <a:t>T h e   c o r </a:t>
            </a:r>
            <a:r>
              <a:rPr lang="en-US" sz="3200" i="1" dirty="0" err="1">
                <a:solidFill>
                  <a:srgbClr val="00B0F0"/>
                </a:solidFill>
                <a:effectLst>
                  <a:outerShdw blurRad="38100" dist="38100" dir="2700000" algn="tl">
                    <a:srgbClr val="808080"/>
                  </a:outerShdw>
                </a:effectLst>
              </a:rPr>
              <a:t>r</a:t>
            </a:r>
            <a:r>
              <a:rPr lang="en-US" sz="3200" i="1" dirty="0">
                <a:solidFill>
                  <a:srgbClr val="00B0F0"/>
                </a:solidFill>
                <a:effectLst>
                  <a:outerShdw blurRad="38100" dist="38100" dir="2700000" algn="tl">
                    <a:srgbClr val="808080"/>
                  </a:outerShdw>
                </a:effectLst>
              </a:rPr>
              <a:t> e c t   a n s w e r   </a:t>
            </a:r>
            <a:r>
              <a:rPr lang="en-US" sz="3200" i="1" dirty="0" err="1">
                <a:solidFill>
                  <a:srgbClr val="00B0F0"/>
                </a:solidFill>
                <a:effectLst>
                  <a:outerShdw blurRad="38100" dist="38100" dir="2700000" algn="tl">
                    <a:srgbClr val="808080"/>
                  </a:outerShdw>
                </a:effectLst>
              </a:rPr>
              <a:t>i</a:t>
            </a:r>
            <a:r>
              <a:rPr lang="en-US" sz="3200" i="1" dirty="0">
                <a:solidFill>
                  <a:srgbClr val="00B0F0"/>
                </a:solidFill>
                <a:effectLst>
                  <a:outerShdw blurRad="38100" dist="38100" dir="2700000" algn="tl">
                    <a:srgbClr val="808080"/>
                  </a:outerShdw>
                </a:effectLst>
              </a:rPr>
              <a:t> s …</a:t>
            </a:r>
          </a:p>
        </p:txBody>
      </p:sp>
      <p:sp>
        <p:nvSpPr>
          <p:cNvPr id="22532" name="Text Box 4">
            <a:extLst>
              <a:ext uri="{FF2B5EF4-FFF2-40B4-BE49-F238E27FC236}">
                <a16:creationId xmlns:a16="http://schemas.microsoft.com/office/drawing/2014/main" id="{CB766F5B-F4D5-4CD3-BA8F-F46D9CEA92AC}"/>
              </a:ext>
            </a:extLst>
          </p:cNvPr>
          <p:cNvSpPr txBox="1">
            <a:spLocks noChangeArrowheads="1"/>
          </p:cNvSpPr>
          <p:nvPr/>
        </p:nvSpPr>
        <p:spPr bwMode="auto">
          <a:xfrm>
            <a:off x="304800" y="1981200"/>
            <a:ext cx="8458200" cy="2554288"/>
          </a:xfrm>
          <a:prstGeom prst="rect">
            <a:avLst/>
          </a:prstGeom>
          <a:noFill/>
          <a:ln w="9525">
            <a:noFill/>
            <a:miter lim="800000"/>
            <a:headEnd/>
            <a:tailEnd/>
          </a:ln>
          <a:effectLst/>
        </p:spPr>
        <p:txBody>
          <a:bodyPr>
            <a:spAutoFit/>
          </a:bodyPr>
          <a:lstStyle/>
          <a:p>
            <a:pPr algn="ctr" eaLnBrk="1" hangingPunct="1">
              <a:spcBef>
                <a:spcPct val="50000"/>
              </a:spcBef>
              <a:defRPr/>
            </a:pPr>
            <a:r>
              <a:rPr lang="en-US" sz="8000" b="1" dirty="0">
                <a:effectLst>
                  <a:outerShdw blurRad="38100" dist="38100" dir="2700000" algn="tl">
                    <a:srgbClr val="000000"/>
                  </a:outerShdw>
                </a:effectLst>
              </a:rPr>
              <a:t>Chicago Board of Trade</a:t>
            </a:r>
          </a:p>
        </p:txBody>
      </p:sp>
      <p:sp>
        <p:nvSpPr>
          <p:cNvPr id="79876" name="Text Box 7">
            <a:extLst>
              <a:ext uri="{FF2B5EF4-FFF2-40B4-BE49-F238E27FC236}">
                <a16:creationId xmlns:a16="http://schemas.microsoft.com/office/drawing/2014/main" id="{DF2A443E-750D-427D-A2E5-2C32C7282EC3}"/>
              </a:ext>
            </a:extLst>
          </p:cNvPr>
          <p:cNvSpPr txBox="1">
            <a:spLocks noChangeArrowheads="1"/>
          </p:cNvSpPr>
          <p:nvPr/>
        </p:nvSpPr>
        <p:spPr bwMode="auto">
          <a:xfrm>
            <a:off x="0" y="6091238"/>
            <a:ext cx="9144000"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hlinkClick r:id="rId3" action="ppaction://hlinksldjump"/>
              </a:rPr>
              <a:t>CLICK TO PLAY AGAIN</a:t>
            </a:r>
            <a:endParaRPr lang="en-US" altLang="en-US" sz="2000" b="1" u="sng">
              <a:solidFill>
                <a:srgbClr val="F5BC4B"/>
              </a:solidFill>
            </a:endParaRPr>
          </a:p>
        </p:txBody>
      </p:sp>
      <p:sp>
        <p:nvSpPr>
          <p:cNvPr id="79877" name="Text Box 10">
            <a:extLst>
              <a:ext uri="{FF2B5EF4-FFF2-40B4-BE49-F238E27FC236}">
                <a16:creationId xmlns:a16="http://schemas.microsoft.com/office/drawing/2014/main" id="{80A44107-4DD9-423E-B56D-B3CF76F8DF02}"/>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500</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Box 8">
            <a:extLst>
              <a:ext uri="{FF2B5EF4-FFF2-40B4-BE49-F238E27FC236}">
                <a16:creationId xmlns:a16="http://schemas.microsoft.com/office/drawing/2014/main" id="{E9ADC6E5-9266-48BD-8AB9-B35574346DD5}"/>
              </a:ext>
            </a:extLst>
          </p:cNvPr>
          <p:cNvSpPr txBox="1">
            <a:spLocks noChangeArrowheads="1"/>
          </p:cNvSpPr>
          <p:nvPr/>
        </p:nvSpPr>
        <p:spPr bwMode="auto">
          <a:xfrm>
            <a:off x="0" y="61468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rPr>
              <a:t>CLICK TO CHECK</a:t>
            </a:r>
          </a:p>
        </p:txBody>
      </p:sp>
      <p:sp>
        <p:nvSpPr>
          <p:cNvPr id="21513" name="Rectangle 9">
            <a:extLst>
              <a:ext uri="{FF2B5EF4-FFF2-40B4-BE49-F238E27FC236}">
                <a16:creationId xmlns:a16="http://schemas.microsoft.com/office/drawing/2014/main" id="{C45CC4E7-1C5C-4879-AACD-11FFD8AE5A73}"/>
              </a:ext>
            </a:extLst>
          </p:cNvPr>
          <p:cNvSpPr>
            <a:spLocks noChangeArrowheads="1"/>
          </p:cNvSpPr>
          <p:nvPr/>
        </p:nvSpPr>
        <p:spPr bwMode="auto">
          <a:xfrm>
            <a:off x="762000" y="304800"/>
            <a:ext cx="77724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dirty="0">
                <a:solidFill>
                  <a:srgbClr val="00B0F0"/>
                </a:solidFill>
                <a:effectLst>
                  <a:outerShdw blurRad="38100" dist="38100" dir="2700000" algn="tl">
                    <a:srgbClr val="000000"/>
                  </a:outerShdw>
                </a:effectLst>
              </a:rPr>
              <a:t>T o p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c  4   f o r   100  p o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n t s  …</a:t>
            </a:r>
          </a:p>
        </p:txBody>
      </p:sp>
      <p:sp>
        <p:nvSpPr>
          <p:cNvPr id="6" name="Rectangle 5">
            <a:extLst>
              <a:ext uri="{FF2B5EF4-FFF2-40B4-BE49-F238E27FC236}">
                <a16:creationId xmlns:a16="http://schemas.microsoft.com/office/drawing/2014/main" id="{71AB1357-F383-40C6-9DB2-02D4A5F46092}"/>
              </a:ext>
            </a:extLst>
          </p:cNvPr>
          <p:cNvSpPr/>
          <p:nvPr/>
        </p:nvSpPr>
        <p:spPr>
          <a:xfrm>
            <a:off x="304800" y="1219200"/>
            <a:ext cx="8610600" cy="4708525"/>
          </a:xfrm>
          <a:prstGeom prst="rect">
            <a:avLst/>
          </a:prstGeom>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The name given to a person who exchanges a good or service for a payment.</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4" name="Oval 4">
            <a:extLst>
              <a:ext uri="{FF2B5EF4-FFF2-40B4-BE49-F238E27FC236}">
                <a16:creationId xmlns:a16="http://schemas.microsoft.com/office/drawing/2014/main" id="{771E1545-F721-47A9-91EB-2DDB6D4D8EC6}"/>
              </a:ext>
            </a:extLst>
          </p:cNvPr>
          <p:cNvSpPr>
            <a:spLocks noChangeArrowheads="1"/>
          </p:cNvSpPr>
          <p:nvPr/>
        </p:nvSpPr>
        <p:spPr bwMode="auto">
          <a:xfrm>
            <a:off x="952500" y="1905000"/>
            <a:ext cx="7239000" cy="4267200"/>
          </a:xfrm>
          <a:prstGeom prst="ellipse">
            <a:avLst/>
          </a:prstGeom>
          <a:gradFill rotWithShape="0">
            <a:gsLst>
              <a:gs pos="0">
                <a:schemeClr val="bg1"/>
              </a:gs>
              <a:gs pos="100000">
                <a:srgbClr val="FCC98C"/>
              </a:gs>
            </a:gsLst>
            <a:lin ang="5400000" scaled="1"/>
          </a:gradFill>
          <a:ln w="76200">
            <a:solidFill>
              <a:srgbClr val="FF9900"/>
            </a:solidFill>
            <a:round/>
            <a:headEnd/>
            <a:tailEnd/>
          </a:ln>
          <a:effectLst/>
        </p:spPr>
        <p:txBody>
          <a:bodyPr wrap="none" anchor="ctr"/>
          <a:lstStyle/>
          <a:p>
            <a:pPr algn="ctr">
              <a:defRPr/>
            </a:pPr>
            <a:r>
              <a:rPr lang="en-US" sz="5000" b="1" dirty="0">
                <a:solidFill>
                  <a:srgbClr val="000099"/>
                </a:solidFill>
                <a:effectLst>
                  <a:outerShdw blurRad="38100" dist="38100" dir="2700000" algn="tl">
                    <a:srgbClr val="000000"/>
                  </a:outerShdw>
                </a:effectLst>
                <a:latin typeface="Tahoma" charset="0"/>
              </a:rPr>
              <a:t>Stock </a:t>
            </a:r>
          </a:p>
          <a:p>
            <a:pPr algn="ctr">
              <a:defRPr/>
            </a:pPr>
            <a:r>
              <a:rPr lang="en-US" sz="5000" b="1" dirty="0">
                <a:solidFill>
                  <a:srgbClr val="000099"/>
                </a:solidFill>
                <a:effectLst>
                  <a:outerShdw blurRad="38100" dist="38100" dir="2700000" algn="tl">
                    <a:srgbClr val="000000"/>
                  </a:outerShdw>
                </a:effectLst>
                <a:latin typeface="Tahoma" charset="0"/>
              </a:rPr>
              <a:t>Markets</a:t>
            </a:r>
          </a:p>
        </p:txBody>
      </p:sp>
      <p:sp>
        <p:nvSpPr>
          <p:cNvPr id="10248" name="Rectangle 8">
            <a:extLst>
              <a:ext uri="{FF2B5EF4-FFF2-40B4-BE49-F238E27FC236}">
                <a16:creationId xmlns:a16="http://schemas.microsoft.com/office/drawing/2014/main" id="{6CEAA70F-E81E-450E-91F7-36523FC8E56E}"/>
              </a:ext>
            </a:extLst>
          </p:cNvPr>
          <p:cNvSpPr>
            <a:spLocks noChangeArrowheads="1"/>
          </p:cNvSpPr>
          <p:nvPr/>
        </p:nvSpPr>
        <p:spPr bwMode="auto">
          <a:xfrm>
            <a:off x="762000" y="304800"/>
            <a:ext cx="77724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600" dirty="0">
                <a:solidFill>
                  <a:srgbClr val="00B0F0"/>
                </a:solidFill>
                <a:effectLst>
                  <a:outerShdw blurRad="38100" dist="38100" dir="2700000" algn="tl">
                    <a:srgbClr val="808080"/>
                  </a:outerShdw>
                </a:effectLst>
              </a:rPr>
              <a:t>What do you know about…</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EF85A56C-A9EC-444D-B76F-02F3FA22EE62}"/>
              </a:ext>
            </a:extLst>
          </p:cNvPr>
          <p:cNvSpPr>
            <a:spLocks noChangeArrowheads="1"/>
          </p:cNvSpPr>
          <p:nvPr/>
        </p:nvSpPr>
        <p:spPr bwMode="auto">
          <a:xfrm>
            <a:off x="560388" y="304800"/>
            <a:ext cx="83820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i="1" dirty="0">
                <a:solidFill>
                  <a:srgbClr val="00B0F0"/>
                </a:solidFill>
                <a:effectLst>
                  <a:outerShdw blurRad="38100" dist="38100" dir="2700000" algn="tl">
                    <a:srgbClr val="808080"/>
                  </a:outerShdw>
                </a:effectLst>
              </a:rPr>
              <a:t>T h e   c o r </a:t>
            </a:r>
            <a:r>
              <a:rPr lang="en-US" sz="3200" i="1" dirty="0" err="1">
                <a:solidFill>
                  <a:srgbClr val="00B0F0"/>
                </a:solidFill>
                <a:effectLst>
                  <a:outerShdw blurRad="38100" dist="38100" dir="2700000" algn="tl">
                    <a:srgbClr val="808080"/>
                  </a:outerShdw>
                </a:effectLst>
              </a:rPr>
              <a:t>r</a:t>
            </a:r>
            <a:r>
              <a:rPr lang="en-US" sz="3200" i="1" dirty="0">
                <a:solidFill>
                  <a:srgbClr val="00B0F0"/>
                </a:solidFill>
                <a:effectLst>
                  <a:outerShdw blurRad="38100" dist="38100" dir="2700000" algn="tl">
                    <a:srgbClr val="808080"/>
                  </a:outerShdw>
                </a:effectLst>
              </a:rPr>
              <a:t> e c t   a n s w e r   </a:t>
            </a:r>
            <a:r>
              <a:rPr lang="en-US" sz="3200" i="1" dirty="0" err="1">
                <a:solidFill>
                  <a:srgbClr val="00B0F0"/>
                </a:solidFill>
                <a:effectLst>
                  <a:outerShdw blurRad="38100" dist="38100" dir="2700000" algn="tl">
                    <a:srgbClr val="808080"/>
                  </a:outerShdw>
                </a:effectLst>
              </a:rPr>
              <a:t>i</a:t>
            </a:r>
            <a:r>
              <a:rPr lang="en-US" sz="3200" i="1" dirty="0">
                <a:solidFill>
                  <a:srgbClr val="00B0F0"/>
                </a:solidFill>
                <a:effectLst>
                  <a:outerShdw blurRad="38100" dist="38100" dir="2700000" algn="tl">
                    <a:srgbClr val="808080"/>
                  </a:outerShdw>
                </a:effectLst>
              </a:rPr>
              <a:t> s …</a:t>
            </a:r>
          </a:p>
        </p:txBody>
      </p:sp>
      <p:sp>
        <p:nvSpPr>
          <p:cNvPr id="22532" name="Text Box 4">
            <a:extLst>
              <a:ext uri="{FF2B5EF4-FFF2-40B4-BE49-F238E27FC236}">
                <a16:creationId xmlns:a16="http://schemas.microsoft.com/office/drawing/2014/main" id="{7A812736-06B4-4ADC-BDFE-4AD277DC067C}"/>
              </a:ext>
            </a:extLst>
          </p:cNvPr>
          <p:cNvSpPr txBox="1">
            <a:spLocks noChangeArrowheads="1"/>
          </p:cNvSpPr>
          <p:nvPr/>
        </p:nvSpPr>
        <p:spPr bwMode="auto">
          <a:xfrm>
            <a:off x="304800" y="2590800"/>
            <a:ext cx="8153400" cy="1323975"/>
          </a:xfrm>
          <a:prstGeom prst="rect">
            <a:avLst/>
          </a:prstGeom>
          <a:noFill/>
          <a:ln w="9525">
            <a:noFill/>
            <a:miter lim="800000"/>
            <a:headEnd/>
            <a:tailEnd/>
          </a:ln>
          <a:effectLst/>
        </p:spPr>
        <p:txBody>
          <a:bodyPr>
            <a:spAutoFit/>
          </a:bodyPr>
          <a:lstStyle/>
          <a:p>
            <a:pPr algn="ctr" eaLnBrk="1" hangingPunct="1">
              <a:spcBef>
                <a:spcPct val="50000"/>
              </a:spcBef>
              <a:defRPr/>
            </a:pPr>
            <a:r>
              <a:rPr lang="en-US" sz="8000" b="1" dirty="0">
                <a:effectLst>
                  <a:outerShdw blurRad="38100" dist="38100" dir="2700000" algn="tl">
                    <a:srgbClr val="000000"/>
                  </a:outerShdw>
                </a:effectLst>
              </a:rPr>
              <a:t>Seller</a:t>
            </a:r>
          </a:p>
        </p:txBody>
      </p:sp>
      <p:sp>
        <p:nvSpPr>
          <p:cNvPr id="83972" name="Text Box 7">
            <a:extLst>
              <a:ext uri="{FF2B5EF4-FFF2-40B4-BE49-F238E27FC236}">
                <a16:creationId xmlns:a16="http://schemas.microsoft.com/office/drawing/2014/main" id="{2F3430D8-3249-4BC4-AF33-4E31BE378BA8}"/>
              </a:ext>
            </a:extLst>
          </p:cNvPr>
          <p:cNvSpPr txBox="1">
            <a:spLocks noChangeArrowheads="1"/>
          </p:cNvSpPr>
          <p:nvPr/>
        </p:nvSpPr>
        <p:spPr bwMode="auto">
          <a:xfrm>
            <a:off x="0" y="6091238"/>
            <a:ext cx="9144000"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hlinkClick r:id="rId3" action="ppaction://hlinksldjump"/>
              </a:rPr>
              <a:t>CLICK TO PLAY AGAIN</a:t>
            </a:r>
            <a:endParaRPr lang="en-US" altLang="en-US" sz="2000" b="1" u="sng">
              <a:solidFill>
                <a:srgbClr val="F5BC4B"/>
              </a:solidFill>
            </a:endParaRPr>
          </a:p>
        </p:txBody>
      </p:sp>
      <p:sp>
        <p:nvSpPr>
          <p:cNvPr id="83973" name="Text Box 10">
            <a:extLst>
              <a:ext uri="{FF2B5EF4-FFF2-40B4-BE49-F238E27FC236}">
                <a16:creationId xmlns:a16="http://schemas.microsoft.com/office/drawing/2014/main" id="{0A285260-33BE-4EC9-9CDD-A69F60045F5D}"/>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100</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 Box 8">
            <a:extLst>
              <a:ext uri="{FF2B5EF4-FFF2-40B4-BE49-F238E27FC236}">
                <a16:creationId xmlns:a16="http://schemas.microsoft.com/office/drawing/2014/main" id="{333C83DA-9C6D-4280-81ED-653218C738F7}"/>
              </a:ext>
            </a:extLst>
          </p:cNvPr>
          <p:cNvSpPr txBox="1">
            <a:spLocks noChangeArrowheads="1"/>
          </p:cNvSpPr>
          <p:nvPr/>
        </p:nvSpPr>
        <p:spPr bwMode="auto">
          <a:xfrm>
            <a:off x="0" y="6156325"/>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rPr>
              <a:t>CLICK TO CHECK</a:t>
            </a:r>
          </a:p>
        </p:txBody>
      </p:sp>
      <p:sp>
        <p:nvSpPr>
          <p:cNvPr id="21513" name="Rectangle 9">
            <a:extLst>
              <a:ext uri="{FF2B5EF4-FFF2-40B4-BE49-F238E27FC236}">
                <a16:creationId xmlns:a16="http://schemas.microsoft.com/office/drawing/2014/main" id="{0E083A1F-98A4-4151-8E81-035F3E109B1C}"/>
              </a:ext>
            </a:extLst>
          </p:cNvPr>
          <p:cNvSpPr>
            <a:spLocks noChangeArrowheads="1"/>
          </p:cNvSpPr>
          <p:nvPr/>
        </p:nvSpPr>
        <p:spPr bwMode="auto">
          <a:xfrm>
            <a:off x="762000" y="304800"/>
            <a:ext cx="77724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dirty="0">
                <a:solidFill>
                  <a:srgbClr val="00B0F0"/>
                </a:solidFill>
                <a:effectLst>
                  <a:outerShdw blurRad="38100" dist="38100" dir="2700000" algn="tl">
                    <a:srgbClr val="000000"/>
                  </a:outerShdw>
                </a:effectLst>
              </a:rPr>
              <a:t>T o p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c  4   f o r   200  p o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n t s  …</a:t>
            </a:r>
          </a:p>
        </p:txBody>
      </p:sp>
      <p:sp>
        <p:nvSpPr>
          <p:cNvPr id="6" name="Rectangle 5">
            <a:extLst>
              <a:ext uri="{FF2B5EF4-FFF2-40B4-BE49-F238E27FC236}">
                <a16:creationId xmlns:a16="http://schemas.microsoft.com/office/drawing/2014/main" id="{F05F782F-FF53-4C03-B79B-EDE84BF37355}"/>
              </a:ext>
            </a:extLst>
          </p:cNvPr>
          <p:cNvSpPr/>
          <p:nvPr/>
        </p:nvSpPr>
        <p:spPr>
          <a:xfrm>
            <a:off x="152400" y="1295400"/>
            <a:ext cx="8839200" cy="4708525"/>
          </a:xfrm>
          <a:prstGeom prst="rect">
            <a:avLst/>
          </a:prstGeom>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The name given to a person who acquires a good or service in exchange for a payment.</a:t>
            </a:r>
            <a:endParaRPr lang="en-US" sz="6000" b="1" dirty="0">
              <a:solidFill>
                <a:srgbClr val="002060"/>
              </a:solidFill>
              <a:effectLst>
                <a:outerShdw blurRad="38100" dist="38100" dir="2700000" algn="tl">
                  <a:srgbClr val="000000"/>
                </a:outerShdw>
              </a:effectLst>
            </a:endParaRP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79BCB5F8-2565-4E21-A8B9-89277C488D4F}"/>
              </a:ext>
            </a:extLst>
          </p:cNvPr>
          <p:cNvSpPr>
            <a:spLocks noChangeArrowheads="1"/>
          </p:cNvSpPr>
          <p:nvPr/>
        </p:nvSpPr>
        <p:spPr bwMode="auto">
          <a:xfrm>
            <a:off x="560388" y="304800"/>
            <a:ext cx="83820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i="1" dirty="0">
                <a:solidFill>
                  <a:srgbClr val="00B0F0"/>
                </a:solidFill>
                <a:effectLst>
                  <a:outerShdw blurRad="38100" dist="38100" dir="2700000" algn="tl">
                    <a:srgbClr val="808080"/>
                  </a:outerShdw>
                </a:effectLst>
              </a:rPr>
              <a:t>T h e   c o r </a:t>
            </a:r>
            <a:r>
              <a:rPr lang="en-US" sz="3200" i="1" dirty="0" err="1">
                <a:solidFill>
                  <a:srgbClr val="00B0F0"/>
                </a:solidFill>
                <a:effectLst>
                  <a:outerShdw blurRad="38100" dist="38100" dir="2700000" algn="tl">
                    <a:srgbClr val="808080"/>
                  </a:outerShdw>
                </a:effectLst>
              </a:rPr>
              <a:t>r</a:t>
            </a:r>
            <a:r>
              <a:rPr lang="en-US" sz="3200" i="1" dirty="0">
                <a:solidFill>
                  <a:srgbClr val="00B0F0"/>
                </a:solidFill>
                <a:effectLst>
                  <a:outerShdw blurRad="38100" dist="38100" dir="2700000" algn="tl">
                    <a:srgbClr val="808080"/>
                  </a:outerShdw>
                </a:effectLst>
              </a:rPr>
              <a:t> e c t   a n s w e r   </a:t>
            </a:r>
            <a:r>
              <a:rPr lang="en-US" sz="3200" i="1" dirty="0" err="1">
                <a:solidFill>
                  <a:srgbClr val="00B0F0"/>
                </a:solidFill>
                <a:effectLst>
                  <a:outerShdw blurRad="38100" dist="38100" dir="2700000" algn="tl">
                    <a:srgbClr val="808080"/>
                  </a:outerShdw>
                </a:effectLst>
              </a:rPr>
              <a:t>i</a:t>
            </a:r>
            <a:r>
              <a:rPr lang="en-US" sz="3200" i="1" dirty="0">
                <a:solidFill>
                  <a:srgbClr val="00B0F0"/>
                </a:solidFill>
                <a:effectLst>
                  <a:outerShdw blurRad="38100" dist="38100" dir="2700000" algn="tl">
                    <a:srgbClr val="808080"/>
                  </a:outerShdw>
                </a:effectLst>
              </a:rPr>
              <a:t> s …</a:t>
            </a:r>
          </a:p>
        </p:txBody>
      </p:sp>
      <p:sp>
        <p:nvSpPr>
          <p:cNvPr id="22532" name="Text Box 4">
            <a:extLst>
              <a:ext uri="{FF2B5EF4-FFF2-40B4-BE49-F238E27FC236}">
                <a16:creationId xmlns:a16="http://schemas.microsoft.com/office/drawing/2014/main" id="{EDFE9282-EC55-4117-8A52-AFB3F9ED237C}"/>
              </a:ext>
            </a:extLst>
          </p:cNvPr>
          <p:cNvSpPr txBox="1">
            <a:spLocks noChangeArrowheads="1"/>
          </p:cNvSpPr>
          <p:nvPr/>
        </p:nvSpPr>
        <p:spPr bwMode="auto">
          <a:xfrm>
            <a:off x="304800" y="2638425"/>
            <a:ext cx="8153400" cy="1323975"/>
          </a:xfrm>
          <a:prstGeom prst="rect">
            <a:avLst/>
          </a:prstGeom>
          <a:noFill/>
          <a:ln w="9525">
            <a:noFill/>
            <a:miter lim="800000"/>
            <a:headEnd/>
            <a:tailEnd/>
          </a:ln>
          <a:effectLst/>
        </p:spPr>
        <p:txBody>
          <a:bodyPr>
            <a:spAutoFit/>
          </a:bodyPr>
          <a:lstStyle/>
          <a:p>
            <a:pPr algn="ctr" eaLnBrk="1" hangingPunct="1">
              <a:spcBef>
                <a:spcPct val="50000"/>
              </a:spcBef>
              <a:defRPr/>
            </a:pPr>
            <a:r>
              <a:rPr lang="en-US" sz="8000" b="1" dirty="0">
                <a:effectLst>
                  <a:outerShdw blurRad="38100" dist="38100" dir="2700000" algn="tl">
                    <a:srgbClr val="000000"/>
                  </a:outerShdw>
                </a:effectLst>
              </a:rPr>
              <a:t>Buyer</a:t>
            </a:r>
          </a:p>
        </p:txBody>
      </p:sp>
      <p:sp>
        <p:nvSpPr>
          <p:cNvPr id="88068" name="Text Box 7">
            <a:extLst>
              <a:ext uri="{FF2B5EF4-FFF2-40B4-BE49-F238E27FC236}">
                <a16:creationId xmlns:a16="http://schemas.microsoft.com/office/drawing/2014/main" id="{9969847E-F8B4-46AF-ADF3-553CECB2D8C1}"/>
              </a:ext>
            </a:extLst>
          </p:cNvPr>
          <p:cNvSpPr txBox="1">
            <a:spLocks noChangeArrowheads="1"/>
          </p:cNvSpPr>
          <p:nvPr/>
        </p:nvSpPr>
        <p:spPr bwMode="auto">
          <a:xfrm>
            <a:off x="0" y="6091238"/>
            <a:ext cx="9144000"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hlinkClick r:id="rId3" action="ppaction://hlinksldjump"/>
              </a:rPr>
              <a:t>CLICK TO PLAY AGAIN</a:t>
            </a:r>
            <a:endParaRPr lang="en-US" altLang="en-US" sz="2000" b="1" u="sng">
              <a:solidFill>
                <a:srgbClr val="F5BC4B"/>
              </a:solidFill>
            </a:endParaRPr>
          </a:p>
        </p:txBody>
      </p:sp>
      <p:sp>
        <p:nvSpPr>
          <p:cNvPr id="88069" name="Text Box 10">
            <a:extLst>
              <a:ext uri="{FF2B5EF4-FFF2-40B4-BE49-F238E27FC236}">
                <a16:creationId xmlns:a16="http://schemas.microsoft.com/office/drawing/2014/main" id="{1A8FD0F6-E09A-4901-B8C5-0FF16BBD9455}"/>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200</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8">
            <a:extLst>
              <a:ext uri="{FF2B5EF4-FFF2-40B4-BE49-F238E27FC236}">
                <a16:creationId xmlns:a16="http://schemas.microsoft.com/office/drawing/2014/main" id="{EA460EAD-3776-467F-A749-D7849810460F}"/>
              </a:ext>
            </a:extLst>
          </p:cNvPr>
          <p:cNvSpPr txBox="1">
            <a:spLocks noChangeArrowheads="1"/>
          </p:cNvSpPr>
          <p:nvPr/>
        </p:nvSpPr>
        <p:spPr bwMode="auto">
          <a:xfrm>
            <a:off x="23813" y="6156325"/>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rPr>
              <a:t>CLICK TO CHECK</a:t>
            </a:r>
          </a:p>
        </p:txBody>
      </p:sp>
      <p:sp>
        <p:nvSpPr>
          <p:cNvPr id="21513" name="Rectangle 9">
            <a:extLst>
              <a:ext uri="{FF2B5EF4-FFF2-40B4-BE49-F238E27FC236}">
                <a16:creationId xmlns:a16="http://schemas.microsoft.com/office/drawing/2014/main" id="{8DB91964-CD42-415F-B0BD-FA85078EB46A}"/>
              </a:ext>
            </a:extLst>
          </p:cNvPr>
          <p:cNvSpPr>
            <a:spLocks noChangeArrowheads="1"/>
          </p:cNvSpPr>
          <p:nvPr/>
        </p:nvSpPr>
        <p:spPr bwMode="auto">
          <a:xfrm>
            <a:off x="762000" y="304800"/>
            <a:ext cx="77724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dirty="0">
                <a:solidFill>
                  <a:srgbClr val="00B0F0"/>
                </a:solidFill>
                <a:effectLst>
                  <a:outerShdw blurRad="38100" dist="38100" dir="2700000" algn="tl">
                    <a:srgbClr val="000000"/>
                  </a:outerShdw>
                </a:effectLst>
              </a:rPr>
              <a:t>T o p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c  4   f o r   300  p o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n t s  …</a:t>
            </a:r>
          </a:p>
        </p:txBody>
      </p:sp>
      <p:sp>
        <p:nvSpPr>
          <p:cNvPr id="6" name="Rectangle 5">
            <a:extLst>
              <a:ext uri="{FF2B5EF4-FFF2-40B4-BE49-F238E27FC236}">
                <a16:creationId xmlns:a16="http://schemas.microsoft.com/office/drawing/2014/main" id="{A9078353-150B-4E57-8AA1-7A699D142AF2}"/>
              </a:ext>
            </a:extLst>
          </p:cNvPr>
          <p:cNvSpPr/>
          <p:nvPr/>
        </p:nvSpPr>
        <p:spPr>
          <a:xfrm>
            <a:off x="76200" y="1295400"/>
            <a:ext cx="8991600" cy="4708525"/>
          </a:xfrm>
          <a:prstGeom prst="rect">
            <a:avLst/>
          </a:prstGeom>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This term is known as the portion of the company’s profit that is paid out to its shareholders.</a:t>
            </a:r>
            <a:endParaRPr lang="en-US" sz="6000" b="1" dirty="0">
              <a:solidFill>
                <a:srgbClr val="002060"/>
              </a:solidFill>
              <a:effectLst>
                <a:outerShdw blurRad="38100" dist="38100" dir="2700000" algn="tl">
                  <a:srgbClr val="000000"/>
                </a:outerShdw>
              </a:effectLst>
            </a:endParaRP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6D95C8EC-A620-407F-A22C-471C4D7AF671}"/>
              </a:ext>
            </a:extLst>
          </p:cNvPr>
          <p:cNvSpPr>
            <a:spLocks noChangeArrowheads="1"/>
          </p:cNvSpPr>
          <p:nvPr/>
        </p:nvSpPr>
        <p:spPr bwMode="auto">
          <a:xfrm>
            <a:off x="560388" y="304800"/>
            <a:ext cx="83820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i="1" dirty="0">
                <a:solidFill>
                  <a:srgbClr val="00B0F0"/>
                </a:solidFill>
                <a:effectLst>
                  <a:outerShdw blurRad="38100" dist="38100" dir="2700000" algn="tl">
                    <a:srgbClr val="808080"/>
                  </a:outerShdw>
                </a:effectLst>
              </a:rPr>
              <a:t>T h e   c o r </a:t>
            </a:r>
            <a:r>
              <a:rPr lang="en-US" sz="3200" i="1" dirty="0" err="1">
                <a:solidFill>
                  <a:srgbClr val="00B0F0"/>
                </a:solidFill>
                <a:effectLst>
                  <a:outerShdw blurRad="38100" dist="38100" dir="2700000" algn="tl">
                    <a:srgbClr val="808080"/>
                  </a:outerShdw>
                </a:effectLst>
              </a:rPr>
              <a:t>r</a:t>
            </a:r>
            <a:r>
              <a:rPr lang="en-US" sz="3200" i="1" dirty="0">
                <a:solidFill>
                  <a:srgbClr val="00B0F0"/>
                </a:solidFill>
                <a:effectLst>
                  <a:outerShdw blurRad="38100" dist="38100" dir="2700000" algn="tl">
                    <a:srgbClr val="808080"/>
                  </a:outerShdw>
                </a:effectLst>
              </a:rPr>
              <a:t> e c t   a n s w e r   </a:t>
            </a:r>
            <a:r>
              <a:rPr lang="en-US" sz="3200" i="1" dirty="0" err="1">
                <a:solidFill>
                  <a:srgbClr val="00B0F0"/>
                </a:solidFill>
                <a:effectLst>
                  <a:outerShdw blurRad="38100" dist="38100" dir="2700000" algn="tl">
                    <a:srgbClr val="808080"/>
                  </a:outerShdw>
                </a:effectLst>
              </a:rPr>
              <a:t>i</a:t>
            </a:r>
            <a:r>
              <a:rPr lang="en-US" sz="3200" i="1" dirty="0">
                <a:solidFill>
                  <a:srgbClr val="00B0F0"/>
                </a:solidFill>
                <a:effectLst>
                  <a:outerShdw blurRad="38100" dist="38100" dir="2700000" algn="tl">
                    <a:srgbClr val="808080"/>
                  </a:outerShdw>
                </a:effectLst>
              </a:rPr>
              <a:t> s …</a:t>
            </a:r>
          </a:p>
        </p:txBody>
      </p:sp>
      <p:sp>
        <p:nvSpPr>
          <p:cNvPr id="22532" name="Text Box 4">
            <a:extLst>
              <a:ext uri="{FF2B5EF4-FFF2-40B4-BE49-F238E27FC236}">
                <a16:creationId xmlns:a16="http://schemas.microsoft.com/office/drawing/2014/main" id="{9736B52A-393C-43FD-B49E-91C0994A78A7}"/>
              </a:ext>
            </a:extLst>
          </p:cNvPr>
          <p:cNvSpPr txBox="1">
            <a:spLocks noChangeArrowheads="1"/>
          </p:cNvSpPr>
          <p:nvPr/>
        </p:nvSpPr>
        <p:spPr bwMode="auto">
          <a:xfrm>
            <a:off x="381000" y="2638425"/>
            <a:ext cx="8153400" cy="1323975"/>
          </a:xfrm>
          <a:prstGeom prst="rect">
            <a:avLst/>
          </a:prstGeom>
          <a:noFill/>
          <a:ln w="9525">
            <a:noFill/>
            <a:miter lim="800000"/>
            <a:headEnd/>
            <a:tailEnd/>
          </a:ln>
          <a:effectLst/>
        </p:spPr>
        <p:txBody>
          <a:bodyPr>
            <a:spAutoFit/>
          </a:bodyPr>
          <a:lstStyle/>
          <a:p>
            <a:pPr algn="ctr" eaLnBrk="1" hangingPunct="1">
              <a:spcBef>
                <a:spcPct val="50000"/>
              </a:spcBef>
              <a:defRPr/>
            </a:pPr>
            <a:r>
              <a:rPr lang="en-US" sz="8000" b="1" dirty="0">
                <a:effectLst>
                  <a:outerShdw blurRad="38100" dist="38100" dir="2700000" algn="tl">
                    <a:srgbClr val="000000"/>
                  </a:outerShdw>
                </a:effectLst>
              </a:rPr>
              <a:t>Dividend </a:t>
            </a:r>
          </a:p>
        </p:txBody>
      </p:sp>
      <p:sp>
        <p:nvSpPr>
          <p:cNvPr id="92164" name="Text Box 7">
            <a:extLst>
              <a:ext uri="{FF2B5EF4-FFF2-40B4-BE49-F238E27FC236}">
                <a16:creationId xmlns:a16="http://schemas.microsoft.com/office/drawing/2014/main" id="{0374859B-A8FF-4CC5-A063-7BEBE6336DC8}"/>
              </a:ext>
            </a:extLst>
          </p:cNvPr>
          <p:cNvSpPr txBox="1">
            <a:spLocks noChangeArrowheads="1"/>
          </p:cNvSpPr>
          <p:nvPr/>
        </p:nvSpPr>
        <p:spPr bwMode="auto">
          <a:xfrm>
            <a:off x="0" y="6091238"/>
            <a:ext cx="9144000"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hlinkClick r:id="rId3" action="ppaction://hlinksldjump"/>
              </a:rPr>
              <a:t>CLICK TO PLAY AGAIN</a:t>
            </a:r>
            <a:endParaRPr lang="en-US" altLang="en-US" sz="2000" b="1" u="sng">
              <a:solidFill>
                <a:srgbClr val="F5BC4B"/>
              </a:solidFill>
            </a:endParaRPr>
          </a:p>
        </p:txBody>
      </p:sp>
      <p:sp>
        <p:nvSpPr>
          <p:cNvPr id="92165" name="Text Box 10">
            <a:extLst>
              <a:ext uri="{FF2B5EF4-FFF2-40B4-BE49-F238E27FC236}">
                <a16:creationId xmlns:a16="http://schemas.microsoft.com/office/drawing/2014/main" id="{A46C850C-7446-42D1-B980-36551FD7FB3D}"/>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300</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8">
            <a:extLst>
              <a:ext uri="{FF2B5EF4-FFF2-40B4-BE49-F238E27FC236}">
                <a16:creationId xmlns:a16="http://schemas.microsoft.com/office/drawing/2014/main" id="{3A12099B-8305-46E1-836D-94487FC610BB}"/>
              </a:ext>
            </a:extLst>
          </p:cNvPr>
          <p:cNvSpPr txBox="1">
            <a:spLocks noChangeArrowheads="1"/>
          </p:cNvSpPr>
          <p:nvPr/>
        </p:nvSpPr>
        <p:spPr bwMode="auto">
          <a:xfrm>
            <a:off x="9525" y="6132513"/>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rPr>
              <a:t>CLICK TO CHECK</a:t>
            </a:r>
          </a:p>
        </p:txBody>
      </p:sp>
      <p:sp>
        <p:nvSpPr>
          <p:cNvPr id="21513" name="Rectangle 9">
            <a:extLst>
              <a:ext uri="{FF2B5EF4-FFF2-40B4-BE49-F238E27FC236}">
                <a16:creationId xmlns:a16="http://schemas.microsoft.com/office/drawing/2014/main" id="{F23093D0-064C-49CD-B9AC-CBECCCD6C946}"/>
              </a:ext>
            </a:extLst>
          </p:cNvPr>
          <p:cNvSpPr>
            <a:spLocks noChangeArrowheads="1"/>
          </p:cNvSpPr>
          <p:nvPr/>
        </p:nvSpPr>
        <p:spPr bwMode="auto">
          <a:xfrm>
            <a:off x="762000" y="304800"/>
            <a:ext cx="77724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dirty="0">
                <a:solidFill>
                  <a:srgbClr val="00B0F0"/>
                </a:solidFill>
                <a:effectLst>
                  <a:outerShdw blurRad="38100" dist="38100" dir="2700000" algn="tl">
                    <a:srgbClr val="000000"/>
                  </a:outerShdw>
                </a:effectLst>
              </a:rPr>
              <a:t>T o p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c  4   f o r   400  p o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n t s  …</a:t>
            </a:r>
          </a:p>
        </p:txBody>
      </p:sp>
      <p:sp>
        <p:nvSpPr>
          <p:cNvPr id="6" name="Rectangle 5">
            <a:extLst>
              <a:ext uri="{FF2B5EF4-FFF2-40B4-BE49-F238E27FC236}">
                <a16:creationId xmlns:a16="http://schemas.microsoft.com/office/drawing/2014/main" id="{DC9DE18E-3454-4C7B-B29B-94EA8BE97709}"/>
              </a:ext>
            </a:extLst>
          </p:cNvPr>
          <p:cNvSpPr/>
          <p:nvPr/>
        </p:nvSpPr>
        <p:spPr>
          <a:xfrm>
            <a:off x="228600" y="1624013"/>
            <a:ext cx="8610600" cy="3786187"/>
          </a:xfrm>
          <a:prstGeom prst="rect">
            <a:avLst/>
          </a:prstGeom>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This is the name for the profit you make on the sale of stock.</a:t>
            </a:r>
            <a:endParaRPr lang="en-US" sz="6000" b="1" dirty="0">
              <a:solidFill>
                <a:srgbClr val="002060"/>
              </a:solidFill>
              <a:effectLst>
                <a:outerShdw blurRad="38100" dist="38100" dir="2700000" algn="tl">
                  <a:srgbClr val="000000"/>
                </a:outerShdw>
              </a:effectLst>
            </a:endParaRP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C77B7507-F19B-4A46-93E2-B058864EA3F5}"/>
              </a:ext>
            </a:extLst>
          </p:cNvPr>
          <p:cNvSpPr>
            <a:spLocks noChangeArrowheads="1"/>
          </p:cNvSpPr>
          <p:nvPr/>
        </p:nvSpPr>
        <p:spPr bwMode="auto">
          <a:xfrm>
            <a:off x="560388" y="304800"/>
            <a:ext cx="83820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i="1" dirty="0">
                <a:solidFill>
                  <a:srgbClr val="00B0F0"/>
                </a:solidFill>
                <a:effectLst>
                  <a:outerShdw blurRad="38100" dist="38100" dir="2700000" algn="tl">
                    <a:srgbClr val="808080"/>
                  </a:outerShdw>
                </a:effectLst>
              </a:rPr>
              <a:t>T h e   c o r </a:t>
            </a:r>
            <a:r>
              <a:rPr lang="en-US" sz="3200" i="1" dirty="0" err="1">
                <a:solidFill>
                  <a:srgbClr val="00B0F0"/>
                </a:solidFill>
                <a:effectLst>
                  <a:outerShdw blurRad="38100" dist="38100" dir="2700000" algn="tl">
                    <a:srgbClr val="808080"/>
                  </a:outerShdw>
                </a:effectLst>
              </a:rPr>
              <a:t>r</a:t>
            </a:r>
            <a:r>
              <a:rPr lang="en-US" sz="3200" i="1" dirty="0">
                <a:solidFill>
                  <a:srgbClr val="00B0F0"/>
                </a:solidFill>
                <a:effectLst>
                  <a:outerShdw blurRad="38100" dist="38100" dir="2700000" algn="tl">
                    <a:srgbClr val="808080"/>
                  </a:outerShdw>
                </a:effectLst>
              </a:rPr>
              <a:t> e c t   a n s w e r   </a:t>
            </a:r>
            <a:r>
              <a:rPr lang="en-US" sz="3200" i="1" dirty="0" err="1">
                <a:solidFill>
                  <a:srgbClr val="00B0F0"/>
                </a:solidFill>
                <a:effectLst>
                  <a:outerShdw blurRad="38100" dist="38100" dir="2700000" algn="tl">
                    <a:srgbClr val="808080"/>
                  </a:outerShdw>
                </a:effectLst>
              </a:rPr>
              <a:t>i</a:t>
            </a:r>
            <a:r>
              <a:rPr lang="en-US" sz="3200" i="1" dirty="0">
                <a:solidFill>
                  <a:srgbClr val="00B0F0"/>
                </a:solidFill>
                <a:effectLst>
                  <a:outerShdw blurRad="38100" dist="38100" dir="2700000" algn="tl">
                    <a:srgbClr val="808080"/>
                  </a:outerShdw>
                </a:effectLst>
              </a:rPr>
              <a:t> s …</a:t>
            </a:r>
          </a:p>
        </p:txBody>
      </p:sp>
      <p:sp>
        <p:nvSpPr>
          <p:cNvPr id="22532" name="Text Box 4">
            <a:extLst>
              <a:ext uri="{FF2B5EF4-FFF2-40B4-BE49-F238E27FC236}">
                <a16:creationId xmlns:a16="http://schemas.microsoft.com/office/drawing/2014/main" id="{BC8AD93D-9FF2-497C-9039-F99CBC4E8EE3}"/>
              </a:ext>
            </a:extLst>
          </p:cNvPr>
          <p:cNvSpPr txBox="1">
            <a:spLocks noChangeArrowheads="1"/>
          </p:cNvSpPr>
          <p:nvPr/>
        </p:nvSpPr>
        <p:spPr bwMode="auto">
          <a:xfrm>
            <a:off x="457200" y="2590800"/>
            <a:ext cx="8153400" cy="1323975"/>
          </a:xfrm>
          <a:prstGeom prst="rect">
            <a:avLst/>
          </a:prstGeom>
          <a:noFill/>
          <a:ln w="9525">
            <a:noFill/>
            <a:miter lim="800000"/>
            <a:headEnd/>
            <a:tailEnd/>
          </a:ln>
          <a:effectLst/>
        </p:spPr>
        <p:txBody>
          <a:bodyPr>
            <a:spAutoFit/>
          </a:bodyPr>
          <a:lstStyle/>
          <a:p>
            <a:pPr algn="ctr" eaLnBrk="1" hangingPunct="1">
              <a:spcBef>
                <a:spcPct val="50000"/>
              </a:spcBef>
              <a:defRPr/>
            </a:pPr>
            <a:r>
              <a:rPr lang="en-US" sz="8000" b="1" dirty="0">
                <a:effectLst>
                  <a:outerShdw blurRad="38100" dist="38100" dir="2700000" algn="tl">
                    <a:srgbClr val="000000"/>
                  </a:outerShdw>
                </a:effectLst>
              </a:rPr>
              <a:t>Capital Gains</a:t>
            </a:r>
          </a:p>
        </p:txBody>
      </p:sp>
      <p:sp>
        <p:nvSpPr>
          <p:cNvPr id="96260" name="Text Box 7">
            <a:extLst>
              <a:ext uri="{FF2B5EF4-FFF2-40B4-BE49-F238E27FC236}">
                <a16:creationId xmlns:a16="http://schemas.microsoft.com/office/drawing/2014/main" id="{3F5DC35D-A685-4250-A5FC-5B3F10517E48}"/>
              </a:ext>
            </a:extLst>
          </p:cNvPr>
          <p:cNvSpPr txBox="1">
            <a:spLocks noChangeArrowheads="1"/>
          </p:cNvSpPr>
          <p:nvPr/>
        </p:nvSpPr>
        <p:spPr bwMode="auto">
          <a:xfrm>
            <a:off x="0" y="5908675"/>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hlinkClick r:id="rId3" action="ppaction://hlinksldjump"/>
              </a:rPr>
              <a:t>CLICK TO PLAY AGAIN</a:t>
            </a:r>
            <a:endParaRPr lang="en-US" altLang="en-US" sz="2000" b="1" u="sng">
              <a:solidFill>
                <a:srgbClr val="F5BC4B"/>
              </a:solidFill>
            </a:endParaRPr>
          </a:p>
        </p:txBody>
      </p:sp>
      <p:sp>
        <p:nvSpPr>
          <p:cNvPr id="96261" name="Text Box 10">
            <a:extLst>
              <a:ext uri="{FF2B5EF4-FFF2-40B4-BE49-F238E27FC236}">
                <a16:creationId xmlns:a16="http://schemas.microsoft.com/office/drawing/2014/main" id="{8D6C6CEB-EFA0-4F56-B549-48AF468A8912}"/>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400</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ext Box 8">
            <a:extLst>
              <a:ext uri="{FF2B5EF4-FFF2-40B4-BE49-F238E27FC236}">
                <a16:creationId xmlns:a16="http://schemas.microsoft.com/office/drawing/2014/main" id="{2C3645A2-E474-48DE-9624-BC74B93421C8}"/>
              </a:ext>
            </a:extLst>
          </p:cNvPr>
          <p:cNvSpPr txBox="1">
            <a:spLocks noChangeArrowheads="1"/>
          </p:cNvSpPr>
          <p:nvPr/>
        </p:nvSpPr>
        <p:spPr bwMode="auto">
          <a:xfrm>
            <a:off x="0" y="6156325"/>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rPr>
              <a:t>CLICK TO CHECK</a:t>
            </a:r>
          </a:p>
        </p:txBody>
      </p:sp>
      <p:sp>
        <p:nvSpPr>
          <p:cNvPr id="21513" name="Rectangle 9">
            <a:extLst>
              <a:ext uri="{FF2B5EF4-FFF2-40B4-BE49-F238E27FC236}">
                <a16:creationId xmlns:a16="http://schemas.microsoft.com/office/drawing/2014/main" id="{6B3FF213-3583-4828-8387-99E341C36588}"/>
              </a:ext>
            </a:extLst>
          </p:cNvPr>
          <p:cNvSpPr>
            <a:spLocks noChangeArrowheads="1"/>
          </p:cNvSpPr>
          <p:nvPr/>
        </p:nvSpPr>
        <p:spPr bwMode="auto">
          <a:xfrm>
            <a:off x="762000" y="304800"/>
            <a:ext cx="77724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dirty="0">
                <a:solidFill>
                  <a:srgbClr val="00B0F0"/>
                </a:solidFill>
                <a:effectLst>
                  <a:outerShdw blurRad="38100" dist="38100" dir="2700000" algn="tl">
                    <a:srgbClr val="000000"/>
                  </a:outerShdw>
                </a:effectLst>
              </a:rPr>
              <a:t>T o p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c  4   f o r   500  p o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n t s  …</a:t>
            </a:r>
          </a:p>
        </p:txBody>
      </p:sp>
      <p:sp>
        <p:nvSpPr>
          <p:cNvPr id="6" name="Rectangle 5">
            <a:extLst>
              <a:ext uri="{FF2B5EF4-FFF2-40B4-BE49-F238E27FC236}">
                <a16:creationId xmlns:a16="http://schemas.microsoft.com/office/drawing/2014/main" id="{B96AAFE7-5D2A-4722-9393-4EDEAD606482}"/>
              </a:ext>
            </a:extLst>
          </p:cNvPr>
          <p:cNvSpPr/>
          <p:nvPr/>
        </p:nvSpPr>
        <p:spPr>
          <a:xfrm>
            <a:off x="228600" y="1219200"/>
            <a:ext cx="8610600" cy="4708525"/>
          </a:xfrm>
          <a:prstGeom prst="rect">
            <a:avLst/>
          </a:prstGeom>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The measure of the change of price in a company over a given period of time.</a:t>
            </a:r>
            <a:endParaRPr lang="en-US" sz="6000" b="1" dirty="0">
              <a:solidFill>
                <a:srgbClr val="002060"/>
              </a:solidFill>
              <a:effectLst>
                <a:outerShdw blurRad="38100" dist="38100" dir="2700000" algn="tl">
                  <a:srgbClr val="000000"/>
                </a:outerShdw>
              </a:effectLst>
            </a:endParaRP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61D31537-B3F3-4F36-A726-4C480B34B650}"/>
              </a:ext>
            </a:extLst>
          </p:cNvPr>
          <p:cNvSpPr>
            <a:spLocks noChangeArrowheads="1"/>
          </p:cNvSpPr>
          <p:nvPr/>
        </p:nvSpPr>
        <p:spPr bwMode="auto">
          <a:xfrm>
            <a:off x="560388" y="304800"/>
            <a:ext cx="83820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i="1" dirty="0">
                <a:solidFill>
                  <a:srgbClr val="00B0F0"/>
                </a:solidFill>
                <a:effectLst>
                  <a:outerShdw blurRad="38100" dist="38100" dir="2700000" algn="tl">
                    <a:srgbClr val="808080"/>
                  </a:outerShdw>
                </a:effectLst>
              </a:rPr>
              <a:t>T h e   c o r </a:t>
            </a:r>
            <a:r>
              <a:rPr lang="en-US" sz="3200" i="1" dirty="0" err="1">
                <a:solidFill>
                  <a:srgbClr val="00B0F0"/>
                </a:solidFill>
                <a:effectLst>
                  <a:outerShdw blurRad="38100" dist="38100" dir="2700000" algn="tl">
                    <a:srgbClr val="808080"/>
                  </a:outerShdw>
                </a:effectLst>
              </a:rPr>
              <a:t>r</a:t>
            </a:r>
            <a:r>
              <a:rPr lang="en-US" sz="3200" i="1" dirty="0">
                <a:solidFill>
                  <a:srgbClr val="00B0F0"/>
                </a:solidFill>
                <a:effectLst>
                  <a:outerShdw blurRad="38100" dist="38100" dir="2700000" algn="tl">
                    <a:srgbClr val="808080"/>
                  </a:outerShdw>
                </a:effectLst>
              </a:rPr>
              <a:t> e c t   a n s w e r   </a:t>
            </a:r>
            <a:r>
              <a:rPr lang="en-US" sz="3200" i="1" dirty="0" err="1">
                <a:solidFill>
                  <a:srgbClr val="00B0F0"/>
                </a:solidFill>
                <a:effectLst>
                  <a:outerShdw blurRad="38100" dist="38100" dir="2700000" algn="tl">
                    <a:srgbClr val="808080"/>
                  </a:outerShdw>
                </a:effectLst>
              </a:rPr>
              <a:t>i</a:t>
            </a:r>
            <a:r>
              <a:rPr lang="en-US" sz="3200" i="1" dirty="0">
                <a:solidFill>
                  <a:srgbClr val="00B0F0"/>
                </a:solidFill>
                <a:effectLst>
                  <a:outerShdw blurRad="38100" dist="38100" dir="2700000" algn="tl">
                    <a:srgbClr val="808080"/>
                  </a:outerShdw>
                </a:effectLst>
              </a:rPr>
              <a:t> s …</a:t>
            </a:r>
          </a:p>
        </p:txBody>
      </p:sp>
      <p:sp>
        <p:nvSpPr>
          <p:cNvPr id="22532" name="Text Box 4">
            <a:extLst>
              <a:ext uri="{FF2B5EF4-FFF2-40B4-BE49-F238E27FC236}">
                <a16:creationId xmlns:a16="http://schemas.microsoft.com/office/drawing/2014/main" id="{BF06F4B8-8E05-4825-8409-07BAB2294C7C}"/>
              </a:ext>
            </a:extLst>
          </p:cNvPr>
          <p:cNvSpPr txBox="1">
            <a:spLocks noChangeArrowheads="1"/>
          </p:cNvSpPr>
          <p:nvPr/>
        </p:nvSpPr>
        <p:spPr bwMode="auto">
          <a:xfrm>
            <a:off x="381000" y="2590800"/>
            <a:ext cx="8153400" cy="1323975"/>
          </a:xfrm>
          <a:prstGeom prst="rect">
            <a:avLst/>
          </a:prstGeom>
          <a:noFill/>
          <a:ln w="9525">
            <a:noFill/>
            <a:miter lim="800000"/>
            <a:headEnd/>
            <a:tailEnd/>
          </a:ln>
          <a:effectLst/>
        </p:spPr>
        <p:txBody>
          <a:bodyPr>
            <a:spAutoFit/>
          </a:bodyPr>
          <a:lstStyle/>
          <a:p>
            <a:pPr algn="ctr" eaLnBrk="1" hangingPunct="1">
              <a:spcBef>
                <a:spcPct val="50000"/>
              </a:spcBef>
              <a:defRPr/>
            </a:pPr>
            <a:r>
              <a:rPr lang="en-US" sz="8000" b="1" dirty="0">
                <a:effectLst>
                  <a:outerShdw blurRad="38100" dist="38100" dir="2700000" algn="tl">
                    <a:srgbClr val="000000"/>
                  </a:outerShdw>
                </a:effectLst>
              </a:rPr>
              <a:t>Volatility </a:t>
            </a:r>
          </a:p>
        </p:txBody>
      </p:sp>
      <p:sp>
        <p:nvSpPr>
          <p:cNvPr id="100356" name="Text Box 7">
            <a:extLst>
              <a:ext uri="{FF2B5EF4-FFF2-40B4-BE49-F238E27FC236}">
                <a16:creationId xmlns:a16="http://schemas.microsoft.com/office/drawing/2014/main" id="{CDA11968-1C9E-4245-82F5-F96DB890360C}"/>
              </a:ext>
            </a:extLst>
          </p:cNvPr>
          <p:cNvSpPr txBox="1">
            <a:spLocks noChangeArrowheads="1"/>
          </p:cNvSpPr>
          <p:nvPr/>
        </p:nvSpPr>
        <p:spPr bwMode="auto">
          <a:xfrm>
            <a:off x="3175" y="6091238"/>
            <a:ext cx="9144000"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hlinkClick r:id="rId3" action="ppaction://hlinksldjump"/>
              </a:rPr>
              <a:t>CLICK TO PLAY AGAIN</a:t>
            </a:r>
            <a:endParaRPr lang="en-US" altLang="en-US" sz="2000" b="1" u="sng">
              <a:solidFill>
                <a:srgbClr val="F5BC4B"/>
              </a:solidFill>
            </a:endParaRPr>
          </a:p>
        </p:txBody>
      </p:sp>
      <p:sp>
        <p:nvSpPr>
          <p:cNvPr id="100357" name="Text Box 10">
            <a:extLst>
              <a:ext uri="{FF2B5EF4-FFF2-40B4-BE49-F238E27FC236}">
                <a16:creationId xmlns:a16="http://schemas.microsoft.com/office/drawing/2014/main" id="{0FE1A789-2839-41F4-8B9F-6437B2804C27}"/>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500</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ext Box 8">
            <a:extLst>
              <a:ext uri="{FF2B5EF4-FFF2-40B4-BE49-F238E27FC236}">
                <a16:creationId xmlns:a16="http://schemas.microsoft.com/office/drawing/2014/main" id="{7083C5C3-95BA-46CD-BD8A-D8686E11E8B4}"/>
              </a:ext>
            </a:extLst>
          </p:cNvPr>
          <p:cNvSpPr txBox="1">
            <a:spLocks noChangeArrowheads="1"/>
          </p:cNvSpPr>
          <p:nvPr/>
        </p:nvSpPr>
        <p:spPr bwMode="auto">
          <a:xfrm>
            <a:off x="-20638" y="6019800"/>
            <a:ext cx="9144001"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rPr>
              <a:t>CLICK TO CHECK</a:t>
            </a:r>
          </a:p>
        </p:txBody>
      </p:sp>
      <p:sp>
        <p:nvSpPr>
          <p:cNvPr id="21513" name="Rectangle 9">
            <a:extLst>
              <a:ext uri="{FF2B5EF4-FFF2-40B4-BE49-F238E27FC236}">
                <a16:creationId xmlns:a16="http://schemas.microsoft.com/office/drawing/2014/main" id="{9B25109F-96FE-4062-9704-EC6676359886}"/>
              </a:ext>
            </a:extLst>
          </p:cNvPr>
          <p:cNvSpPr>
            <a:spLocks noChangeArrowheads="1"/>
          </p:cNvSpPr>
          <p:nvPr/>
        </p:nvSpPr>
        <p:spPr bwMode="auto">
          <a:xfrm>
            <a:off x="762000" y="304800"/>
            <a:ext cx="77724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dirty="0">
                <a:solidFill>
                  <a:srgbClr val="00B0F0"/>
                </a:solidFill>
                <a:effectLst>
                  <a:outerShdw blurRad="38100" dist="38100" dir="2700000" algn="tl">
                    <a:srgbClr val="000000"/>
                  </a:outerShdw>
                </a:effectLst>
              </a:rPr>
              <a:t>T o p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c  5   f o r   100  p o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n t s  …</a:t>
            </a:r>
          </a:p>
        </p:txBody>
      </p:sp>
      <p:sp>
        <p:nvSpPr>
          <p:cNvPr id="7" name="TextBox 6">
            <a:extLst>
              <a:ext uri="{FF2B5EF4-FFF2-40B4-BE49-F238E27FC236}">
                <a16:creationId xmlns:a16="http://schemas.microsoft.com/office/drawing/2014/main" id="{A63CE39A-DF4F-4BBA-9CBB-82ED69E75204}"/>
              </a:ext>
            </a:extLst>
          </p:cNvPr>
          <p:cNvSpPr txBox="1"/>
          <p:nvPr/>
        </p:nvSpPr>
        <p:spPr>
          <a:xfrm>
            <a:off x="762000" y="1165225"/>
            <a:ext cx="7391400" cy="4832350"/>
          </a:xfrm>
          <a:prstGeom prst="rect">
            <a:avLst/>
          </a:prstGeom>
          <a:noFill/>
        </p:spPr>
        <p:txBody>
          <a:bodyPr>
            <a:spAutoFit/>
          </a:bodyPr>
          <a:lstStyle/>
          <a:p>
            <a:pPr algn="ctr">
              <a:defRPr/>
            </a:pPr>
            <a:r>
              <a:rPr lang="en-US" sz="4400" b="1" dirty="0">
                <a:latin typeface="+mn-lt"/>
              </a:rPr>
              <a:t>Trading in a public company's stock by someone who has non-public, information material about that stock for any reason.</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4" name="Oval 4">
            <a:extLst>
              <a:ext uri="{FF2B5EF4-FFF2-40B4-BE49-F238E27FC236}">
                <a16:creationId xmlns:a16="http://schemas.microsoft.com/office/drawing/2014/main" id="{F431A558-C039-467F-ABF2-0A564268BBCC}"/>
              </a:ext>
            </a:extLst>
          </p:cNvPr>
          <p:cNvSpPr>
            <a:spLocks noChangeArrowheads="1"/>
          </p:cNvSpPr>
          <p:nvPr/>
        </p:nvSpPr>
        <p:spPr bwMode="auto">
          <a:xfrm>
            <a:off x="952500" y="1905000"/>
            <a:ext cx="7239000" cy="4267200"/>
          </a:xfrm>
          <a:prstGeom prst="ellipse">
            <a:avLst/>
          </a:prstGeom>
          <a:gradFill rotWithShape="0">
            <a:gsLst>
              <a:gs pos="0">
                <a:schemeClr val="bg1"/>
              </a:gs>
              <a:gs pos="100000">
                <a:srgbClr val="FCC98C"/>
              </a:gs>
            </a:gsLst>
            <a:lin ang="5400000" scaled="1"/>
          </a:gradFill>
          <a:ln w="76200">
            <a:solidFill>
              <a:srgbClr val="FF9900"/>
            </a:solidFill>
            <a:round/>
            <a:headEnd/>
            <a:tailEnd/>
          </a:ln>
          <a:effectLst/>
        </p:spPr>
        <p:txBody>
          <a:bodyPr wrap="none" anchor="ctr"/>
          <a:lstStyle/>
          <a:p>
            <a:pPr algn="ctr">
              <a:defRPr/>
            </a:pPr>
            <a:r>
              <a:rPr lang="en-US" sz="5000" b="1" dirty="0">
                <a:solidFill>
                  <a:srgbClr val="000099"/>
                </a:solidFill>
                <a:effectLst>
                  <a:outerShdw blurRad="38100" dist="38100" dir="2700000" algn="tl">
                    <a:srgbClr val="000000"/>
                  </a:outerShdw>
                </a:effectLst>
                <a:latin typeface="Tahoma" charset="0"/>
              </a:rPr>
              <a:t> Market Jargon</a:t>
            </a:r>
          </a:p>
          <a:p>
            <a:pPr algn="ctr">
              <a:defRPr/>
            </a:pPr>
            <a:endParaRPr lang="en-US" sz="5000" b="1" dirty="0">
              <a:solidFill>
                <a:srgbClr val="000099"/>
              </a:solidFill>
              <a:effectLst>
                <a:outerShdw blurRad="38100" dist="38100" dir="2700000" algn="tl">
                  <a:srgbClr val="000000"/>
                </a:outerShdw>
              </a:effectLst>
              <a:latin typeface="Tahoma" charset="0"/>
            </a:endParaRPr>
          </a:p>
        </p:txBody>
      </p:sp>
      <p:sp>
        <p:nvSpPr>
          <p:cNvPr id="10248" name="Rectangle 8">
            <a:extLst>
              <a:ext uri="{FF2B5EF4-FFF2-40B4-BE49-F238E27FC236}">
                <a16:creationId xmlns:a16="http://schemas.microsoft.com/office/drawing/2014/main" id="{C28CFC1E-DC76-4737-A5C5-8699526F24F5}"/>
              </a:ext>
            </a:extLst>
          </p:cNvPr>
          <p:cNvSpPr>
            <a:spLocks noChangeArrowheads="1"/>
          </p:cNvSpPr>
          <p:nvPr/>
        </p:nvSpPr>
        <p:spPr bwMode="auto">
          <a:xfrm>
            <a:off x="762000" y="304800"/>
            <a:ext cx="77724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600" dirty="0">
                <a:solidFill>
                  <a:srgbClr val="00B0F0"/>
                </a:solidFill>
                <a:effectLst>
                  <a:outerShdw blurRad="38100" dist="38100" dir="2700000" algn="tl">
                    <a:srgbClr val="808080"/>
                  </a:outerShdw>
                </a:effectLst>
              </a:rPr>
              <a:t>What do you know about…</a:t>
            </a: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620EC5B3-670E-4DE6-8EFB-EB8F7BB327D3}"/>
              </a:ext>
            </a:extLst>
          </p:cNvPr>
          <p:cNvSpPr>
            <a:spLocks noChangeArrowheads="1"/>
          </p:cNvSpPr>
          <p:nvPr/>
        </p:nvSpPr>
        <p:spPr bwMode="auto">
          <a:xfrm>
            <a:off x="560388" y="304800"/>
            <a:ext cx="83820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i="1" dirty="0">
                <a:solidFill>
                  <a:srgbClr val="00B0F0"/>
                </a:solidFill>
                <a:effectLst>
                  <a:outerShdw blurRad="38100" dist="38100" dir="2700000" algn="tl">
                    <a:srgbClr val="808080"/>
                  </a:outerShdw>
                </a:effectLst>
              </a:rPr>
              <a:t>T h e   c o r </a:t>
            </a:r>
            <a:r>
              <a:rPr lang="en-US" sz="3200" i="1" dirty="0" err="1">
                <a:solidFill>
                  <a:srgbClr val="00B0F0"/>
                </a:solidFill>
                <a:effectLst>
                  <a:outerShdw blurRad="38100" dist="38100" dir="2700000" algn="tl">
                    <a:srgbClr val="808080"/>
                  </a:outerShdw>
                </a:effectLst>
              </a:rPr>
              <a:t>r</a:t>
            </a:r>
            <a:r>
              <a:rPr lang="en-US" sz="3200" i="1" dirty="0">
                <a:solidFill>
                  <a:srgbClr val="00B0F0"/>
                </a:solidFill>
                <a:effectLst>
                  <a:outerShdw blurRad="38100" dist="38100" dir="2700000" algn="tl">
                    <a:srgbClr val="808080"/>
                  </a:outerShdw>
                </a:effectLst>
              </a:rPr>
              <a:t> e c t   a n s w e r   </a:t>
            </a:r>
            <a:r>
              <a:rPr lang="en-US" sz="3200" i="1" dirty="0" err="1">
                <a:solidFill>
                  <a:srgbClr val="00B0F0"/>
                </a:solidFill>
                <a:effectLst>
                  <a:outerShdw blurRad="38100" dist="38100" dir="2700000" algn="tl">
                    <a:srgbClr val="808080"/>
                  </a:outerShdw>
                </a:effectLst>
              </a:rPr>
              <a:t>i</a:t>
            </a:r>
            <a:r>
              <a:rPr lang="en-US" sz="3200" i="1" dirty="0">
                <a:solidFill>
                  <a:srgbClr val="00B0F0"/>
                </a:solidFill>
                <a:effectLst>
                  <a:outerShdw blurRad="38100" dist="38100" dir="2700000" algn="tl">
                    <a:srgbClr val="808080"/>
                  </a:outerShdw>
                </a:effectLst>
              </a:rPr>
              <a:t> s …</a:t>
            </a:r>
          </a:p>
        </p:txBody>
      </p:sp>
      <p:sp>
        <p:nvSpPr>
          <p:cNvPr id="22532" name="Text Box 4">
            <a:extLst>
              <a:ext uri="{FF2B5EF4-FFF2-40B4-BE49-F238E27FC236}">
                <a16:creationId xmlns:a16="http://schemas.microsoft.com/office/drawing/2014/main" id="{83A089C3-DBEB-4BFC-A099-23092684D766}"/>
              </a:ext>
            </a:extLst>
          </p:cNvPr>
          <p:cNvSpPr txBox="1">
            <a:spLocks noChangeArrowheads="1"/>
          </p:cNvSpPr>
          <p:nvPr/>
        </p:nvSpPr>
        <p:spPr bwMode="auto">
          <a:xfrm>
            <a:off x="495300" y="2057400"/>
            <a:ext cx="8153400" cy="2124075"/>
          </a:xfrm>
          <a:prstGeom prst="rect">
            <a:avLst/>
          </a:prstGeom>
          <a:noFill/>
          <a:ln w="9525">
            <a:noFill/>
            <a:miter lim="800000"/>
            <a:headEnd/>
            <a:tailEnd/>
          </a:ln>
          <a:effectLst/>
        </p:spPr>
        <p:txBody>
          <a:bodyPr>
            <a:spAutoFit/>
          </a:bodyPr>
          <a:lstStyle/>
          <a:p>
            <a:pPr algn="ctr" eaLnBrk="1" hangingPunct="1">
              <a:spcBef>
                <a:spcPct val="50000"/>
              </a:spcBef>
              <a:defRPr/>
            </a:pPr>
            <a:r>
              <a:rPr lang="en-US" sz="6600" b="1" dirty="0">
                <a:effectLst>
                  <a:outerShdw blurRad="38100" dist="38100" dir="2700000" algn="tl">
                    <a:srgbClr val="000000"/>
                  </a:outerShdw>
                </a:effectLst>
              </a:rPr>
              <a:t>Insider    Trading</a:t>
            </a:r>
          </a:p>
        </p:txBody>
      </p:sp>
      <p:sp>
        <p:nvSpPr>
          <p:cNvPr id="104452" name="Text Box 7">
            <a:extLst>
              <a:ext uri="{FF2B5EF4-FFF2-40B4-BE49-F238E27FC236}">
                <a16:creationId xmlns:a16="http://schemas.microsoft.com/office/drawing/2014/main" id="{59604062-E41A-437B-9230-FA4DB48B94EF}"/>
              </a:ext>
            </a:extLst>
          </p:cNvPr>
          <p:cNvSpPr txBox="1">
            <a:spLocks noChangeArrowheads="1"/>
          </p:cNvSpPr>
          <p:nvPr/>
        </p:nvSpPr>
        <p:spPr bwMode="auto">
          <a:xfrm>
            <a:off x="0" y="5907088"/>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hlinkClick r:id="rId3" action="ppaction://hlinksldjump"/>
              </a:rPr>
              <a:t>CLICK TO PLAY AGAIN</a:t>
            </a:r>
            <a:endParaRPr lang="en-US" altLang="en-US" sz="2000" b="1" u="sng">
              <a:solidFill>
                <a:srgbClr val="F5BC4B"/>
              </a:solidFill>
            </a:endParaRPr>
          </a:p>
        </p:txBody>
      </p:sp>
      <p:sp>
        <p:nvSpPr>
          <p:cNvPr id="104453" name="Text Box 10">
            <a:extLst>
              <a:ext uri="{FF2B5EF4-FFF2-40B4-BE49-F238E27FC236}">
                <a16:creationId xmlns:a16="http://schemas.microsoft.com/office/drawing/2014/main" id="{F03EFD63-29BC-4250-92B3-6A9D1100ED27}"/>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100</a:t>
            </a: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ext Box 8">
            <a:extLst>
              <a:ext uri="{FF2B5EF4-FFF2-40B4-BE49-F238E27FC236}">
                <a16:creationId xmlns:a16="http://schemas.microsoft.com/office/drawing/2014/main" id="{75FB6F2D-CD48-45D1-92F2-E096BB9E4081}"/>
              </a:ext>
            </a:extLst>
          </p:cNvPr>
          <p:cNvSpPr txBox="1">
            <a:spLocks noChangeArrowheads="1"/>
          </p:cNvSpPr>
          <p:nvPr/>
        </p:nvSpPr>
        <p:spPr bwMode="auto">
          <a:xfrm>
            <a:off x="0" y="60960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rPr>
              <a:t>CLICK TO CHECK</a:t>
            </a:r>
          </a:p>
        </p:txBody>
      </p:sp>
      <p:sp>
        <p:nvSpPr>
          <p:cNvPr id="21513" name="Rectangle 9">
            <a:extLst>
              <a:ext uri="{FF2B5EF4-FFF2-40B4-BE49-F238E27FC236}">
                <a16:creationId xmlns:a16="http://schemas.microsoft.com/office/drawing/2014/main" id="{C4E0AFE2-4377-4153-A37B-D7551A0E40DA}"/>
              </a:ext>
            </a:extLst>
          </p:cNvPr>
          <p:cNvSpPr>
            <a:spLocks noChangeArrowheads="1"/>
          </p:cNvSpPr>
          <p:nvPr/>
        </p:nvSpPr>
        <p:spPr bwMode="auto">
          <a:xfrm>
            <a:off x="881063" y="219075"/>
            <a:ext cx="77724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dirty="0">
                <a:solidFill>
                  <a:srgbClr val="00B0F0"/>
                </a:solidFill>
                <a:effectLst>
                  <a:outerShdw blurRad="38100" dist="38100" dir="2700000" algn="tl">
                    <a:srgbClr val="000000"/>
                  </a:outerShdw>
                </a:effectLst>
              </a:rPr>
              <a:t>T o p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c  5   f o r   200  p o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n t s  …</a:t>
            </a:r>
          </a:p>
        </p:txBody>
      </p:sp>
      <p:sp>
        <p:nvSpPr>
          <p:cNvPr id="7" name="TextBox 6">
            <a:extLst>
              <a:ext uri="{FF2B5EF4-FFF2-40B4-BE49-F238E27FC236}">
                <a16:creationId xmlns:a16="http://schemas.microsoft.com/office/drawing/2014/main" id="{C1920E6E-21F7-4961-9448-3210B6AA2F94}"/>
              </a:ext>
            </a:extLst>
          </p:cNvPr>
          <p:cNvSpPr txBox="1"/>
          <p:nvPr/>
        </p:nvSpPr>
        <p:spPr>
          <a:xfrm>
            <a:off x="800100" y="1290638"/>
            <a:ext cx="7543800" cy="4524375"/>
          </a:xfrm>
          <a:prstGeom prst="rect">
            <a:avLst/>
          </a:prstGeom>
          <a:noFill/>
        </p:spPr>
        <p:txBody>
          <a:bodyPr>
            <a:spAutoFit/>
          </a:bodyPr>
          <a:lstStyle/>
          <a:p>
            <a:pPr algn="ctr">
              <a:spcBef>
                <a:spcPct val="50000"/>
              </a:spcBef>
              <a:defRPr/>
            </a:pPr>
            <a:r>
              <a:rPr lang="en-US" sz="3600" dirty="0">
                <a:solidFill>
                  <a:srgbClr val="202124"/>
                </a:solidFill>
                <a:latin typeface="Roboto" panose="02000000000000000000" pitchFamily="2" charset="0"/>
              </a:rPr>
              <a:t> </a:t>
            </a:r>
            <a:r>
              <a:rPr lang="en-US" sz="3600" b="1" dirty="0">
                <a:latin typeface="+mn-lt"/>
              </a:rPr>
              <a:t>Generally </a:t>
            </a:r>
            <a:r>
              <a:rPr lang="en-US" sz="3600" b="1" dirty="0" err="1">
                <a:latin typeface="+mn-lt"/>
              </a:rPr>
              <a:t>refering</a:t>
            </a:r>
            <a:r>
              <a:rPr lang="en-US" sz="3600" b="1" dirty="0">
                <a:latin typeface="+mn-lt"/>
              </a:rPr>
              <a:t> to a wide range of deceptive practices that scammers use to induce investors to make investing decisions. These include untrue or misleading information or fictitious opportunities.</a:t>
            </a:r>
            <a:endParaRPr lang="en-US" sz="3600" b="1" dirty="0">
              <a:effectLst>
                <a:outerShdw blurRad="38100" dist="38100" dir="2700000" algn="tl">
                  <a:srgbClr val="000000"/>
                </a:outerShdw>
              </a:effectLst>
              <a:latin typeface="+mn-lt"/>
            </a:endParaRP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1467FCD0-18B7-4D5D-9E64-7F33C905F4B0}"/>
              </a:ext>
            </a:extLst>
          </p:cNvPr>
          <p:cNvSpPr>
            <a:spLocks noChangeArrowheads="1"/>
          </p:cNvSpPr>
          <p:nvPr/>
        </p:nvSpPr>
        <p:spPr bwMode="auto">
          <a:xfrm>
            <a:off x="560388" y="304800"/>
            <a:ext cx="83820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i="1" dirty="0">
                <a:solidFill>
                  <a:srgbClr val="00B0F0"/>
                </a:solidFill>
                <a:effectLst>
                  <a:outerShdw blurRad="38100" dist="38100" dir="2700000" algn="tl">
                    <a:srgbClr val="808080"/>
                  </a:outerShdw>
                </a:effectLst>
              </a:rPr>
              <a:t>T h e   c o r </a:t>
            </a:r>
            <a:r>
              <a:rPr lang="en-US" sz="3200" i="1" dirty="0" err="1">
                <a:solidFill>
                  <a:srgbClr val="00B0F0"/>
                </a:solidFill>
                <a:effectLst>
                  <a:outerShdw blurRad="38100" dist="38100" dir="2700000" algn="tl">
                    <a:srgbClr val="808080"/>
                  </a:outerShdw>
                </a:effectLst>
              </a:rPr>
              <a:t>r</a:t>
            </a:r>
            <a:r>
              <a:rPr lang="en-US" sz="3200" i="1" dirty="0">
                <a:solidFill>
                  <a:srgbClr val="00B0F0"/>
                </a:solidFill>
                <a:effectLst>
                  <a:outerShdw blurRad="38100" dist="38100" dir="2700000" algn="tl">
                    <a:srgbClr val="808080"/>
                  </a:outerShdw>
                </a:effectLst>
              </a:rPr>
              <a:t> e c t   a n s w e r   </a:t>
            </a:r>
            <a:r>
              <a:rPr lang="en-US" sz="3200" i="1" dirty="0" err="1">
                <a:solidFill>
                  <a:srgbClr val="00B0F0"/>
                </a:solidFill>
                <a:effectLst>
                  <a:outerShdw blurRad="38100" dist="38100" dir="2700000" algn="tl">
                    <a:srgbClr val="808080"/>
                  </a:outerShdw>
                </a:effectLst>
              </a:rPr>
              <a:t>i</a:t>
            </a:r>
            <a:r>
              <a:rPr lang="en-US" sz="3200" i="1" dirty="0">
                <a:solidFill>
                  <a:srgbClr val="00B0F0"/>
                </a:solidFill>
                <a:effectLst>
                  <a:outerShdw blurRad="38100" dist="38100" dir="2700000" algn="tl">
                    <a:srgbClr val="808080"/>
                  </a:outerShdw>
                </a:effectLst>
              </a:rPr>
              <a:t> s …</a:t>
            </a:r>
          </a:p>
        </p:txBody>
      </p:sp>
      <p:sp>
        <p:nvSpPr>
          <p:cNvPr id="22532" name="Text Box 4">
            <a:extLst>
              <a:ext uri="{FF2B5EF4-FFF2-40B4-BE49-F238E27FC236}">
                <a16:creationId xmlns:a16="http://schemas.microsoft.com/office/drawing/2014/main" id="{EBBD03BD-C801-4598-BEBF-C92C4B836302}"/>
              </a:ext>
            </a:extLst>
          </p:cNvPr>
          <p:cNvSpPr txBox="1">
            <a:spLocks noChangeArrowheads="1"/>
          </p:cNvSpPr>
          <p:nvPr/>
        </p:nvSpPr>
        <p:spPr bwMode="auto">
          <a:xfrm>
            <a:off x="381000" y="2057400"/>
            <a:ext cx="8153400" cy="1754188"/>
          </a:xfrm>
          <a:prstGeom prst="rect">
            <a:avLst/>
          </a:prstGeom>
          <a:noFill/>
          <a:ln w="9525">
            <a:noFill/>
            <a:miter lim="800000"/>
            <a:headEnd/>
            <a:tailEnd/>
          </a:ln>
          <a:effectLst/>
        </p:spPr>
        <p:txBody>
          <a:bodyPr>
            <a:spAutoFit/>
          </a:bodyPr>
          <a:lstStyle/>
          <a:p>
            <a:pPr algn="ctr" eaLnBrk="1" hangingPunct="1">
              <a:spcBef>
                <a:spcPct val="50000"/>
              </a:spcBef>
              <a:defRPr/>
            </a:pPr>
            <a:r>
              <a:rPr lang="en-US" sz="5400" b="1" dirty="0">
                <a:effectLst>
                  <a:outerShdw blurRad="38100" dist="38100" dir="2700000" algn="tl">
                    <a:srgbClr val="000000"/>
                  </a:outerShdw>
                </a:effectLst>
              </a:rPr>
              <a:t>Securities or Investment Fraud</a:t>
            </a:r>
          </a:p>
        </p:txBody>
      </p:sp>
      <p:sp>
        <p:nvSpPr>
          <p:cNvPr id="108548" name="Text Box 7">
            <a:extLst>
              <a:ext uri="{FF2B5EF4-FFF2-40B4-BE49-F238E27FC236}">
                <a16:creationId xmlns:a16="http://schemas.microsoft.com/office/drawing/2014/main" id="{CF76D348-4F43-4F71-A5CE-89824BD6EC70}"/>
              </a:ext>
            </a:extLst>
          </p:cNvPr>
          <p:cNvSpPr txBox="1">
            <a:spLocks noChangeArrowheads="1"/>
          </p:cNvSpPr>
          <p:nvPr/>
        </p:nvSpPr>
        <p:spPr bwMode="auto">
          <a:xfrm>
            <a:off x="0" y="5937250"/>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hlinkClick r:id="rId3" action="ppaction://hlinksldjump"/>
              </a:rPr>
              <a:t>CLICK TO PLAY AGAIN</a:t>
            </a:r>
            <a:endParaRPr lang="en-US" altLang="en-US" sz="2000" b="1" u="sng">
              <a:solidFill>
                <a:srgbClr val="F5BC4B"/>
              </a:solidFill>
            </a:endParaRPr>
          </a:p>
        </p:txBody>
      </p:sp>
      <p:sp>
        <p:nvSpPr>
          <p:cNvPr id="108549" name="Text Box 10">
            <a:extLst>
              <a:ext uri="{FF2B5EF4-FFF2-40B4-BE49-F238E27FC236}">
                <a16:creationId xmlns:a16="http://schemas.microsoft.com/office/drawing/2014/main" id="{B0754642-22E5-44D1-8098-6E7B1CACFCA0}"/>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200</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ext Box 8">
            <a:extLst>
              <a:ext uri="{FF2B5EF4-FFF2-40B4-BE49-F238E27FC236}">
                <a16:creationId xmlns:a16="http://schemas.microsoft.com/office/drawing/2014/main" id="{D36AA628-B9F8-4D51-BF6E-B3E6A466D609}"/>
              </a:ext>
            </a:extLst>
          </p:cNvPr>
          <p:cNvSpPr txBox="1">
            <a:spLocks noChangeArrowheads="1"/>
          </p:cNvSpPr>
          <p:nvPr/>
        </p:nvSpPr>
        <p:spPr bwMode="auto">
          <a:xfrm>
            <a:off x="0" y="60198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rPr>
              <a:t>CLICK TO CHECK</a:t>
            </a:r>
          </a:p>
        </p:txBody>
      </p:sp>
      <p:sp>
        <p:nvSpPr>
          <p:cNvPr id="21513" name="Rectangle 9">
            <a:extLst>
              <a:ext uri="{FF2B5EF4-FFF2-40B4-BE49-F238E27FC236}">
                <a16:creationId xmlns:a16="http://schemas.microsoft.com/office/drawing/2014/main" id="{99FEC845-5353-4F67-A537-E7BA285474D5}"/>
              </a:ext>
            </a:extLst>
          </p:cNvPr>
          <p:cNvSpPr>
            <a:spLocks noChangeArrowheads="1"/>
          </p:cNvSpPr>
          <p:nvPr/>
        </p:nvSpPr>
        <p:spPr bwMode="auto">
          <a:xfrm>
            <a:off x="762000" y="304800"/>
            <a:ext cx="77724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dirty="0">
                <a:solidFill>
                  <a:srgbClr val="00B0F0"/>
                </a:solidFill>
                <a:effectLst>
                  <a:outerShdw blurRad="38100" dist="38100" dir="2700000" algn="tl">
                    <a:srgbClr val="000000"/>
                  </a:outerShdw>
                </a:effectLst>
              </a:rPr>
              <a:t>T o p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c  5   f o r   300  p o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n t s  …</a:t>
            </a:r>
          </a:p>
        </p:txBody>
      </p:sp>
      <p:sp>
        <p:nvSpPr>
          <p:cNvPr id="7" name="TextBox 6">
            <a:extLst>
              <a:ext uri="{FF2B5EF4-FFF2-40B4-BE49-F238E27FC236}">
                <a16:creationId xmlns:a16="http://schemas.microsoft.com/office/drawing/2014/main" id="{3150C537-F481-4FE7-AFD2-1C94D6959D55}"/>
              </a:ext>
            </a:extLst>
          </p:cNvPr>
          <p:cNvSpPr txBox="1"/>
          <p:nvPr/>
        </p:nvSpPr>
        <p:spPr>
          <a:xfrm>
            <a:off x="762000" y="1211263"/>
            <a:ext cx="7772400" cy="4524375"/>
          </a:xfrm>
          <a:prstGeom prst="rect">
            <a:avLst/>
          </a:prstGeom>
          <a:noFill/>
        </p:spPr>
        <p:txBody>
          <a:bodyPr>
            <a:spAutoFit/>
          </a:bodyPr>
          <a:lstStyle/>
          <a:p>
            <a:pPr algn="ctr">
              <a:defRPr/>
            </a:pPr>
            <a:r>
              <a:rPr lang="en-US" sz="3600" b="1" dirty="0">
                <a:latin typeface="+mn-lt"/>
              </a:rPr>
              <a:t>A fraudulent investing scam generating returns for earlier investors with money taken from later investors. This is similar to pyramid scheme in that its based on using new investors' funds to pay the earlier backers.</a:t>
            </a: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6969DE87-D228-481F-B139-79764799C69B}"/>
              </a:ext>
            </a:extLst>
          </p:cNvPr>
          <p:cNvSpPr>
            <a:spLocks noChangeArrowheads="1"/>
          </p:cNvSpPr>
          <p:nvPr/>
        </p:nvSpPr>
        <p:spPr bwMode="auto">
          <a:xfrm>
            <a:off x="560388" y="304800"/>
            <a:ext cx="83820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i="1" dirty="0">
                <a:solidFill>
                  <a:srgbClr val="00B0F0"/>
                </a:solidFill>
                <a:effectLst>
                  <a:outerShdw blurRad="38100" dist="38100" dir="2700000" algn="tl">
                    <a:srgbClr val="808080"/>
                  </a:outerShdw>
                </a:effectLst>
              </a:rPr>
              <a:t>T h e   c o r </a:t>
            </a:r>
            <a:r>
              <a:rPr lang="en-US" sz="3200" i="1" dirty="0" err="1">
                <a:solidFill>
                  <a:srgbClr val="00B0F0"/>
                </a:solidFill>
                <a:effectLst>
                  <a:outerShdw blurRad="38100" dist="38100" dir="2700000" algn="tl">
                    <a:srgbClr val="808080"/>
                  </a:outerShdw>
                </a:effectLst>
              </a:rPr>
              <a:t>r</a:t>
            </a:r>
            <a:r>
              <a:rPr lang="en-US" sz="3200" i="1" dirty="0">
                <a:solidFill>
                  <a:srgbClr val="00B0F0"/>
                </a:solidFill>
                <a:effectLst>
                  <a:outerShdw blurRad="38100" dist="38100" dir="2700000" algn="tl">
                    <a:srgbClr val="808080"/>
                  </a:outerShdw>
                </a:effectLst>
              </a:rPr>
              <a:t> e c t   a n s w e r   </a:t>
            </a:r>
            <a:r>
              <a:rPr lang="en-US" sz="3200" i="1" dirty="0" err="1">
                <a:solidFill>
                  <a:srgbClr val="00B0F0"/>
                </a:solidFill>
                <a:effectLst>
                  <a:outerShdw blurRad="38100" dist="38100" dir="2700000" algn="tl">
                    <a:srgbClr val="808080"/>
                  </a:outerShdw>
                </a:effectLst>
              </a:rPr>
              <a:t>i</a:t>
            </a:r>
            <a:r>
              <a:rPr lang="en-US" sz="3200" i="1" dirty="0">
                <a:solidFill>
                  <a:srgbClr val="00B0F0"/>
                </a:solidFill>
                <a:effectLst>
                  <a:outerShdw blurRad="38100" dist="38100" dir="2700000" algn="tl">
                    <a:srgbClr val="808080"/>
                  </a:outerShdw>
                </a:effectLst>
              </a:rPr>
              <a:t> s …</a:t>
            </a:r>
          </a:p>
        </p:txBody>
      </p:sp>
      <p:sp>
        <p:nvSpPr>
          <p:cNvPr id="22532" name="Text Box 4">
            <a:extLst>
              <a:ext uri="{FF2B5EF4-FFF2-40B4-BE49-F238E27FC236}">
                <a16:creationId xmlns:a16="http://schemas.microsoft.com/office/drawing/2014/main" id="{904E25EC-3CB2-4F20-8763-ADE7D7A2D310}"/>
              </a:ext>
            </a:extLst>
          </p:cNvPr>
          <p:cNvSpPr txBox="1">
            <a:spLocks noChangeArrowheads="1"/>
          </p:cNvSpPr>
          <p:nvPr/>
        </p:nvSpPr>
        <p:spPr bwMode="auto">
          <a:xfrm>
            <a:off x="381000" y="2057400"/>
            <a:ext cx="8153400" cy="2124075"/>
          </a:xfrm>
          <a:prstGeom prst="rect">
            <a:avLst/>
          </a:prstGeom>
          <a:noFill/>
          <a:ln w="9525">
            <a:noFill/>
            <a:miter lim="800000"/>
            <a:headEnd/>
            <a:tailEnd/>
          </a:ln>
          <a:effectLst/>
        </p:spPr>
        <p:txBody>
          <a:bodyPr>
            <a:spAutoFit/>
          </a:bodyPr>
          <a:lstStyle/>
          <a:p>
            <a:pPr algn="ctr" eaLnBrk="1" hangingPunct="1">
              <a:spcBef>
                <a:spcPct val="50000"/>
              </a:spcBef>
              <a:defRPr/>
            </a:pPr>
            <a:r>
              <a:rPr lang="en-US" sz="6600" b="1" dirty="0">
                <a:effectLst>
                  <a:outerShdw blurRad="38100" dist="38100" dir="2700000" algn="tl">
                    <a:srgbClr val="000000"/>
                  </a:outerShdw>
                </a:effectLst>
              </a:rPr>
              <a:t>Ponzi      Scheme</a:t>
            </a:r>
          </a:p>
        </p:txBody>
      </p:sp>
      <p:sp>
        <p:nvSpPr>
          <p:cNvPr id="112644" name="Text Box 7">
            <a:extLst>
              <a:ext uri="{FF2B5EF4-FFF2-40B4-BE49-F238E27FC236}">
                <a16:creationId xmlns:a16="http://schemas.microsoft.com/office/drawing/2014/main" id="{2B64F93F-141B-4DBF-BBE0-A7D673811DF0}"/>
              </a:ext>
            </a:extLst>
          </p:cNvPr>
          <p:cNvSpPr txBox="1">
            <a:spLocks noChangeArrowheads="1"/>
          </p:cNvSpPr>
          <p:nvPr/>
        </p:nvSpPr>
        <p:spPr bwMode="auto">
          <a:xfrm>
            <a:off x="0" y="6091238"/>
            <a:ext cx="9144000"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hlinkClick r:id="rId3" action="ppaction://hlinksldjump"/>
              </a:rPr>
              <a:t>CLICK TO PLAY AGAIN</a:t>
            </a:r>
            <a:endParaRPr lang="en-US" altLang="en-US" sz="2000" b="1" u="sng">
              <a:solidFill>
                <a:srgbClr val="F5BC4B"/>
              </a:solidFill>
            </a:endParaRPr>
          </a:p>
        </p:txBody>
      </p:sp>
      <p:sp>
        <p:nvSpPr>
          <p:cNvPr id="112645" name="Text Box 10">
            <a:extLst>
              <a:ext uri="{FF2B5EF4-FFF2-40B4-BE49-F238E27FC236}">
                <a16:creationId xmlns:a16="http://schemas.microsoft.com/office/drawing/2014/main" id="{2434ECD6-3943-49B0-A54F-B9C6B004B2AB}"/>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300</a:t>
            </a: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ext Box 8">
            <a:extLst>
              <a:ext uri="{FF2B5EF4-FFF2-40B4-BE49-F238E27FC236}">
                <a16:creationId xmlns:a16="http://schemas.microsoft.com/office/drawing/2014/main" id="{A804D919-76F6-4AE9-8231-6612C8DFD192}"/>
              </a:ext>
            </a:extLst>
          </p:cNvPr>
          <p:cNvSpPr txBox="1">
            <a:spLocks noChangeArrowheads="1"/>
          </p:cNvSpPr>
          <p:nvPr/>
        </p:nvSpPr>
        <p:spPr bwMode="auto">
          <a:xfrm>
            <a:off x="-20638" y="5984875"/>
            <a:ext cx="9144001"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rPr>
              <a:t>CLICK TO CHECK</a:t>
            </a:r>
          </a:p>
        </p:txBody>
      </p:sp>
      <p:sp>
        <p:nvSpPr>
          <p:cNvPr id="21513" name="Rectangle 9">
            <a:extLst>
              <a:ext uri="{FF2B5EF4-FFF2-40B4-BE49-F238E27FC236}">
                <a16:creationId xmlns:a16="http://schemas.microsoft.com/office/drawing/2014/main" id="{9867482A-3AB9-4A55-BC45-121D50C8F187}"/>
              </a:ext>
            </a:extLst>
          </p:cNvPr>
          <p:cNvSpPr>
            <a:spLocks noChangeArrowheads="1"/>
          </p:cNvSpPr>
          <p:nvPr/>
        </p:nvSpPr>
        <p:spPr bwMode="auto">
          <a:xfrm>
            <a:off x="762000" y="304800"/>
            <a:ext cx="77724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dirty="0">
                <a:solidFill>
                  <a:srgbClr val="00B0F0"/>
                </a:solidFill>
                <a:effectLst>
                  <a:outerShdw blurRad="38100" dist="38100" dir="2700000" algn="tl">
                    <a:srgbClr val="000000"/>
                  </a:outerShdw>
                </a:effectLst>
              </a:rPr>
              <a:t>T o p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c  5   f o r   400  p o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n t s  …</a:t>
            </a:r>
          </a:p>
        </p:txBody>
      </p:sp>
      <p:sp>
        <p:nvSpPr>
          <p:cNvPr id="7" name="TextBox 6">
            <a:extLst>
              <a:ext uri="{FF2B5EF4-FFF2-40B4-BE49-F238E27FC236}">
                <a16:creationId xmlns:a16="http://schemas.microsoft.com/office/drawing/2014/main" id="{9153E7A9-72B2-4C8F-8515-94511492C973}"/>
              </a:ext>
            </a:extLst>
          </p:cNvPr>
          <p:cNvSpPr txBox="1"/>
          <p:nvPr/>
        </p:nvSpPr>
        <p:spPr>
          <a:xfrm>
            <a:off x="893763" y="1444625"/>
            <a:ext cx="7315200" cy="3968750"/>
          </a:xfrm>
          <a:prstGeom prst="rect">
            <a:avLst/>
          </a:prstGeom>
          <a:noFill/>
        </p:spPr>
        <p:txBody>
          <a:bodyPr>
            <a:spAutoFit/>
          </a:bodyPr>
          <a:lstStyle/>
          <a:p>
            <a:pPr algn="ctr">
              <a:defRPr/>
            </a:pPr>
            <a:r>
              <a:rPr lang="en-US" sz="3600" b="1" dirty="0">
                <a:latin typeface="+mn-lt"/>
              </a:rPr>
              <a:t>Type of fraud involves the use of telecommunications or the internet. These can include a phone call, a fax, an email, a text, or social media messaging, among many other forms. </a:t>
            </a: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2414DC16-52EC-4449-B99E-72F443F7D465}"/>
              </a:ext>
            </a:extLst>
          </p:cNvPr>
          <p:cNvSpPr>
            <a:spLocks noChangeArrowheads="1"/>
          </p:cNvSpPr>
          <p:nvPr/>
        </p:nvSpPr>
        <p:spPr bwMode="auto">
          <a:xfrm>
            <a:off x="560388" y="304800"/>
            <a:ext cx="83820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i="1" dirty="0">
                <a:solidFill>
                  <a:srgbClr val="00B0F0"/>
                </a:solidFill>
                <a:effectLst>
                  <a:outerShdw blurRad="38100" dist="38100" dir="2700000" algn="tl">
                    <a:srgbClr val="808080"/>
                  </a:outerShdw>
                </a:effectLst>
              </a:rPr>
              <a:t>T h e   c o r </a:t>
            </a:r>
            <a:r>
              <a:rPr lang="en-US" sz="3200" i="1" dirty="0" err="1">
                <a:solidFill>
                  <a:srgbClr val="00B0F0"/>
                </a:solidFill>
                <a:effectLst>
                  <a:outerShdw blurRad="38100" dist="38100" dir="2700000" algn="tl">
                    <a:srgbClr val="808080"/>
                  </a:outerShdw>
                </a:effectLst>
              </a:rPr>
              <a:t>r</a:t>
            </a:r>
            <a:r>
              <a:rPr lang="en-US" sz="3200" i="1" dirty="0">
                <a:solidFill>
                  <a:srgbClr val="00B0F0"/>
                </a:solidFill>
                <a:effectLst>
                  <a:outerShdw blurRad="38100" dist="38100" dir="2700000" algn="tl">
                    <a:srgbClr val="808080"/>
                  </a:outerShdw>
                </a:effectLst>
              </a:rPr>
              <a:t> e c t   a n s w e r   </a:t>
            </a:r>
            <a:r>
              <a:rPr lang="en-US" sz="3200" i="1" dirty="0" err="1">
                <a:solidFill>
                  <a:srgbClr val="00B0F0"/>
                </a:solidFill>
                <a:effectLst>
                  <a:outerShdw blurRad="38100" dist="38100" dir="2700000" algn="tl">
                    <a:srgbClr val="808080"/>
                  </a:outerShdw>
                </a:effectLst>
              </a:rPr>
              <a:t>i</a:t>
            </a:r>
            <a:r>
              <a:rPr lang="en-US" sz="3200" i="1" dirty="0">
                <a:solidFill>
                  <a:srgbClr val="00B0F0"/>
                </a:solidFill>
                <a:effectLst>
                  <a:outerShdw blurRad="38100" dist="38100" dir="2700000" algn="tl">
                    <a:srgbClr val="808080"/>
                  </a:outerShdw>
                </a:effectLst>
              </a:rPr>
              <a:t> s …</a:t>
            </a:r>
          </a:p>
        </p:txBody>
      </p:sp>
      <p:sp>
        <p:nvSpPr>
          <p:cNvPr id="22532" name="Text Box 4">
            <a:extLst>
              <a:ext uri="{FF2B5EF4-FFF2-40B4-BE49-F238E27FC236}">
                <a16:creationId xmlns:a16="http://schemas.microsoft.com/office/drawing/2014/main" id="{C18A24D0-B0CC-4E25-B09D-74987113FE77}"/>
              </a:ext>
            </a:extLst>
          </p:cNvPr>
          <p:cNvSpPr txBox="1">
            <a:spLocks noChangeArrowheads="1"/>
          </p:cNvSpPr>
          <p:nvPr/>
        </p:nvSpPr>
        <p:spPr bwMode="auto">
          <a:xfrm>
            <a:off x="457200" y="2590800"/>
            <a:ext cx="8153400" cy="1169988"/>
          </a:xfrm>
          <a:prstGeom prst="rect">
            <a:avLst/>
          </a:prstGeom>
          <a:noFill/>
          <a:ln w="9525">
            <a:noFill/>
            <a:miter lim="800000"/>
            <a:headEnd/>
            <a:tailEnd/>
          </a:ln>
          <a:effectLst/>
        </p:spPr>
        <p:txBody>
          <a:bodyPr>
            <a:spAutoFit/>
          </a:bodyPr>
          <a:lstStyle/>
          <a:p>
            <a:pPr algn="ctr" eaLnBrk="1" hangingPunct="1">
              <a:spcBef>
                <a:spcPct val="50000"/>
              </a:spcBef>
              <a:defRPr/>
            </a:pPr>
            <a:r>
              <a:rPr lang="en-US" sz="7000" b="1" dirty="0">
                <a:effectLst>
                  <a:outerShdw blurRad="38100" dist="38100" dir="2700000" algn="tl">
                    <a:srgbClr val="000000"/>
                  </a:outerShdw>
                </a:effectLst>
              </a:rPr>
              <a:t>Wire Fraud</a:t>
            </a:r>
          </a:p>
        </p:txBody>
      </p:sp>
      <p:sp>
        <p:nvSpPr>
          <p:cNvPr id="116740" name="Text Box 7">
            <a:extLst>
              <a:ext uri="{FF2B5EF4-FFF2-40B4-BE49-F238E27FC236}">
                <a16:creationId xmlns:a16="http://schemas.microsoft.com/office/drawing/2014/main" id="{91593034-2C8C-420E-8943-B22064CA9483}"/>
              </a:ext>
            </a:extLst>
          </p:cNvPr>
          <p:cNvSpPr txBox="1">
            <a:spLocks noChangeArrowheads="1"/>
          </p:cNvSpPr>
          <p:nvPr/>
        </p:nvSpPr>
        <p:spPr bwMode="auto">
          <a:xfrm>
            <a:off x="0" y="6091238"/>
            <a:ext cx="9144000"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hlinkClick r:id="rId3" action="ppaction://hlinksldjump"/>
              </a:rPr>
              <a:t>CLICK TO PLAY AGAIN</a:t>
            </a:r>
            <a:endParaRPr lang="en-US" altLang="en-US" sz="2000" b="1" u="sng">
              <a:solidFill>
                <a:srgbClr val="F5BC4B"/>
              </a:solidFill>
            </a:endParaRPr>
          </a:p>
        </p:txBody>
      </p:sp>
      <p:sp>
        <p:nvSpPr>
          <p:cNvPr id="116741" name="Text Box 10">
            <a:extLst>
              <a:ext uri="{FF2B5EF4-FFF2-40B4-BE49-F238E27FC236}">
                <a16:creationId xmlns:a16="http://schemas.microsoft.com/office/drawing/2014/main" id="{83BFB695-6586-4412-95D1-314D3CB7E1B1}"/>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400</a:t>
            </a: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ext Box 8">
            <a:extLst>
              <a:ext uri="{FF2B5EF4-FFF2-40B4-BE49-F238E27FC236}">
                <a16:creationId xmlns:a16="http://schemas.microsoft.com/office/drawing/2014/main" id="{A7015F53-B6E2-49E9-B115-ECF978B9978F}"/>
              </a:ext>
            </a:extLst>
          </p:cNvPr>
          <p:cNvSpPr txBox="1">
            <a:spLocks noChangeArrowheads="1"/>
          </p:cNvSpPr>
          <p:nvPr/>
        </p:nvSpPr>
        <p:spPr bwMode="auto">
          <a:xfrm>
            <a:off x="-12700" y="5875338"/>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rPr>
              <a:t>CLICK TO CHECK</a:t>
            </a:r>
          </a:p>
        </p:txBody>
      </p:sp>
      <p:sp>
        <p:nvSpPr>
          <p:cNvPr id="21513" name="Rectangle 9">
            <a:extLst>
              <a:ext uri="{FF2B5EF4-FFF2-40B4-BE49-F238E27FC236}">
                <a16:creationId xmlns:a16="http://schemas.microsoft.com/office/drawing/2014/main" id="{046F7183-33F8-4EC4-89AB-17FF43E8A5F1}"/>
              </a:ext>
            </a:extLst>
          </p:cNvPr>
          <p:cNvSpPr>
            <a:spLocks noChangeArrowheads="1"/>
          </p:cNvSpPr>
          <p:nvPr/>
        </p:nvSpPr>
        <p:spPr bwMode="auto">
          <a:xfrm>
            <a:off x="762000" y="304800"/>
            <a:ext cx="77724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dirty="0">
                <a:solidFill>
                  <a:srgbClr val="00B0F0"/>
                </a:solidFill>
                <a:effectLst>
                  <a:outerShdw blurRad="38100" dist="38100" dir="2700000" algn="tl">
                    <a:srgbClr val="000000"/>
                  </a:outerShdw>
                </a:effectLst>
              </a:rPr>
              <a:t>T o p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c  5   f o r   500  p o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n t s  …</a:t>
            </a:r>
          </a:p>
        </p:txBody>
      </p:sp>
      <p:sp>
        <p:nvSpPr>
          <p:cNvPr id="2" name="TextBox 1">
            <a:extLst>
              <a:ext uri="{FF2B5EF4-FFF2-40B4-BE49-F238E27FC236}">
                <a16:creationId xmlns:a16="http://schemas.microsoft.com/office/drawing/2014/main" id="{FF4E66E6-CC43-44BD-BD14-DE7A5D6C2E17}"/>
              </a:ext>
            </a:extLst>
          </p:cNvPr>
          <p:cNvSpPr txBox="1"/>
          <p:nvPr/>
        </p:nvSpPr>
        <p:spPr>
          <a:xfrm>
            <a:off x="838200" y="1524000"/>
            <a:ext cx="7772400" cy="3970338"/>
          </a:xfrm>
          <a:prstGeom prst="rect">
            <a:avLst/>
          </a:prstGeom>
          <a:noFill/>
        </p:spPr>
        <p:txBody>
          <a:bodyPr>
            <a:spAutoFit/>
          </a:bodyPr>
          <a:lstStyle/>
          <a:p>
            <a:pPr algn="ctr">
              <a:defRPr/>
            </a:pPr>
            <a:r>
              <a:rPr lang="en-US" sz="1600" dirty="0">
                <a:latin typeface="SourceSansPro"/>
              </a:rPr>
              <a:t> </a:t>
            </a:r>
            <a:r>
              <a:rPr lang="en-US" sz="3600" b="1" dirty="0">
                <a:latin typeface="+mn-lt"/>
              </a:rPr>
              <a:t>The illegal act by an investor or group of investors promoting a stock they hold and selling once the stock price has risen following the surge in interest as a result of the endorsement.</a:t>
            </a:r>
            <a:endParaRPr lang="en-US" sz="1600" b="1" dirty="0">
              <a:latin typeface="+mn-lt"/>
            </a:endParaRP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8985746C-E223-4710-9016-4494C1C91920}"/>
              </a:ext>
            </a:extLst>
          </p:cNvPr>
          <p:cNvSpPr>
            <a:spLocks noChangeArrowheads="1"/>
          </p:cNvSpPr>
          <p:nvPr/>
        </p:nvSpPr>
        <p:spPr bwMode="auto">
          <a:xfrm>
            <a:off x="560388" y="304800"/>
            <a:ext cx="83820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i="1" dirty="0">
                <a:solidFill>
                  <a:srgbClr val="00B0F0"/>
                </a:solidFill>
                <a:effectLst>
                  <a:outerShdw blurRad="38100" dist="38100" dir="2700000" algn="tl">
                    <a:srgbClr val="808080"/>
                  </a:outerShdw>
                </a:effectLst>
              </a:rPr>
              <a:t>T h e   c o r </a:t>
            </a:r>
            <a:r>
              <a:rPr lang="en-US" sz="3200" i="1" dirty="0" err="1">
                <a:solidFill>
                  <a:srgbClr val="00B0F0"/>
                </a:solidFill>
                <a:effectLst>
                  <a:outerShdw blurRad="38100" dist="38100" dir="2700000" algn="tl">
                    <a:srgbClr val="808080"/>
                  </a:outerShdw>
                </a:effectLst>
              </a:rPr>
              <a:t>r</a:t>
            </a:r>
            <a:r>
              <a:rPr lang="en-US" sz="3200" i="1" dirty="0">
                <a:solidFill>
                  <a:srgbClr val="00B0F0"/>
                </a:solidFill>
                <a:effectLst>
                  <a:outerShdw blurRad="38100" dist="38100" dir="2700000" algn="tl">
                    <a:srgbClr val="808080"/>
                  </a:outerShdw>
                </a:effectLst>
              </a:rPr>
              <a:t> e c t   a n s w e r   </a:t>
            </a:r>
            <a:r>
              <a:rPr lang="en-US" sz="3200" i="1" dirty="0" err="1">
                <a:solidFill>
                  <a:srgbClr val="00B0F0"/>
                </a:solidFill>
                <a:effectLst>
                  <a:outerShdw blurRad="38100" dist="38100" dir="2700000" algn="tl">
                    <a:srgbClr val="808080"/>
                  </a:outerShdw>
                </a:effectLst>
              </a:rPr>
              <a:t>i</a:t>
            </a:r>
            <a:r>
              <a:rPr lang="en-US" sz="3200" i="1" dirty="0">
                <a:solidFill>
                  <a:srgbClr val="00B0F0"/>
                </a:solidFill>
                <a:effectLst>
                  <a:outerShdw blurRad="38100" dist="38100" dir="2700000" algn="tl">
                    <a:srgbClr val="808080"/>
                  </a:outerShdw>
                </a:effectLst>
              </a:rPr>
              <a:t> s …</a:t>
            </a:r>
          </a:p>
        </p:txBody>
      </p:sp>
      <p:sp>
        <p:nvSpPr>
          <p:cNvPr id="22532" name="Text Box 4">
            <a:extLst>
              <a:ext uri="{FF2B5EF4-FFF2-40B4-BE49-F238E27FC236}">
                <a16:creationId xmlns:a16="http://schemas.microsoft.com/office/drawing/2014/main" id="{2B285ABD-DA4A-4A2C-A5BD-CC1B21CDE0ED}"/>
              </a:ext>
            </a:extLst>
          </p:cNvPr>
          <p:cNvSpPr txBox="1">
            <a:spLocks noChangeArrowheads="1"/>
          </p:cNvSpPr>
          <p:nvPr/>
        </p:nvSpPr>
        <p:spPr bwMode="auto">
          <a:xfrm>
            <a:off x="495300" y="2203450"/>
            <a:ext cx="8153400" cy="2124075"/>
          </a:xfrm>
          <a:prstGeom prst="rect">
            <a:avLst/>
          </a:prstGeom>
          <a:noFill/>
          <a:ln w="9525">
            <a:noFill/>
            <a:miter lim="800000"/>
            <a:headEnd/>
            <a:tailEnd/>
          </a:ln>
          <a:effectLst/>
        </p:spPr>
        <p:txBody>
          <a:bodyPr>
            <a:spAutoFit/>
          </a:bodyPr>
          <a:lstStyle/>
          <a:p>
            <a:pPr algn="ctr" eaLnBrk="1" hangingPunct="1">
              <a:spcBef>
                <a:spcPct val="50000"/>
              </a:spcBef>
              <a:defRPr/>
            </a:pPr>
            <a:r>
              <a:rPr lang="en-US" sz="6600" b="1" dirty="0">
                <a:effectLst>
                  <a:outerShdw blurRad="38100" dist="38100" dir="2700000" algn="tl">
                    <a:srgbClr val="000000"/>
                  </a:outerShdw>
                </a:effectLst>
              </a:rPr>
              <a:t>Pump and  Dump Scheme</a:t>
            </a:r>
          </a:p>
        </p:txBody>
      </p:sp>
      <p:sp>
        <p:nvSpPr>
          <p:cNvPr id="120836" name="Text Box 7">
            <a:extLst>
              <a:ext uri="{FF2B5EF4-FFF2-40B4-BE49-F238E27FC236}">
                <a16:creationId xmlns:a16="http://schemas.microsoft.com/office/drawing/2014/main" id="{780366F0-8AE2-451A-88FC-627147B91686}"/>
              </a:ext>
            </a:extLst>
          </p:cNvPr>
          <p:cNvSpPr txBox="1">
            <a:spLocks noChangeArrowheads="1"/>
          </p:cNvSpPr>
          <p:nvPr/>
        </p:nvSpPr>
        <p:spPr bwMode="auto">
          <a:xfrm>
            <a:off x="0" y="6092825"/>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hlinkClick r:id="rId3" action="ppaction://hlinksldjump"/>
              </a:rPr>
              <a:t>CLICK TO PLAY AGAIN</a:t>
            </a:r>
            <a:endParaRPr lang="en-US" altLang="en-US" sz="2000" b="1" u="sng">
              <a:solidFill>
                <a:srgbClr val="F5BC4B"/>
              </a:solidFill>
            </a:endParaRPr>
          </a:p>
        </p:txBody>
      </p:sp>
      <p:sp>
        <p:nvSpPr>
          <p:cNvPr id="120837" name="Text Box 10">
            <a:extLst>
              <a:ext uri="{FF2B5EF4-FFF2-40B4-BE49-F238E27FC236}">
                <a16:creationId xmlns:a16="http://schemas.microsoft.com/office/drawing/2014/main" id="{6714DF89-A154-409C-830D-427E48E91A8E}"/>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500</a:t>
            </a: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ext Box 8">
            <a:extLst>
              <a:ext uri="{FF2B5EF4-FFF2-40B4-BE49-F238E27FC236}">
                <a16:creationId xmlns:a16="http://schemas.microsoft.com/office/drawing/2014/main" id="{451A2CFA-54F8-416D-9DD3-D6374E02E0BA}"/>
              </a:ext>
            </a:extLst>
          </p:cNvPr>
          <p:cNvSpPr txBox="1">
            <a:spLocks noChangeArrowheads="1"/>
          </p:cNvSpPr>
          <p:nvPr/>
        </p:nvSpPr>
        <p:spPr bwMode="auto">
          <a:xfrm>
            <a:off x="6350" y="6156325"/>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rPr>
              <a:t>CLICK TO CHECK</a:t>
            </a:r>
          </a:p>
        </p:txBody>
      </p:sp>
      <p:sp>
        <p:nvSpPr>
          <p:cNvPr id="21513" name="Rectangle 9">
            <a:extLst>
              <a:ext uri="{FF2B5EF4-FFF2-40B4-BE49-F238E27FC236}">
                <a16:creationId xmlns:a16="http://schemas.microsoft.com/office/drawing/2014/main" id="{D46741C0-3371-4122-A744-F35F0B5C355E}"/>
              </a:ext>
            </a:extLst>
          </p:cNvPr>
          <p:cNvSpPr>
            <a:spLocks noChangeArrowheads="1"/>
          </p:cNvSpPr>
          <p:nvPr/>
        </p:nvSpPr>
        <p:spPr bwMode="auto">
          <a:xfrm>
            <a:off x="762000" y="304800"/>
            <a:ext cx="77724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dirty="0">
                <a:solidFill>
                  <a:srgbClr val="00B0F0"/>
                </a:solidFill>
                <a:effectLst>
                  <a:outerShdw blurRad="38100" dist="38100" dir="2700000" algn="tl">
                    <a:srgbClr val="000000"/>
                  </a:outerShdw>
                </a:effectLst>
              </a:rPr>
              <a:t>T o p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c  6   f o r   100  p o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n t s  …</a:t>
            </a:r>
          </a:p>
        </p:txBody>
      </p:sp>
      <p:sp>
        <p:nvSpPr>
          <p:cNvPr id="6" name="Rectangle 5">
            <a:extLst>
              <a:ext uri="{FF2B5EF4-FFF2-40B4-BE49-F238E27FC236}">
                <a16:creationId xmlns:a16="http://schemas.microsoft.com/office/drawing/2014/main" id="{5D907B0C-26FA-4EF0-A35F-779474F1C029}"/>
              </a:ext>
            </a:extLst>
          </p:cNvPr>
          <p:cNvSpPr/>
          <p:nvPr/>
        </p:nvSpPr>
        <p:spPr>
          <a:xfrm>
            <a:off x="190500" y="1447800"/>
            <a:ext cx="8763000" cy="4246563"/>
          </a:xfrm>
          <a:prstGeom prst="rect">
            <a:avLst/>
          </a:prstGeom>
        </p:spPr>
        <p:txBody>
          <a:bodyPr>
            <a:spAutoFit/>
          </a:bodyPr>
          <a:lstStyle/>
          <a:p>
            <a:pPr algn="ctr" eaLnBrk="1" hangingPunct="1">
              <a:spcBef>
                <a:spcPct val="50000"/>
              </a:spcBef>
              <a:defRPr/>
            </a:pPr>
            <a:r>
              <a:rPr lang="en-US" sz="5400" b="1" dirty="0">
                <a:effectLst>
                  <a:outerShdw blurRad="38100" dist="38100" dir="2700000" algn="tl">
                    <a:srgbClr val="000000"/>
                  </a:outerShdw>
                </a:effectLst>
              </a:rPr>
              <a:t>An investment into a company where you can claim a part of the company’s earnings.</a:t>
            </a:r>
            <a:endParaRPr lang="en-US" sz="5400" b="1" dirty="0">
              <a:solidFill>
                <a:srgbClr val="002060"/>
              </a:solidFill>
              <a:effectLst>
                <a:outerShdw blurRad="38100" dist="38100" dir="2700000" algn="tl">
                  <a:srgbClr val="000000"/>
                </a:outerShdw>
              </a:effectLst>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4" name="Oval 4">
            <a:extLst>
              <a:ext uri="{FF2B5EF4-FFF2-40B4-BE49-F238E27FC236}">
                <a16:creationId xmlns:a16="http://schemas.microsoft.com/office/drawing/2014/main" id="{4D90D988-DE35-45F2-A792-25229EC8CC10}"/>
              </a:ext>
            </a:extLst>
          </p:cNvPr>
          <p:cNvSpPr>
            <a:spLocks noChangeArrowheads="1"/>
          </p:cNvSpPr>
          <p:nvPr/>
        </p:nvSpPr>
        <p:spPr bwMode="auto">
          <a:xfrm>
            <a:off x="952500" y="1828800"/>
            <a:ext cx="7239000" cy="4267200"/>
          </a:xfrm>
          <a:prstGeom prst="ellipse">
            <a:avLst/>
          </a:prstGeom>
          <a:gradFill rotWithShape="0">
            <a:gsLst>
              <a:gs pos="0">
                <a:schemeClr val="bg1"/>
              </a:gs>
              <a:gs pos="100000">
                <a:srgbClr val="FCC98C"/>
              </a:gs>
            </a:gsLst>
            <a:lin ang="5400000" scaled="1"/>
          </a:gradFill>
          <a:ln w="76200">
            <a:solidFill>
              <a:srgbClr val="FF9900"/>
            </a:solidFill>
            <a:round/>
            <a:headEnd/>
            <a:tailEnd/>
          </a:ln>
          <a:effectLst/>
        </p:spPr>
        <p:txBody>
          <a:bodyPr wrap="none" anchor="ctr"/>
          <a:lstStyle/>
          <a:p>
            <a:pPr algn="ctr" eaLnBrk="1" hangingPunct="1">
              <a:spcBef>
                <a:spcPct val="20000"/>
              </a:spcBef>
              <a:buClr>
                <a:schemeClr val="folHlink"/>
              </a:buClr>
              <a:buSzPct val="60000"/>
              <a:buFont typeface="Wingdings" pitchFamily="2" charset="2"/>
              <a:buNone/>
              <a:defRPr/>
            </a:pPr>
            <a:endParaRPr lang="en-US" sz="6000" b="1" dirty="0">
              <a:solidFill>
                <a:srgbClr val="000099"/>
              </a:solidFill>
              <a:effectLst>
                <a:outerShdw blurRad="38100" dist="38100" dir="2700000" algn="tl">
                  <a:srgbClr val="000000"/>
                </a:outerShdw>
              </a:effectLst>
              <a:latin typeface="Tahoma" charset="0"/>
            </a:endParaRPr>
          </a:p>
          <a:p>
            <a:pPr algn="ctr" eaLnBrk="1" hangingPunct="1">
              <a:spcBef>
                <a:spcPct val="20000"/>
              </a:spcBef>
              <a:buClr>
                <a:schemeClr val="folHlink"/>
              </a:buClr>
              <a:buSzPct val="60000"/>
              <a:buFont typeface="Wingdings" pitchFamily="2" charset="2"/>
              <a:buNone/>
              <a:defRPr/>
            </a:pPr>
            <a:r>
              <a:rPr lang="en-US" sz="5000" b="1" dirty="0">
                <a:solidFill>
                  <a:srgbClr val="000099"/>
                </a:solidFill>
                <a:effectLst>
                  <a:outerShdw blurRad="38100" dist="38100" dir="2700000" algn="tl">
                    <a:srgbClr val="000000"/>
                  </a:outerShdw>
                </a:effectLst>
                <a:latin typeface="Tahoma" charset="0"/>
              </a:rPr>
              <a:t>Investment </a:t>
            </a:r>
          </a:p>
          <a:p>
            <a:pPr algn="ctr" eaLnBrk="1" hangingPunct="1">
              <a:spcBef>
                <a:spcPct val="20000"/>
              </a:spcBef>
              <a:buClr>
                <a:schemeClr val="folHlink"/>
              </a:buClr>
              <a:buSzPct val="60000"/>
              <a:buFont typeface="Wingdings" pitchFamily="2" charset="2"/>
              <a:buNone/>
              <a:defRPr/>
            </a:pPr>
            <a:r>
              <a:rPr lang="en-US" sz="5000" b="1" dirty="0">
                <a:solidFill>
                  <a:srgbClr val="000099"/>
                </a:solidFill>
                <a:effectLst>
                  <a:outerShdw blurRad="38100" dist="38100" dir="2700000" algn="tl">
                    <a:srgbClr val="000000"/>
                  </a:outerShdw>
                </a:effectLst>
                <a:latin typeface="Tahoma" charset="0"/>
              </a:rPr>
              <a:t>Fraud</a:t>
            </a:r>
          </a:p>
          <a:p>
            <a:pPr algn="ctr" eaLnBrk="1" hangingPunct="1">
              <a:spcBef>
                <a:spcPct val="20000"/>
              </a:spcBef>
              <a:buClr>
                <a:schemeClr val="folHlink"/>
              </a:buClr>
              <a:buSzPct val="60000"/>
              <a:buFont typeface="Wingdings" pitchFamily="2" charset="2"/>
              <a:buNone/>
              <a:defRPr/>
            </a:pPr>
            <a:endParaRPr lang="en-US" sz="5000" b="1" dirty="0">
              <a:solidFill>
                <a:srgbClr val="000099"/>
              </a:solidFill>
              <a:effectLst>
                <a:outerShdw blurRad="38100" dist="38100" dir="2700000" algn="tl">
                  <a:srgbClr val="000000"/>
                </a:outerShdw>
              </a:effectLst>
              <a:latin typeface="Tahoma" charset="0"/>
            </a:endParaRPr>
          </a:p>
        </p:txBody>
      </p:sp>
      <p:sp>
        <p:nvSpPr>
          <p:cNvPr id="10248" name="Rectangle 8">
            <a:extLst>
              <a:ext uri="{FF2B5EF4-FFF2-40B4-BE49-F238E27FC236}">
                <a16:creationId xmlns:a16="http://schemas.microsoft.com/office/drawing/2014/main" id="{AC64ABB4-A9AC-4E41-96F7-FC39A35308C0}"/>
              </a:ext>
            </a:extLst>
          </p:cNvPr>
          <p:cNvSpPr>
            <a:spLocks noChangeArrowheads="1"/>
          </p:cNvSpPr>
          <p:nvPr/>
        </p:nvSpPr>
        <p:spPr bwMode="auto">
          <a:xfrm>
            <a:off x="762000" y="304800"/>
            <a:ext cx="77724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600" dirty="0">
                <a:solidFill>
                  <a:srgbClr val="00B0F0"/>
                </a:solidFill>
                <a:effectLst>
                  <a:outerShdw blurRad="38100" dist="38100" dir="2700000" algn="tl">
                    <a:srgbClr val="808080"/>
                  </a:outerShdw>
                </a:effectLst>
              </a:rPr>
              <a:t>What do you know about…</a:t>
            </a: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85D0FC38-1F09-4BFA-9BD4-010B73A155D2}"/>
              </a:ext>
            </a:extLst>
          </p:cNvPr>
          <p:cNvSpPr>
            <a:spLocks noChangeArrowheads="1"/>
          </p:cNvSpPr>
          <p:nvPr/>
        </p:nvSpPr>
        <p:spPr bwMode="auto">
          <a:xfrm>
            <a:off x="560388" y="304800"/>
            <a:ext cx="83820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i="1" dirty="0">
                <a:solidFill>
                  <a:srgbClr val="00B0F0"/>
                </a:solidFill>
                <a:effectLst>
                  <a:outerShdw blurRad="38100" dist="38100" dir="2700000" algn="tl">
                    <a:srgbClr val="808080"/>
                  </a:outerShdw>
                </a:effectLst>
              </a:rPr>
              <a:t>T h e   c o r </a:t>
            </a:r>
            <a:r>
              <a:rPr lang="en-US" sz="3200" i="1" dirty="0" err="1">
                <a:solidFill>
                  <a:srgbClr val="00B0F0"/>
                </a:solidFill>
                <a:effectLst>
                  <a:outerShdw blurRad="38100" dist="38100" dir="2700000" algn="tl">
                    <a:srgbClr val="808080"/>
                  </a:outerShdw>
                </a:effectLst>
              </a:rPr>
              <a:t>r</a:t>
            </a:r>
            <a:r>
              <a:rPr lang="en-US" sz="3200" i="1" dirty="0">
                <a:solidFill>
                  <a:srgbClr val="00B0F0"/>
                </a:solidFill>
                <a:effectLst>
                  <a:outerShdw blurRad="38100" dist="38100" dir="2700000" algn="tl">
                    <a:srgbClr val="808080"/>
                  </a:outerShdw>
                </a:effectLst>
              </a:rPr>
              <a:t> e c t   a n s w e r   </a:t>
            </a:r>
            <a:r>
              <a:rPr lang="en-US" sz="3200" i="1" dirty="0" err="1">
                <a:solidFill>
                  <a:srgbClr val="00B0F0"/>
                </a:solidFill>
                <a:effectLst>
                  <a:outerShdw blurRad="38100" dist="38100" dir="2700000" algn="tl">
                    <a:srgbClr val="808080"/>
                  </a:outerShdw>
                </a:effectLst>
              </a:rPr>
              <a:t>i</a:t>
            </a:r>
            <a:r>
              <a:rPr lang="en-US" sz="3200" i="1" dirty="0">
                <a:solidFill>
                  <a:srgbClr val="00B0F0"/>
                </a:solidFill>
                <a:effectLst>
                  <a:outerShdw blurRad="38100" dist="38100" dir="2700000" algn="tl">
                    <a:srgbClr val="808080"/>
                  </a:outerShdw>
                </a:effectLst>
              </a:rPr>
              <a:t> s …</a:t>
            </a:r>
          </a:p>
        </p:txBody>
      </p:sp>
      <p:sp>
        <p:nvSpPr>
          <p:cNvPr id="22532" name="Text Box 4">
            <a:extLst>
              <a:ext uri="{FF2B5EF4-FFF2-40B4-BE49-F238E27FC236}">
                <a16:creationId xmlns:a16="http://schemas.microsoft.com/office/drawing/2014/main" id="{A223EAD6-5630-4079-8053-28FB2464FB49}"/>
              </a:ext>
            </a:extLst>
          </p:cNvPr>
          <p:cNvSpPr txBox="1">
            <a:spLocks noChangeArrowheads="1"/>
          </p:cNvSpPr>
          <p:nvPr/>
        </p:nvSpPr>
        <p:spPr bwMode="auto">
          <a:xfrm>
            <a:off x="381000" y="2590800"/>
            <a:ext cx="8153400" cy="1323975"/>
          </a:xfrm>
          <a:prstGeom prst="rect">
            <a:avLst/>
          </a:prstGeom>
          <a:noFill/>
          <a:ln w="9525">
            <a:noFill/>
            <a:miter lim="800000"/>
            <a:headEnd/>
            <a:tailEnd/>
          </a:ln>
          <a:effectLst/>
        </p:spPr>
        <p:txBody>
          <a:bodyPr>
            <a:spAutoFit/>
          </a:bodyPr>
          <a:lstStyle/>
          <a:p>
            <a:pPr algn="ctr" eaLnBrk="1" hangingPunct="1">
              <a:spcBef>
                <a:spcPct val="50000"/>
              </a:spcBef>
              <a:defRPr/>
            </a:pPr>
            <a:r>
              <a:rPr lang="en-US" sz="8000" b="1" dirty="0">
                <a:effectLst>
                  <a:outerShdw blurRad="38100" dist="38100" dir="2700000" algn="tl">
                    <a:srgbClr val="000000"/>
                  </a:outerShdw>
                </a:effectLst>
              </a:rPr>
              <a:t>Stock</a:t>
            </a:r>
          </a:p>
        </p:txBody>
      </p:sp>
      <p:sp>
        <p:nvSpPr>
          <p:cNvPr id="124932" name="Text Box 7">
            <a:extLst>
              <a:ext uri="{FF2B5EF4-FFF2-40B4-BE49-F238E27FC236}">
                <a16:creationId xmlns:a16="http://schemas.microsoft.com/office/drawing/2014/main" id="{5E594B66-53D4-431C-9265-974FAC3277DA}"/>
              </a:ext>
            </a:extLst>
          </p:cNvPr>
          <p:cNvSpPr txBox="1">
            <a:spLocks noChangeArrowheads="1"/>
          </p:cNvSpPr>
          <p:nvPr/>
        </p:nvSpPr>
        <p:spPr bwMode="auto">
          <a:xfrm>
            <a:off x="0" y="6091238"/>
            <a:ext cx="9144000"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hlinkClick r:id="rId3" action="ppaction://hlinksldjump"/>
              </a:rPr>
              <a:t>CLICK TO PLAY AGAIN</a:t>
            </a:r>
            <a:endParaRPr lang="en-US" altLang="en-US" sz="2000" b="1" u="sng">
              <a:solidFill>
                <a:srgbClr val="F5BC4B"/>
              </a:solidFill>
            </a:endParaRPr>
          </a:p>
        </p:txBody>
      </p:sp>
      <p:sp>
        <p:nvSpPr>
          <p:cNvPr id="124933" name="Text Box 10">
            <a:extLst>
              <a:ext uri="{FF2B5EF4-FFF2-40B4-BE49-F238E27FC236}">
                <a16:creationId xmlns:a16="http://schemas.microsoft.com/office/drawing/2014/main" id="{31B786D0-3791-4E61-A4B2-485B378F5180}"/>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100</a:t>
            </a: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ext Box 8">
            <a:extLst>
              <a:ext uri="{FF2B5EF4-FFF2-40B4-BE49-F238E27FC236}">
                <a16:creationId xmlns:a16="http://schemas.microsoft.com/office/drawing/2014/main" id="{866F8BDD-9483-4D6E-AD7A-9915316A046D}"/>
              </a:ext>
            </a:extLst>
          </p:cNvPr>
          <p:cNvSpPr txBox="1">
            <a:spLocks noChangeArrowheads="1"/>
          </p:cNvSpPr>
          <p:nvPr/>
        </p:nvSpPr>
        <p:spPr bwMode="auto">
          <a:xfrm>
            <a:off x="-36513" y="6156325"/>
            <a:ext cx="9144001"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rPr>
              <a:t>CLICK TO CHECK</a:t>
            </a:r>
          </a:p>
        </p:txBody>
      </p:sp>
      <p:sp>
        <p:nvSpPr>
          <p:cNvPr id="21513" name="Rectangle 9">
            <a:extLst>
              <a:ext uri="{FF2B5EF4-FFF2-40B4-BE49-F238E27FC236}">
                <a16:creationId xmlns:a16="http://schemas.microsoft.com/office/drawing/2014/main" id="{10B3BFE5-26E4-47D5-A5B1-9BBE3817E1DD}"/>
              </a:ext>
            </a:extLst>
          </p:cNvPr>
          <p:cNvSpPr>
            <a:spLocks noChangeArrowheads="1"/>
          </p:cNvSpPr>
          <p:nvPr/>
        </p:nvSpPr>
        <p:spPr bwMode="auto">
          <a:xfrm>
            <a:off x="762000" y="304800"/>
            <a:ext cx="77724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dirty="0">
                <a:solidFill>
                  <a:srgbClr val="00B0F0"/>
                </a:solidFill>
                <a:effectLst>
                  <a:outerShdw blurRad="38100" dist="38100" dir="2700000" algn="tl">
                    <a:srgbClr val="000000"/>
                  </a:outerShdw>
                </a:effectLst>
              </a:rPr>
              <a:t>T o p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c  6   f o r   200  p o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n t s  …</a:t>
            </a:r>
          </a:p>
        </p:txBody>
      </p:sp>
      <p:sp>
        <p:nvSpPr>
          <p:cNvPr id="6" name="Rectangle 5">
            <a:extLst>
              <a:ext uri="{FF2B5EF4-FFF2-40B4-BE49-F238E27FC236}">
                <a16:creationId xmlns:a16="http://schemas.microsoft.com/office/drawing/2014/main" id="{4B4730D2-8F51-42AB-8BA9-16D9E9BA7C1F}"/>
              </a:ext>
            </a:extLst>
          </p:cNvPr>
          <p:cNvSpPr/>
          <p:nvPr/>
        </p:nvSpPr>
        <p:spPr>
          <a:xfrm>
            <a:off x="0" y="1304925"/>
            <a:ext cx="9144000" cy="4248150"/>
          </a:xfrm>
          <a:prstGeom prst="rect">
            <a:avLst/>
          </a:prstGeom>
        </p:spPr>
        <p:txBody>
          <a:bodyPr>
            <a:spAutoFit/>
          </a:bodyPr>
          <a:lstStyle/>
          <a:p>
            <a:pPr algn="ctr" eaLnBrk="1" hangingPunct="1">
              <a:spcBef>
                <a:spcPct val="50000"/>
              </a:spcBef>
              <a:defRPr/>
            </a:pPr>
            <a:r>
              <a:rPr lang="en-US" sz="5400" b="1" dirty="0">
                <a:effectLst>
                  <a:outerShdw blurRad="38100" dist="38100" dir="2700000" algn="tl">
                    <a:srgbClr val="000000"/>
                  </a:outerShdw>
                </a:effectLst>
              </a:rPr>
              <a:t>A debt investment where an investor loans money to a company for a certain period of time.</a:t>
            </a:r>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C432E66F-8263-4C64-8F60-8D423FFC182E}"/>
              </a:ext>
            </a:extLst>
          </p:cNvPr>
          <p:cNvSpPr>
            <a:spLocks noChangeArrowheads="1"/>
          </p:cNvSpPr>
          <p:nvPr/>
        </p:nvSpPr>
        <p:spPr bwMode="auto">
          <a:xfrm>
            <a:off x="560388" y="304800"/>
            <a:ext cx="83820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i="1" dirty="0">
                <a:solidFill>
                  <a:srgbClr val="00B0F0"/>
                </a:solidFill>
                <a:effectLst>
                  <a:outerShdw blurRad="38100" dist="38100" dir="2700000" algn="tl">
                    <a:srgbClr val="808080"/>
                  </a:outerShdw>
                </a:effectLst>
              </a:rPr>
              <a:t>T h e   c o r </a:t>
            </a:r>
            <a:r>
              <a:rPr lang="en-US" sz="3200" i="1" dirty="0" err="1">
                <a:solidFill>
                  <a:srgbClr val="00B0F0"/>
                </a:solidFill>
                <a:effectLst>
                  <a:outerShdw blurRad="38100" dist="38100" dir="2700000" algn="tl">
                    <a:srgbClr val="808080"/>
                  </a:outerShdw>
                </a:effectLst>
              </a:rPr>
              <a:t>r</a:t>
            </a:r>
            <a:r>
              <a:rPr lang="en-US" sz="3200" i="1" dirty="0">
                <a:solidFill>
                  <a:srgbClr val="00B0F0"/>
                </a:solidFill>
                <a:effectLst>
                  <a:outerShdw blurRad="38100" dist="38100" dir="2700000" algn="tl">
                    <a:srgbClr val="808080"/>
                  </a:outerShdw>
                </a:effectLst>
              </a:rPr>
              <a:t> e c t   a n s w e r   </a:t>
            </a:r>
            <a:r>
              <a:rPr lang="en-US" sz="3200" i="1" dirty="0" err="1">
                <a:solidFill>
                  <a:srgbClr val="00B0F0"/>
                </a:solidFill>
                <a:effectLst>
                  <a:outerShdw blurRad="38100" dist="38100" dir="2700000" algn="tl">
                    <a:srgbClr val="808080"/>
                  </a:outerShdw>
                </a:effectLst>
              </a:rPr>
              <a:t>i</a:t>
            </a:r>
            <a:r>
              <a:rPr lang="en-US" sz="3200" i="1" dirty="0">
                <a:solidFill>
                  <a:srgbClr val="00B0F0"/>
                </a:solidFill>
                <a:effectLst>
                  <a:outerShdw blurRad="38100" dist="38100" dir="2700000" algn="tl">
                    <a:srgbClr val="808080"/>
                  </a:outerShdw>
                </a:effectLst>
              </a:rPr>
              <a:t> s …</a:t>
            </a:r>
          </a:p>
        </p:txBody>
      </p:sp>
      <p:sp>
        <p:nvSpPr>
          <p:cNvPr id="22532" name="Text Box 4">
            <a:extLst>
              <a:ext uri="{FF2B5EF4-FFF2-40B4-BE49-F238E27FC236}">
                <a16:creationId xmlns:a16="http://schemas.microsoft.com/office/drawing/2014/main" id="{F86DE5C3-8129-43D1-B658-A7712C5840EA}"/>
              </a:ext>
            </a:extLst>
          </p:cNvPr>
          <p:cNvSpPr txBox="1">
            <a:spLocks noChangeArrowheads="1"/>
          </p:cNvSpPr>
          <p:nvPr/>
        </p:nvSpPr>
        <p:spPr bwMode="auto">
          <a:xfrm>
            <a:off x="457200" y="2590800"/>
            <a:ext cx="8153400" cy="1323975"/>
          </a:xfrm>
          <a:prstGeom prst="rect">
            <a:avLst/>
          </a:prstGeom>
          <a:noFill/>
          <a:ln w="9525">
            <a:noFill/>
            <a:miter lim="800000"/>
            <a:headEnd/>
            <a:tailEnd/>
          </a:ln>
          <a:effectLst/>
        </p:spPr>
        <p:txBody>
          <a:bodyPr>
            <a:spAutoFit/>
          </a:bodyPr>
          <a:lstStyle/>
          <a:p>
            <a:pPr algn="ctr" eaLnBrk="1" hangingPunct="1">
              <a:spcBef>
                <a:spcPct val="50000"/>
              </a:spcBef>
              <a:defRPr/>
            </a:pPr>
            <a:r>
              <a:rPr lang="en-US" sz="8000" b="1" dirty="0">
                <a:effectLst>
                  <a:outerShdw blurRad="38100" dist="38100" dir="2700000" algn="tl">
                    <a:srgbClr val="000000"/>
                  </a:outerShdw>
                </a:effectLst>
              </a:rPr>
              <a:t>Bonds</a:t>
            </a:r>
          </a:p>
        </p:txBody>
      </p:sp>
      <p:sp>
        <p:nvSpPr>
          <p:cNvPr id="129028" name="Text Box 7">
            <a:extLst>
              <a:ext uri="{FF2B5EF4-FFF2-40B4-BE49-F238E27FC236}">
                <a16:creationId xmlns:a16="http://schemas.microsoft.com/office/drawing/2014/main" id="{54673B2B-0C36-4663-9F61-025D2B3B1257}"/>
              </a:ext>
            </a:extLst>
          </p:cNvPr>
          <p:cNvSpPr txBox="1">
            <a:spLocks noChangeArrowheads="1"/>
          </p:cNvSpPr>
          <p:nvPr/>
        </p:nvSpPr>
        <p:spPr bwMode="auto">
          <a:xfrm>
            <a:off x="6350" y="6091238"/>
            <a:ext cx="9144000"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hlinkClick r:id="rId3" action="ppaction://hlinksldjump"/>
              </a:rPr>
              <a:t>CLICK TO PLAY AGAIN</a:t>
            </a:r>
            <a:endParaRPr lang="en-US" altLang="en-US" sz="2000" b="1" u="sng">
              <a:solidFill>
                <a:srgbClr val="F5BC4B"/>
              </a:solidFill>
            </a:endParaRPr>
          </a:p>
        </p:txBody>
      </p:sp>
      <p:sp>
        <p:nvSpPr>
          <p:cNvPr id="129029" name="Text Box 10">
            <a:extLst>
              <a:ext uri="{FF2B5EF4-FFF2-40B4-BE49-F238E27FC236}">
                <a16:creationId xmlns:a16="http://schemas.microsoft.com/office/drawing/2014/main" id="{4BF94D8D-F6F8-4AC6-B9A2-44B8ED0C8933}"/>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200</a:t>
            </a:r>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ext Box 8">
            <a:extLst>
              <a:ext uri="{FF2B5EF4-FFF2-40B4-BE49-F238E27FC236}">
                <a16:creationId xmlns:a16="http://schemas.microsoft.com/office/drawing/2014/main" id="{DCB61465-8BFB-4825-BEFA-1BCE586F1A36}"/>
              </a:ext>
            </a:extLst>
          </p:cNvPr>
          <p:cNvSpPr txBox="1">
            <a:spLocks noChangeArrowheads="1"/>
          </p:cNvSpPr>
          <p:nvPr/>
        </p:nvSpPr>
        <p:spPr bwMode="auto">
          <a:xfrm>
            <a:off x="0" y="6156325"/>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rPr>
              <a:t>CLICK TO CHECK</a:t>
            </a:r>
          </a:p>
        </p:txBody>
      </p:sp>
      <p:sp>
        <p:nvSpPr>
          <p:cNvPr id="21513" name="Rectangle 9">
            <a:extLst>
              <a:ext uri="{FF2B5EF4-FFF2-40B4-BE49-F238E27FC236}">
                <a16:creationId xmlns:a16="http://schemas.microsoft.com/office/drawing/2014/main" id="{6FC99961-5837-491D-959A-0D50F4137847}"/>
              </a:ext>
            </a:extLst>
          </p:cNvPr>
          <p:cNvSpPr>
            <a:spLocks noChangeArrowheads="1"/>
          </p:cNvSpPr>
          <p:nvPr/>
        </p:nvSpPr>
        <p:spPr bwMode="auto">
          <a:xfrm>
            <a:off x="762000" y="304800"/>
            <a:ext cx="77724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dirty="0">
                <a:solidFill>
                  <a:srgbClr val="00B0F0"/>
                </a:solidFill>
                <a:effectLst>
                  <a:outerShdw blurRad="38100" dist="38100" dir="2700000" algn="tl">
                    <a:srgbClr val="000000"/>
                  </a:outerShdw>
                </a:effectLst>
              </a:rPr>
              <a:t>T o p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c  6   f o r   300  p o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n t s  …</a:t>
            </a:r>
          </a:p>
        </p:txBody>
      </p:sp>
      <p:sp>
        <p:nvSpPr>
          <p:cNvPr id="6" name="Rectangle 5">
            <a:extLst>
              <a:ext uri="{FF2B5EF4-FFF2-40B4-BE49-F238E27FC236}">
                <a16:creationId xmlns:a16="http://schemas.microsoft.com/office/drawing/2014/main" id="{A30D9262-2439-45DA-8F07-DECD1ACA5F0E}"/>
              </a:ext>
            </a:extLst>
          </p:cNvPr>
          <p:cNvSpPr/>
          <p:nvPr/>
        </p:nvSpPr>
        <p:spPr>
          <a:xfrm>
            <a:off x="304800" y="1311275"/>
            <a:ext cx="8610600" cy="4708525"/>
          </a:xfrm>
          <a:prstGeom prst="rect">
            <a:avLst/>
          </a:prstGeom>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An investment that is made up of a pool of funds collected from many investors.</a:t>
            </a:r>
            <a:endParaRPr lang="en-US" sz="6000" b="1" dirty="0">
              <a:solidFill>
                <a:srgbClr val="002060"/>
              </a:solidFill>
              <a:effectLst>
                <a:outerShdw blurRad="38100" dist="38100" dir="2700000" algn="tl">
                  <a:srgbClr val="000000"/>
                </a:outerShdw>
              </a:effectLst>
            </a:endParaRPr>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D480F411-38F6-4527-B763-9D0FFD18D59F}"/>
              </a:ext>
            </a:extLst>
          </p:cNvPr>
          <p:cNvSpPr>
            <a:spLocks noChangeArrowheads="1"/>
          </p:cNvSpPr>
          <p:nvPr/>
        </p:nvSpPr>
        <p:spPr bwMode="auto">
          <a:xfrm>
            <a:off x="560388" y="304800"/>
            <a:ext cx="83820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i="1" dirty="0">
                <a:solidFill>
                  <a:srgbClr val="00B0F0"/>
                </a:solidFill>
                <a:effectLst>
                  <a:outerShdw blurRad="38100" dist="38100" dir="2700000" algn="tl">
                    <a:srgbClr val="808080"/>
                  </a:outerShdw>
                </a:effectLst>
              </a:rPr>
              <a:t>T h e   c o r </a:t>
            </a:r>
            <a:r>
              <a:rPr lang="en-US" sz="3200" i="1" dirty="0" err="1">
                <a:solidFill>
                  <a:srgbClr val="00B0F0"/>
                </a:solidFill>
                <a:effectLst>
                  <a:outerShdw blurRad="38100" dist="38100" dir="2700000" algn="tl">
                    <a:srgbClr val="808080"/>
                  </a:outerShdw>
                </a:effectLst>
              </a:rPr>
              <a:t>r</a:t>
            </a:r>
            <a:r>
              <a:rPr lang="en-US" sz="3200" i="1" dirty="0">
                <a:solidFill>
                  <a:srgbClr val="00B0F0"/>
                </a:solidFill>
                <a:effectLst>
                  <a:outerShdw blurRad="38100" dist="38100" dir="2700000" algn="tl">
                    <a:srgbClr val="808080"/>
                  </a:outerShdw>
                </a:effectLst>
              </a:rPr>
              <a:t> e c t   a n s w e r   </a:t>
            </a:r>
            <a:r>
              <a:rPr lang="en-US" sz="3200" i="1" dirty="0" err="1">
                <a:solidFill>
                  <a:srgbClr val="00B0F0"/>
                </a:solidFill>
                <a:effectLst>
                  <a:outerShdw blurRad="38100" dist="38100" dir="2700000" algn="tl">
                    <a:srgbClr val="808080"/>
                  </a:outerShdw>
                </a:effectLst>
              </a:rPr>
              <a:t>i</a:t>
            </a:r>
            <a:r>
              <a:rPr lang="en-US" sz="3200" i="1" dirty="0">
                <a:solidFill>
                  <a:srgbClr val="00B0F0"/>
                </a:solidFill>
                <a:effectLst>
                  <a:outerShdw blurRad="38100" dist="38100" dir="2700000" algn="tl">
                    <a:srgbClr val="808080"/>
                  </a:outerShdw>
                </a:effectLst>
              </a:rPr>
              <a:t> s …</a:t>
            </a:r>
          </a:p>
        </p:txBody>
      </p:sp>
      <p:sp>
        <p:nvSpPr>
          <p:cNvPr id="133123" name="Text Box 4">
            <a:extLst>
              <a:ext uri="{FF2B5EF4-FFF2-40B4-BE49-F238E27FC236}">
                <a16:creationId xmlns:a16="http://schemas.microsoft.com/office/drawing/2014/main" id="{7DFAFC63-8961-4197-AD47-A1498E38D40E}"/>
              </a:ext>
            </a:extLst>
          </p:cNvPr>
          <p:cNvSpPr txBox="1">
            <a:spLocks noChangeArrowheads="1"/>
          </p:cNvSpPr>
          <p:nvPr/>
        </p:nvSpPr>
        <p:spPr bwMode="auto">
          <a:xfrm>
            <a:off x="609600" y="2638425"/>
            <a:ext cx="81534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en-US" altLang="en-US" sz="8000" b="1"/>
              <a:t>Mutual Funds</a:t>
            </a:r>
          </a:p>
        </p:txBody>
      </p:sp>
      <p:sp>
        <p:nvSpPr>
          <p:cNvPr id="133124" name="Text Box 7">
            <a:extLst>
              <a:ext uri="{FF2B5EF4-FFF2-40B4-BE49-F238E27FC236}">
                <a16:creationId xmlns:a16="http://schemas.microsoft.com/office/drawing/2014/main" id="{315F8C9A-E3FF-4F33-8D18-F18EE6EF7EF6}"/>
              </a:ext>
            </a:extLst>
          </p:cNvPr>
          <p:cNvSpPr txBox="1">
            <a:spLocks noChangeArrowheads="1"/>
          </p:cNvSpPr>
          <p:nvPr/>
        </p:nvSpPr>
        <p:spPr bwMode="auto">
          <a:xfrm>
            <a:off x="0" y="6091238"/>
            <a:ext cx="9144000"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hlinkClick r:id="rId3" action="ppaction://hlinksldjump"/>
              </a:rPr>
              <a:t>CLICK TO PLAY AGAIN</a:t>
            </a:r>
            <a:endParaRPr lang="en-US" altLang="en-US" sz="2000" b="1" u="sng">
              <a:solidFill>
                <a:srgbClr val="F5BC4B"/>
              </a:solidFill>
            </a:endParaRPr>
          </a:p>
        </p:txBody>
      </p:sp>
      <p:sp>
        <p:nvSpPr>
          <p:cNvPr id="133125" name="Text Box 10">
            <a:extLst>
              <a:ext uri="{FF2B5EF4-FFF2-40B4-BE49-F238E27FC236}">
                <a16:creationId xmlns:a16="http://schemas.microsoft.com/office/drawing/2014/main" id="{F1CEDF84-7725-45EB-B3ED-3B603BA20AF0}"/>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300</a:t>
            </a:r>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4DB19A70-801D-4132-B953-33768E480434}"/>
              </a:ext>
            </a:extLst>
          </p:cNvPr>
          <p:cNvSpPr txBox="1">
            <a:spLocks noChangeArrowheads="1"/>
          </p:cNvSpPr>
          <p:nvPr/>
        </p:nvSpPr>
        <p:spPr bwMode="auto">
          <a:xfrm>
            <a:off x="-36513" y="5854700"/>
            <a:ext cx="9144001"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u="sng" dirty="0">
                <a:solidFill>
                  <a:srgbClr val="F5BC4B"/>
                </a:solidFill>
                <a:effectLst>
                  <a:outerShdw blurRad="38100" dist="38100" dir="2700000" algn="tl">
                    <a:srgbClr val="808080"/>
                  </a:outerShdw>
                </a:effectLst>
              </a:rPr>
              <a:t>CLICK TO CHECK</a:t>
            </a:r>
          </a:p>
        </p:txBody>
      </p:sp>
      <p:sp>
        <p:nvSpPr>
          <p:cNvPr id="21513" name="Rectangle 9">
            <a:extLst>
              <a:ext uri="{FF2B5EF4-FFF2-40B4-BE49-F238E27FC236}">
                <a16:creationId xmlns:a16="http://schemas.microsoft.com/office/drawing/2014/main" id="{2B23D701-8F90-4C9D-A424-8A984D662A6B}"/>
              </a:ext>
            </a:extLst>
          </p:cNvPr>
          <p:cNvSpPr>
            <a:spLocks noChangeArrowheads="1"/>
          </p:cNvSpPr>
          <p:nvPr/>
        </p:nvSpPr>
        <p:spPr bwMode="auto">
          <a:xfrm>
            <a:off x="762000" y="304800"/>
            <a:ext cx="77724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dirty="0">
                <a:solidFill>
                  <a:srgbClr val="00B0F0"/>
                </a:solidFill>
                <a:effectLst>
                  <a:outerShdw blurRad="38100" dist="38100" dir="2700000" algn="tl">
                    <a:srgbClr val="000000"/>
                  </a:outerShdw>
                </a:effectLst>
              </a:rPr>
              <a:t>T o p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c  6   f o r   400  p o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n t s  …</a:t>
            </a:r>
          </a:p>
        </p:txBody>
      </p:sp>
      <p:sp>
        <p:nvSpPr>
          <p:cNvPr id="6" name="Rectangle 5">
            <a:extLst>
              <a:ext uri="{FF2B5EF4-FFF2-40B4-BE49-F238E27FC236}">
                <a16:creationId xmlns:a16="http://schemas.microsoft.com/office/drawing/2014/main" id="{42B7CA7D-C7B4-4E4F-BAAC-00990EC71673}"/>
              </a:ext>
            </a:extLst>
          </p:cNvPr>
          <p:cNvSpPr/>
          <p:nvPr/>
        </p:nvSpPr>
        <p:spPr>
          <a:xfrm>
            <a:off x="304800" y="3048000"/>
            <a:ext cx="8610600" cy="1006475"/>
          </a:xfrm>
          <a:prstGeom prst="rect">
            <a:avLst/>
          </a:prstGeom>
        </p:spPr>
        <p:txBody>
          <a:bodyPr>
            <a:spAutoFit/>
          </a:bodyPr>
          <a:lstStyle/>
          <a:p>
            <a:pPr algn="ctr" eaLnBrk="1" hangingPunct="1">
              <a:spcBef>
                <a:spcPct val="50000"/>
              </a:spcBef>
              <a:defRPr/>
            </a:pPr>
            <a:r>
              <a:rPr lang="en-US" sz="6000" b="1" dirty="0">
                <a:solidFill>
                  <a:srgbClr val="002060"/>
                </a:solidFill>
                <a:effectLst>
                  <a:outerShdw blurRad="38100" dist="38100" dir="2700000" algn="tl">
                    <a:srgbClr val="000000"/>
                  </a:outerShdw>
                </a:effectLst>
              </a:rPr>
              <a:t> </a:t>
            </a:r>
          </a:p>
        </p:txBody>
      </p:sp>
      <p:sp>
        <p:nvSpPr>
          <p:cNvPr id="5" name="TextBox 4">
            <a:extLst>
              <a:ext uri="{FF2B5EF4-FFF2-40B4-BE49-F238E27FC236}">
                <a16:creationId xmlns:a16="http://schemas.microsoft.com/office/drawing/2014/main" id="{3B8FA40D-0072-4D72-B622-CAC6FE1544BF}"/>
              </a:ext>
            </a:extLst>
          </p:cNvPr>
          <p:cNvSpPr txBox="1"/>
          <p:nvPr/>
        </p:nvSpPr>
        <p:spPr>
          <a:xfrm>
            <a:off x="30163" y="1422400"/>
            <a:ext cx="9144000" cy="4432300"/>
          </a:xfrm>
          <a:prstGeom prst="rect">
            <a:avLst/>
          </a:prstGeom>
          <a:noFill/>
        </p:spPr>
        <p:txBody>
          <a:bodyPr>
            <a:spAutoFit/>
          </a:bodyPr>
          <a:lstStyle/>
          <a:p>
            <a:pPr algn="ctr">
              <a:defRPr/>
            </a:pPr>
            <a:r>
              <a:rPr lang="en-US" sz="4400" b="1" dirty="0"/>
              <a:t>An agreement between a buyer and seller that gives the purchaser the right to buy or sell a particular asset at a later date at an agreed upon price.</a:t>
            </a:r>
            <a:endParaRPr lang="en-US" sz="4400" b="1" dirty="0">
              <a:solidFill>
                <a:srgbClr val="002060"/>
              </a:solidFill>
              <a:effectLst>
                <a:outerShdw blurRad="38100" dist="38100" dir="2700000" algn="tl">
                  <a:srgbClr val="000000"/>
                </a:outerShdw>
              </a:effectLst>
            </a:endParaRPr>
          </a:p>
          <a:p>
            <a:pPr>
              <a:defRPr/>
            </a:pPr>
            <a:endParaRPr lang="en-US" dirty="0"/>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EE6598F0-86F8-4A8E-B747-575871A4B630}"/>
              </a:ext>
            </a:extLst>
          </p:cNvPr>
          <p:cNvSpPr>
            <a:spLocks noChangeArrowheads="1"/>
          </p:cNvSpPr>
          <p:nvPr/>
        </p:nvSpPr>
        <p:spPr bwMode="auto">
          <a:xfrm>
            <a:off x="560388" y="304800"/>
            <a:ext cx="83820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i="1" dirty="0">
                <a:solidFill>
                  <a:srgbClr val="00B0F0"/>
                </a:solidFill>
                <a:effectLst>
                  <a:outerShdw blurRad="38100" dist="38100" dir="2700000" algn="tl">
                    <a:srgbClr val="808080"/>
                  </a:outerShdw>
                </a:effectLst>
              </a:rPr>
              <a:t>T h e   c o r </a:t>
            </a:r>
            <a:r>
              <a:rPr lang="en-US" sz="3200" i="1" dirty="0" err="1">
                <a:solidFill>
                  <a:srgbClr val="00B0F0"/>
                </a:solidFill>
                <a:effectLst>
                  <a:outerShdw blurRad="38100" dist="38100" dir="2700000" algn="tl">
                    <a:srgbClr val="808080"/>
                  </a:outerShdw>
                </a:effectLst>
              </a:rPr>
              <a:t>r</a:t>
            </a:r>
            <a:r>
              <a:rPr lang="en-US" sz="3200" i="1" dirty="0">
                <a:solidFill>
                  <a:srgbClr val="00B0F0"/>
                </a:solidFill>
                <a:effectLst>
                  <a:outerShdw blurRad="38100" dist="38100" dir="2700000" algn="tl">
                    <a:srgbClr val="808080"/>
                  </a:outerShdw>
                </a:effectLst>
              </a:rPr>
              <a:t> e c t   a n s w e r   </a:t>
            </a:r>
            <a:r>
              <a:rPr lang="en-US" sz="3200" i="1" dirty="0" err="1">
                <a:solidFill>
                  <a:srgbClr val="00B0F0"/>
                </a:solidFill>
                <a:effectLst>
                  <a:outerShdw blurRad="38100" dist="38100" dir="2700000" algn="tl">
                    <a:srgbClr val="808080"/>
                  </a:outerShdw>
                </a:effectLst>
              </a:rPr>
              <a:t>i</a:t>
            </a:r>
            <a:r>
              <a:rPr lang="en-US" sz="3200" i="1" dirty="0">
                <a:solidFill>
                  <a:srgbClr val="00B0F0"/>
                </a:solidFill>
                <a:effectLst>
                  <a:outerShdw blurRad="38100" dist="38100" dir="2700000" algn="tl">
                    <a:srgbClr val="808080"/>
                  </a:outerShdw>
                </a:effectLst>
              </a:rPr>
              <a:t> s …</a:t>
            </a:r>
          </a:p>
        </p:txBody>
      </p:sp>
      <p:sp>
        <p:nvSpPr>
          <p:cNvPr id="22532" name="Text Box 4">
            <a:extLst>
              <a:ext uri="{FF2B5EF4-FFF2-40B4-BE49-F238E27FC236}">
                <a16:creationId xmlns:a16="http://schemas.microsoft.com/office/drawing/2014/main" id="{F9AF2085-E577-46F3-A232-2B65FC3895E0}"/>
              </a:ext>
            </a:extLst>
          </p:cNvPr>
          <p:cNvSpPr txBox="1">
            <a:spLocks noChangeArrowheads="1"/>
          </p:cNvSpPr>
          <p:nvPr/>
        </p:nvSpPr>
        <p:spPr bwMode="auto">
          <a:xfrm>
            <a:off x="381000" y="2590800"/>
            <a:ext cx="8153400" cy="1323975"/>
          </a:xfrm>
          <a:prstGeom prst="rect">
            <a:avLst/>
          </a:prstGeom>
          <a:noFill/>
          <a:ln w="9525">
            <a:noFill/>
            <a:miter lim="800000"/>
            <a:headEnd/>
            <a:tailEnd/>
          </a:ln>
          <a:effectLst/>
        </p:spPr>
        <p:txBody>
          <a:bodyPr>
            <a:spAutoFit/>
          </a:bodyPr>
          <a:lstStyle/>
          <a:p>
            <a:pPr algn="ctr" eaLnBrk="1" hangingPunct="1">
              <a:spcBef>
                <a:spcPct val="50000"/>
              </a:spcBef>
              <a:defRPr/>
            </a:pPr>
            <a:r>
              <a:rPr lang="en-US" sz="8000" b="1" dirty="0">
                <a:effectLst>
                  <a:outerShdw blurRad="38100" dist="38100" dir="2700000" algn="tl">
                    <a:srgbClr val="000000"/>
                  </a:outerShdw>
                </a:effectLst>
              </a:rPr>
              <a:t>Options</a:t>
            </a:r>
          </a:p>
        </p:txBody>
      </p:sp>
      <p:sp>
        <p:nvSpPr>
          <p:cNvPr id="137220" name="Text Box 7">
            <a:extLst>
              <a:ext uri="{FF2B5EF4-FFF2-40B4-BE49-F238E27FC236}">
                <a16:creationId xmlns:a16="http://schemas.microsoft.com/office/drawing/2014/main" id="{B313A6BF-166B-462E-968C-D6DE0B4D7A6C}"/>
              </a:ext>
            </a:extLst>
          </p:cNvPr>
          <p:cNvSpPr txBox="1">
            <a:spLocks noChangeArrowheads="1"/>
          </p:cNvSpPr>
          <p:nvPr/>
        </p:nvSpPr>
        <p:spPr bwMode="auto">
          <a:xfrm>
            <a:off x="-3175" y="6091238"/>
            <a:ext cx="9144000"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hlinkClick r:id="rId3" action="ppaction://hlinksldjump"/>
              </a:rPr>
              <a:t>CLICK TO PLAY AGAIN</a:t>
            </a:r>
            <a:endParaRPr lang="en-US" altLang="en-US" sz="2000" b="1" u="sng">
              <a:solidFill>
                <a:srgbClr val="F5BC4B"/>
              </a:solidFill>
            </a:endParaRPr>
          </a:p>
        </p:txBody>
      </p:sp>
      <p:sp>
        <p:nvSpPr>
          <p:cNvPr id="137221" name="Text Box 10">
            <a:extLst>
              <a:ext uri="{FF2B5EF4-FFF2-40B4-BE49-F238E27FC236}">
                <a16:creationId xmlns:a16="http://schemas.microsoft.com/office/drawing/2014/main" id="{02D8A185-AC44-4A78-BC16-060815CA29AB}"/>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400</a:t>
            </a:r>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ext Box 8">
            <a:extLst>
              <a:ext uri="{FF2B5EF4-FFF2-40B4-BE49-F238E27FC236}">
                <a16:creationId xmlns:a16="http://schemas.microsoft.com/office/drawing/2014/main" id="{C3B73C7A-3A66-4615-AD52-EF14DB0F173B}"/>
              </a:ext>
            </a:extLst>
          </p:cNvPr>
          <p:cNvSpPr txBox="1">
            <a:spLocks noChangeArrowheads="1"/>
          </p:cNvSpPr>
          <p:nvPr/>
        </p:nvSpPr>
        <p:spPr bwMode="auto">
          <a:xfrm>
            <a:off x="0" y="5951538"/>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rPr>
              <a:t>CLICK TO CHECK</a:t>
            </a:r>
          </a:p>
        </p:txBody>
      </p:sp>
      <p:sp>
        <p:nvSpPr>
          <p:cNvPr id="21513" name="Rectangle 9">
            <a:extLst>
              <a:ext uri="{FF2B5EF4-FFF2-40B4-BE49-F238E27FC236}">
                <a16:creationId xmlns:a16="http://schemas.microsoft.com/office/drawing/2014/main" id="{1ADCAE93-2A86-4675-A4E5-7042D7FF7E83}"/>
              </a:ext>
            </a:extLst>
          </p:cNvPr>
          <p:cNvSpPr>
            <a:spLocks noChangeArrowheads="1"/>
          </p:cNvSpPr>
          <p:nvPr/>
        </p:nvSpPr>
        <p:spPr bwMode="auto">
          <a:xfrm>
            <a:off x="762000" y="304800"/>
            <a:ext cx="77724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dirty="0">
                <a:solidFill>
                  <a:srgbClr val="00B0F0"/>
                </a:solidFill>
                <a:effectLst>
                  <a:outerShdw blurRad="38100" dist="38100" dir="2700000" algn="tl">
                    <a:srgbClr val="000000"/>
                  </a:outerShdw>
                </a:effectLst>
              </a:rPr>
              <a:t>T o p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c  6   f o r   500  p o </a:t>
            </a:r>
            <a:r>
              <a:rPr lang="en-US" sz="3200" dirty="0" err="1">
                <a:solidFill>
                  <a:srgbClr val="00B0F0"/>
                </a:solidFill>
                <a:effectLst>
                  <a:outerShdw blurRad="38100" dist="38100" dir="2700000" algn="tl">
                    <a:srgbClr val="000000"/>
                  </a:outerShdw>
                </a:effectLst>
              </a:rPr>
              <a:t>i</a:t>
            </a:r>
            <a:r>
              <a:rPr lang="en-US" sz="3200" dirty="0">
                <a:solidFill>
                  <a:srgbClr val="00B0F0"/>
                </a:solidFill>
                <a:effectLst>
                  <a:outerShdw blurRad="38100" dist="38100" dir="2700000" algn="tl">
                    <a:srgbClr val="000000"/>
                  </a:outerShdw>
                </a:effectLst>
              </a:rPr>
              <a:t> n t s  …</a:t>
            </a:r>
          </a:p>
        </p:txBody>
      </p:sp>
      <p:sp>
        <p:nvSpPr>
          <p:cNvPr id="6" name="Rectangle 5">
            <a:extLst>
              <a:ext uri="{FF2B5EF4-FFF2-40B4-BE49-F238E27FC236}">
                <a16:creationId xmlns:a16="http://schemas.microsoft.com/office/drawing/2014/main" id="{EB239798-389E-42BC-8C80-0BBA17151885}"/>
              </a:ext>
            </a:extLst>
          </p:cNvPr>
          <p:cNvSpPr/>
          <p:nvPr/>
        </p:nvSpPr>
        <p:spPr>
          <a:xfrm>
            <a:off x="0" y="1371600"/>
            <a:ext cx="9144000" cy="1016000"/>
          </a:xfrm>
          <a:prstGeom prst="rect">
            <a:avLst/>
          </a:prstGeom>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 </a:t>
            </a:r>
            <a:endParaRPr lang="en-US" sz="6000" b="1" dirty="0">
              <a:solidFill>
                <a:srgbClr val="002060"/>
              </a:solidFill>
              <a:effectLst>
                <a:outerShdw blurRad="38100" dist="38100" dir="2700000" algn="tl">
                  <a:srgbClr val="000000"/>
                </a:outerShdw>
              </a:effectLst>
            </a:endParaRPr>
          </a:p>
        </p:txBody>
      </p:sp>
      <p:sp>
        <p:nvSpPr>
          <p:cNvPr id="2" name="Rectangle 1">
            <a:extLst>
              <a:ext uri="{FF2B5EF4-FFF2-40B4-BE49-F238E27FC236}">
                <a16:creationId xmlns:a16="http://schemas.microsoft.com/office/drawing/2014/main" id="{5E79D92B-B855-4F64-8C39-235922C5CAE9}"/>
              </a:ext>
            </a:extLst>
          </p:cNvPr>
          <p:cNvSpPr/>
          <p:nvPr/>
        </p:nvSpPr>
        <p:spPr>
          <a:xfrm>
            <a:off x="533400" y="1311275"/>
            <a:ext cx="8034338" cy="4616450"/>
          </a:xfrm>
          <a:prstGeom prst="rect">
            <a:avLst/>
          </a:prstGeom>
        </p:spPr>
        <p:txBody>
          <a:bodyPr>
            <a:spAutoFit/>
          </a:bodyPr>
          <a:lstStyle/>
          <a:p>
            <a:pPr algn="ctr">
              <a:defRPr/>
            </a:pPr>
            <a:r>
              <a:rPr lang="en-US" sz="4200" b="1" dirty="0">
                <a:latin typeface="+mn-lt"/>
              </a:rPr>
              <a:t>An agreement traded on an organized exchange to buy or sell assets, especially commodities, at a fixed price but to be delivered and paid for later.</a:t>
            </a:r>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213B0FEC-B414-4A64-9C9F-D6A9B5CB4DE6}"/>
              </a:ext>
            </a:extLst>
          </p:cNvPr>
          <p:cNvSpPr>
            <a:spLocks noChangeArrowheads="1"/>
          </p:cNvSpPr>
          <p:nvPr/>
        </p:nvSpPr>
        <p:spPr bwMode="auto">
          <a:xfrm>
            <a:off x="560388" y="304800"/>
            <a:ext cx="83820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i="1" dirty="0">
                <a:solidFill>
                  <a:srgbClr val="00B0F0"/>
                </a:solidFill>
                <a:effectLst>
                  <a:outerShdw blurRad="38100" dist="38100" dir="2700000" algn="tl">
                    <a:srgbClr val="808080"/>
                  </a:outerShdw>
                </a:effectLst>
              </a:rPr>
              <a:t>T h e   c o r </a:t>
            </a:r>
            <a:r>
              <a:rPr lang="en-US" sz="3200" i="1" dirty="0" err="1">
                <a:solidFill>
                  <a:srgbClr val="00B0F0"/>
                </a:solidFill>
                <a:effectLst>
                  <a:outerShdw blurRad="38100" dist="38100" dir="2700000" algn="tl">
                    <a:srgbClr val="808080"/>
                  </a:outerShdw>
                </a:effectLst>
              </a:rPr>
              <a:t>r</a:t>
            </a:r>
            <a:r>
              <a:rPr lang="en-US" sz="3200" i="1" dirty="0">
                <a:solidFill>
                  <a:srgbClr val="00B0F0"/>
                </a:solidFill>
                <a:effectLst>
                  <a:outerShdw blurRad="38100" dist="38100" dir="2700000" algn="tl">
                    <a:srgbClr val="808080"/>
                  </a:outerShdw>
                </a:effectLst>
              </a:rPr>
              <a:t> e c t   a n s w e r   </a:t>
            </a:r>
            <a:r>
              <a:rPr lang="en-US" sz="3200" i="1" dirty="0" err="1">
                <a:solidFill>
                  <a:srgbClr val="00B0F0"/>
                </a:solidFill>
                <a:effectLst>
                  <a:outerShdw blurRad="38100" dist="38100" dir="2700000" algn="tl">
                    <a:srgbClr val="808080"/>
                  </a:outerShdw>
                </a:effectLst>
              </a:rPr>
              <a:t>i</a:t>
            </a:r>
            <a:r>
              <a:rPr lang="en-US" sz="3200" i="1" dirty="0">
                <a:solidFill>
                  <a:srgbClr val="00B0F0"/>
                </a:solidFill>
                <a:effectLst>
                  <a:outerShdw blurRad="38100" dist="38100" dir="2700000" algn="tl">
                    <a:srgbClr val="808080"/>
                  </a:outerShdw>
                </a:effectLst>
              </a:rPr>
              <a:t> s …</a:t>
            </a:r>
          </a:p>
        </p:txBody>
      </p:sp>
      <p:sp>
        <p:nvSpPr>
          <p:cNvPr id="22532" name="Text Box 4">
            <a:extLst>
              <a:ext uri="{FF2B5EF4-FFF2-40B4-BE49-F238E27FC236}">
                <a16:creationId xmlns:a16="http://schemas.microsoft.com/office/drawing/2014/main" id="{DD0CFC80-7390-4B7A-B5E0-975E526ABAB5}"/>
              </a:ext>
            </a:extLst>
          </p:cNvPr>
          <p:cNvSpPr txBox="1">
            <a:spLocks noChangeArrowheads="1"/>
          </p:cNvSpPr>
          <p:nvPr/>
        </p:nvSpPr>
        <p:spPr bwMode="auto">
          <a:xfrm>
            <a:off x="457200" y="2024063"/>
            <a:ext cx="8153400" cy="1938337"/>
          </a:xfrm>
          <a:prstGeom prst="rect">
            <a:avLst/>
          </a:prstGeom>
          <a:noFill/>
          <a:ln w="9525">
            <a:noFill/>
            <a:miter lim="800000"/>
            <a:headEnd/>
            <a:tailEnd/>
          </a:ln>
          <a:effectLst/>
        </p:spPr>
        <p:txBody>
          <a:bodyPr>
            <a:spAutoFit/>
          </a:bodyPr>
          <a:lstStyle/>
          <a:p>
            <a:pPr algn="ctr" eaLnBrk="1" hangingPunct="1">
              <a:spcBef>
                <a:spcPct val="50000"/>
              </a:spcBef>
              <a:defRPr/>
            </a:pPr>
            <a:br>
              <a:rPr lang="en-US" sz="4000" b="1" dirty="0">
                <a:effectLst>
                  <a:outerShdw blurRad="38100" dist="38100" dir="2700000" algn="tl">
                    <a:srgbClr val="000000"/>
                  </a:outerShdw>
                </a:effectLst>
              </a:rPr>
            </a:br>
            <a:r>
              <a:rPr lang="en-US" sz="8000" b="1" dirty="0">
                <a:effectLst>
                  <a:outerShdw blurRad="38100" dist="38100" dir="2700000" algn="tl">
                    <a:srgbClr val="000000"/>
                  </a:outerShdw>
                </a:effectLst>
              </a:rPr>
              <a:t>Futures</a:t>
            </a:r>
          </a:p>
        </p:txBody>
      </p:sp>
      <p:sp>
        <p:nvSpPr>
          <p:cNvPr id="141316" name="Text Box 7">
            <a:extLst>
              <a:ext uri="{FF2B5EF4-FFF2-40B4-BE49-F238E27FC236}">
                <a16:creationId xmlns:a16="http://schemas.microsoft.com/office/drawing/2014/main" id="{85F66290-F339-452A-9794-9CBDF06E624F}"/>
              </a:ext>
            </a:extLst>
          </p:cNvPr>
          <p:cNvSpPr txBox="1">
            <a:spLocks noChangeArrowheads="1"/>
          </p:cNvSpPr>
          <p:nvPr/>
        </p:nvSpPr>
        <p:spPr bwMode="auto">
          <a:xfrm>
            <a:off x="0" y="6091238"/>
            <a:ext cx="9144000"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hlinkClick r:id="rId3" action="ppaction://hlinksldjump"/>
              </a:rPr>
              <a:t>CLICK TO PLAY AGAIN</a:t>
            </a:r>
            <a:endParaRPr lang="en-US" altLang="en-US" sz="2000" b="1" u="sng">
              <a:solidFill>
                <a:srgbClr val="F5BC4B"/>
              </a:solidFill>
            </a:endParaRPr>
          </a:p>
        </p:txBody>
      </p:sp>
      <p:sp>
        <p:nvSpPr>
          <p:cNvPr id="141317" name="Text Box 10">
            <a:extLst>
              <a:ext uri="{FF2B5EF4-FFF2-40B4-BE49-F238E27FC236}">
                <a16:creationId xmlns:a16="http://schemas.microsoft.com/office/drawing/2014/main" id="{BC5A4D8F-AC80-4F48-A863-E3256C9E9728}"/>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500</a:t>
            </a:r>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ext Box 5">
            <a:extLst>
              <a:ext uri="{FF2B5EF4-FFF2-40B4-BE49-F238E27FC236}">
                <a16:creationId xmlns:a16="http://schemas.microsoft.com/office/drawing/2014/main" id="{14B929D4-A5F1-466D-922C-DA8FCC34A399}"/>
              </a:ext>
            </a:extLst>
          </p:cNvPr>
          <p:cNvSpPr txBox="1">
            <a:spLocks noChangeArrowheads="1"/>
          </p:cNvSpPr>
          <p:nvPr/>
        </p:nvSpPr>
        <p:spPr bwMode="auto">
          <a:xfrm>
            <a:off x="1579563" y="2312988"/>
            <a:ext cx="60960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400">
                <a:solidFill>
                  <a:srgbClr val="CB7707"/>
                </a:solidFill>
                <a:latin typeface="Comic Sans MS" panose="030F0702030302020204" pitchFamily="66" charset="0"/>
              </a:rPr>
              <a:t> </a:t>
            </a:r>
            <a:br>
              <a:rPr lang="en-US" altLang="en-US" sz="4400">
                <a:solidFill>
                  <a:srgbClr val="CB7707"/>
                </a:solidFill>
                <a:latin typeface="Comic Sans MS" panose="030F0702030302020204" pitchFamily="66" charset="0"/>
              </a:rPr>
            </a:br>
            <a:endParaRPr lang="en-US" altLang="en-US" sz="4400">
              <a:solidFill>
                <a:srgbClr val="002060"/>
              </a:solidFill>
              <a:latin typeface="Comic Sans MS" panose="030F0702030302020204" pitchFamily="66" charset="0"/>
            </a:endParaRPr>
          </a:p>
        </p:txBody>
      </p:sp>
      <p:sp>
        <p:nvSpPr>
          <p:cNvPr id="125959" name="AutoShape 7">
            <a:hlinkClick r:id="rId3" action="ppaction://hlinksldjump" highlightClick="1"/>
            <a:extLst>
              <a:ext uri="{FF2B5EF4-FFF2-40B4-BE49-F238E27FC236}">
                <a16:creationId xmlns:a16="http://schemas.microsoft.com/office/drawing/2014/main" id="{58AB5DA0-3E5B-446B-86C4-8A3764158E48}"/>
              </a:ext>
            </a:extLst>
          </p:cNvPr>
          <p:cNvSpPr>
            <a:spLocks noChangeArrowheads="1"/>
          </p:cNvSpPr>
          <p:nvPr/>
        </p:nvSpPr>
        <p:spPr bwMode="auto">
          <a:xfrm flipV="1">
            <a:off x="0" y="6858000"/>
            <a:ext cx="9144000" cy="46038"/>
          </a:xfrm>
          <a:prstGeom prst="actionButtonBlank">
            <a:avLst/>
          </a:prstGeom>
          <a:noFill/>
          <a:ln w="9525">
            <a:noFill/>
            <a:miter lim="800000"/>
            <a:headEnd/>
            <a:tailEnd/>
          </a:ln>
          <a:effectLst/>
        </p:spPr>
        <p:txBody>
          <a:bodyPr wrap="none" anchor="ctr"/>
          <a:lstStyle/>
          <a:p>
            <a:pPr algn="ctr" eaLnBrk="1" hangingPunct="1">
              <a:defRPr/>
            </a:pPr>
            <a:endParaRPr lang="en-US" sz="6000" b="1">
              <a:solidFill>
                <a:schemeClr val="bg1"/>
              </a:solidFill>
              <a:effectLst>
                <a:outerShdw blurRad="38100" dist="38100" dir="2700000" algn="tl">
                  <a:srgbClr val="000000">
                    <a:alpha val="43137"/>
                  </a:srgbClr>
                </a:outerShdw>
              </a:effectLst>
            </a:endParaRPr>
          </a:p>
        </p:txBody>
      </p:sp>
      <p:sp>
        <p:nvSpPr>
          <p:cNvPr id="143364" name="Rectangle 7">
            <a:extLst>
              <a:ext uri="{FF2B5EF4-FFF2-40B4-BE49-F238E27FC236}">
                <a16:creationId xmlns:a16="http://schemas.microsoft.com/office/drawing/2014/main" id="{AAD7FABB-CE46-4DBC-A7D1-B832DAB482A4}"/>
              </a:ext>
            </a:extLst>
          </p:cNvPr>
          <p:cNvSpPr>
            <a:spLocks noChangeArrowheads="1"/>
          </p:cNvSpPr>
          <p:nvPr/>
        </p:nvSpPr>
        <p:spPr bwMode="auto">
          <a:xfrm>
            <a:off x="228600" y="1093788"/>
            <a:ext cx="8610600" cy="507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sz="5400" b="1"/>
              <a:t>What is the name given to the person who is responsible for the buying and selling of a particular stock on the NYSE?</a:t>
            </a:r>
          </a:p>
        </p:txBody>
      </p:sp>
      <p:sp>
        <p:nvSpPr>
          <p:cNvPr id="5" name="TextBox 4">
            <a:extLst>
              <a:ext uri="{FF2B5EF4-FFF2-40B4-BE49-F238E27FC236}">
                <a16:creationId xmlns:a16="http://schemas.microsoft.com/office/drawing/2014/main" id="{27340CD8-762C-4C40-845A-58C00A703013}"/>
              </a:ext>
            </a:extLst>
          </p:cNvPr>
          <p:cNvSpPr txBox="1"/>
          <p:nvPr/>
        </p:nvSpPr>
        <p:spPr>
          <a:xfrm>
            <a:off x="0" y="406400"/>
            <a:ext cx="9144000" cy="584200"/>
          </a:xfrm>
          <a:prstGeom prst="rect">
            <a:avLst/>
          </a:prstGeom>
          <a:noFill/>
        </p:spPr>
        <p:txBody>
          <a:bodyPr>
            <a:spAutoFit/>
          </a:bodyPr>
          <a:lstStyle/>
          <a:p>
            <a:pPr algn="ctr">
              <a:defRPr/>
            </a:pPr>
            <a:r>
              <a:rPr lang="en-US" sz="3200" b="1" i="1" dirty="0">
                <a:ln w="0" cap="flat" cmpd="sng">
                  <a:noFill/>
                </a:ln>
                <a:solidFill>
                  <a:srgbClr val="00B0F0"/>
                </a:solidFill>
                <a:effectLst>
                  <a:outerShdw blurRad="50800" dist="38100" dir="2700000" algn="tl" rotWithShape="0">
                    <a:schemeClr val="tx1"/>
                  </a:outerShdw>
                </a:effectLst>
              </a:rPr>
              <a:t>F </a:t>
            </a:r>
            <a:r>
              <a:rPr lang="en-US" sz="3200" b="1" i="1" dirty="0" err="1">
                <a:ln w="0" cap="flat" cmpd="sng">
                  <a:noFill/>
                </a:ln>
                <a:solidFill>
                  <a:srgbClr val="00B0F0"/>
                </a:solidFill>
                <a:effectLst>
                  <a:outerShdw blurRad="50800" dist="38100" dir="2700000" algn="tl" rotWithShape="0">
                    <a:schemeClr val="tx1"/>
                  </a:outerShdw>
                </a:effectLst>
              </a:rPr>
              <a:t>i</a:t>
            </a:r>
            <a:r>
              <a:rPr lang="en-US" sz="3200" dirty="0">
                <a:solidFill>
                  <a:srgbClr val="00B0F0"/>
                </a:solidFill>
                <a:effectLst>
                  <a:outerShdw blurRad="38100" dist="38100" dir="2700000" algn="tl">
                    <a:srgbClr val="000000"/>
                  </a:outerShdw>
                </a:effectLst>
              </a:rPr>
              <a:t> </a:t>
            </a:r>
            <a:r>
              <a:rPr lang="en-US" sz="3200" b="1" i="1" dirty="0">
                <a:ln w="0" cap="flat" cmpd="sng">
                  <a:noFill/>
                </a:ln>
                <a:solidFill>
                  <a:srgbClr val="00B0F0"/>
                </a:solidFill>
                <a:effectLst>
                  <a:outerShdw blurRad="50800" dist="38100" dir="2700000" algn="tl" rotWithShape="0">
                    <a:schemeClr val="tx1"/>
                  </a:outerShdw>
                </a:effectLst>
              </a:rPr>
              <a:t>n a l   J e o p a r d y   Q u e s t </a:t>
            </a:r>
            <a:r>
              <a:rPr lang="en-US" sz="3200" b="1" i="1" dirty="0" err="1">
                <a:ln w="0" cap="flat" cmpd="sng">
                  <a:noFill/>
                </a:ln>
                <a:solidFill>
                  <a:srgbClr val="00B0F0"/>
                </a:solidFill>
                <a:effectLst>
                  <a:outerShdw blurRad="50800" dist="38100" dir="2700000" algn="tl" rotWithShape="0">
                    <a:schemeClr val="tx1"/>
                  </a:outerShdw>
                </a:effectLst>
              </a:rPr>
              <a:t>i</a:t>
            </a:r>
            <a:r>
              <a:rPr lang="en-US" sz="3200" b="1" i="1" dirty="0">
                <a:ln w="0" cap="flat" cmpd="sng">
                  <a:noFill/>
                </a:ln>
                <a:solidFill>
                  <a:srgbClr val="00B0F0"/>
                </a:solidFill>
                <a:effectLst>
                  <a:outerShdw blurRad="50800" dist="38100" dir="2700000" algn="tl" rotWithShape="0">
                    <a:schemeClr val="tx1"/>
                  </a:outerShdw>
                </a:effectLst>
              </a:rPr>
              <a:t> o n </a:t>
            </a:r>
            <a:endParaRPr lang="en-US" sz="3200" b="1" i="1" dirty="0">
              <a:ln w="0" cap="flat" cmpd="sng">
                <a:noFill/>
              </a:ln>
              <a:effectLst>
                <a:outerShdw blurRad="50800" dist="38100" dir="2700000" algn="tl" rotWithShape="0">
                  <a:schemeClr val="tx1"/>
                </a:outerShdw>
              </a:effectLst>
            </a:endParaRPr>
          </a:p>
        </p:txBody>
      </p:sp>
      <p:sp>
        <p:nvSpPr>
          <p:cNvPr id="6" name="TextBox 5">
            <a:extLst>
              <a:ext uri="{FF2B5EF4-FFF2-40B4-BE49-F238E27FC236}">
                <a16:creationId xmlns:a16="http://schemas.microsoft.com/office/drawing/2014/main" id="{B20FDD0A-B2D7-4642-94D9-538FE7BCCFD2}"/>
              </a:ext>
            </a:extLst>
          </p:cNvPr>
          <p:cNvSpPr txBox="1"/>
          <p:nvPr/>
        </p:nvSpPr>
        <p:spPr>
          <a:xfrm>
            <a:off x="0" y="6257925"/>
            <a:ext cx="9144000" cy="677863"/>
          </a:xfrm>
          <a:prstGeom prst="rect">
            <a:avLst/>
          </a:prstGeom>
          <a:noFill/>
        </p:spPr>
        <p:txBody>
          <a:bodyPr>
            <a:spAutoFit/>
          </a:bodyPr>
          <a:lstStyle/>
          <a:p>
            <a:pPr algn="ctr">
              <a:defRPr/>
            </a:pPr>
            <a:r>
              <a:rPr lang="en-US" sz="2000" b="1" u="sng" dirty="0">
                <a:solidFill>
                  <a:srgbClr val="F5BC4B"/>
                </a:solidFill>
                <a:effectLst>
                  <a:outerShdw blurRad="38100" dist="38100" dir="2700000" algn="tl">
                    <a:srgbClr val="808080"/>
                  </a:outerShdw>
                </a:effectLst>
              </a:rPr>
              <a:t>CLICK TO CHECK</a:t>
            </a:r>
          </a:p>
          <a:p>
            <a:pPr algn="ctr">
              <a:defRPr/>
            </a:pPr>
            <a:endParaRPr lang="en-US"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4" name="Oval 4">
            <a:extLst>
              <a:ext uri="{FF2B5EF4-FFF2-40B4-BE49-F238E27FC236}">
                <a16:creationId xmlns:a16="http://schemas.microsoft.com/office/drawing/2014/main" id="{B4CE1209-1DCF-4648-AEC8-99CA0E82D49F}"/>
              </a:ext>
            </a:extLst>
          </p:cNvPr>
          <p:cNvSpPr>
            <a:spLocks noChangeArrowheads="1"/>
          </p:cNvSpPr>
          <p:nvPr/>
        </p:nvSpPr>
        <p:spPr bwMode="auto">
          <a:xfrm>
            <a:off x="952500" y="1905000"/>
            <a:ext cx="7239000" cy="4267200"/>
          </a:xfrm>
          <a:prstGeom prst="ellipse">
            <a:avLst/>
          </a:prstGeom>
          <a:gradFill rotWithShape="0">
            <a:gsLst>
              <a:gs pos="0">
                <a:schemeClr val="bg1"/>
              </a:gs>
              <a:gs pos="100000">
                <a:srgbClr val="FCC98C"/>
              </a:gs>
            </a:gsLst>
            <a:lin ang="5400000" scaled="1"/>
          </a:gradFill>
          <a:ln w="76200">
            <a:solidFill>
              <a:srgbClr val="FF9900"/>
            </a:solidFill>
            <a:round/>
            <a:headEnd/>
            <a:tailEnd/>
          </a:ln>
          <a:effectLst/>
        </p:spPr>
        <p:txBody>
          <a:bodyPr wrap="none" anchor="ctr"/>
          <a:lstStyle/>
          <a:p>
            <a:pPr algn="ctr" eaLnBrk="1" hangingPunct="1">
              <a:spcBef>
                <a:spcPct val="20000"/>
              </a:spcBef>
              <a:buClr>
                <a:schemeClr val="folHlink"/>
              </a:buClr>
              <a:buSzPct val="60000"/>
              <a:buFont typeface="Wingdings" pitchFamily="2" charset="2"/>
              <a:buNone/>
              <a:defRPr/>
            </a:pPr>
            <a:r>
              <a:rPr lang="en-US" sz="5000" b="1" dirty="0">
                <a:solidFill>
                  <a:srgbClr val="000099"/>
                </a:solidFill>
                <a:effectLst>
                  <a:outerShdw blurRad="38100" dist="38100" dir="2700000" algn="tl">
                    <a:srgbClr val="000000"/>
                  </a:outerShdw>
                </a:effectLst>
                <a:latin typeface="Tahoma" charset="0"/>
              </a:rPr>
              <a:t>Types of</a:t>
            </a:r>
          </a:p>
          <a:p>
            <a:pPr algn="ctr" eaLnBrk="1" hangingPunct="1">
              <a:spcBef>
                <a:spcPct val="20000"/>
              </a:spcBef>
              <a:buClr>
                <a:schemeClr val="folHlink"/>
              </a:buClr>
              <a:buSzPct val="60000"/>
              <a:buFont typeface="Wingdings" pitchFamily="2" charset="2"/>
              <a:buNone/>
              <a:defRPr/>
            </a:pPr>
            <a:r>
              <a:rPr lang="en-US" sz="5000" b="1" dirty="0">
                <a:solidFill>
                  <a:srgbClr val="000099"/>
                </a:solidFill>
                <a:effectLst>
                  <a:outerShdw blurRad="38100" dist="38100" dir="2700000" algn="tl">
                    <a:srgbClr val="000000"/>
                  </a:outerShdw>
                </a:effectLst>
                <a:latin typeface="Tahoma" charset="0"/>
              </a:rPr>
              <a:t>Investment </a:t>
            </a:r>
          </a:p>
          <a:p>
            <a:pPr algn="ctr" eaLnBrk="1" hangingPunct="1">
              <a:spcBef>
                <a:spcPct val="20000"/>
              </a:spcBef>
              <a:buClr>
                <a:schemeClr val="folHlink"/>
              </a:buClr>
              <a:buSzPct val="60000"/>
              <a:buFont typeface="Wingdings" pitchFamily="2" charset="2"/>
              <a:buNone/>
              <a:defRPr/>
            </a:pPr>
            <a:endParaRPr lang="en-US" sz="5000" b="1" dirty="0">
              <a:solidFill>
                <a:srgbClr val="000099"/>
              </a:solidFill>
              <a:effectLst>
                <a:outerShdw blurRad="38100" dist="38100" dir="2700000" algn="tl">
                  <a:srgbClr val="000000"/>
                </a:outerShdw>
              </a:effectLst>
              <a:latin typeface="Tahoma" charset="0"/>
            </a:endParaRPr>
          </a:p>
        </p:txBody>
      </p:sp>
      <p:sp>
        <p:nvSpPr>
          <p:cNvPr id="10248" name="Rectangle 8">
            <a:extLst>
              <a:ext uri="{FF2B5EF4-FFF2-40B4-BE49-F238E27FC236}">
                <a16:creationId xmlns:a16="http://schemas.microsoft.com/office/drawing/2014/main" id="{139D95D8-C553-4B8B-9630-099C4540359C}"/>
              </a:ext>
            </a:extLst>
          </p:cNvPr>
          <p:cNvSpPr>
            <a:spLocks noChangeArrowheads="1"/>
          </p:cNvSpPr>
          <p:nvPr/>
        </p:nvSpPr>
        <p:spPr bwMode="auto">
          <a:xfrm>
            <a:off x="762000" y="304800"/>
            <a:ext cx="77724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600" dirty="0">
                <a:solidFill>
                  <a:srgbClr val="00B0F0"/>
                </a:solidFill>
                <a:effectLst>
                  <a:outerShdw blurRad="38100" dist="38100" dir="2700000" algn="tl">
                    <a:srgbClr val="808080"/>
                  </a:outerShdw>
                </a:effectLst>
              </a:rPr>
              <a:t>What do you know about…</a:t>
            </a:r>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91CB1DEC-32DD-4B7B-8465-29D8DB95D565}"/>
              </a:ext>
            </a:extLst>
          </p:cNvPr>
          <p:cNvSpPr>
            <a:spLocks noChangeArrowheads="1"/>
          </p:cNvSpPr>
          <p:nvPr/>
        </p:nvSpPr>
        <p:spPr bwMode="auto">
          <a:xfrm>
            <a:off x="560388" y="304800"/>
            <a:ext cx="83820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4000" b="1" i="1" dirty="0">
                <a:solidFill>
                  <a:schemeClr val="bg2">
                    <a:lumMod val="60000"/>
                    <a:lumOff val="40000"/>
                  </a:schemeClr>
                </a:solidFill>
                <a:effectLst>
                  <a:outerShdw blurRad="38100" dist="38100" dir="2700000" algn="tl">
                    <a:srgbClr val="808080"/>
                  </a:outerShdw>
                </a:effectLst>
              </a:rPr>
              <a:t>Final Jeopardy Answer</a:t>
            </a:r>
          </a:p>
        </p:txBody>
      </p:sp>
      <p:sp>
        <p:nvSpPr>
          <p:cNvPr id="22532" name="Text Box 4">
            <a:extLst>
              <a:ext uri="{FF2B5EF4-FFF2-40B4-BE49-F238E27FC236}">
                <a16:creationId xmlns:a16="http://schemas.microsoft.com/office/drawing/2014/main" id="{879D70F1-5215-49FA-B3A2-2AC664A3A4B6}"/>
              </a:ext>
            </a:extLst>
          </p:cNvPr>
          <p:cNvSpPr txBox="1">
            <a:spLocks noChangeArrowheads="1"/>
          </p:cNvSpPr>
          <p:nvPr/>
        </p:nvSpPr>
        <p:spPr bwMode="auto">
          <a:xfrm>
            <a:off x="381000" y="2590800"/>
            <a:ext cx="8153400" cy="1323975"/>
          </a:xfrm>
          <a:prstGeom prst="rect">
            <a:avLst/>
          </a:prstGeom>
          <a:noFill/>
          <a:ln w="9525">
            <a:noFill/>
            <a:miter lim="800000"/>
            <a:headEnd/>
            <a:tailEnd/>
          </a:ln>
          <a:effectLst/>
        </p:spPr>
        <p:txBody>
          <a:bodyPr>
            <a:spAutoFit/>
          </a:bodyPr>
          <a:lstStyle/>
          <a:p>
            <a:pPr algn="ctr" eaLnBrk="1" hangingPunct="1">
              <a:spcBef>
                <a:spcPct val="50000"/>
              </a:spcBef>
              <a:defRPr/>
            </a:pPr>
            <a:r>
              <a:rPr lang="en-US" sz="8000" b="1" dirty="0">
                <a:effectLst>
                  <a:outerShdw blurRad="38100" dist="38100" dir="2700000" algn="tl">
                    <a:srgbClr val="000000"/>
                  </a:outerShdw>
                </a:effectLst>
              </a:rPr>
              <a:t>Specialist</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1" descr="C:\Documents and Settings\Sam Grogan\My Documents\Proxima\Set1.5\5.bmp">
            <a:extLst>
              <a:ext uri="{FF2B5EF4-FFF2-40B4-BE49-F238E27FC236}">
                <a16:creationId xmlns:a16="http://schemas.microsoft.com/office/drawing/2014/main" id="{138D878B-FFF5-46AF-863C-F3D8238483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86681"/>
          <a:stretch>
            <a:fillRect/>
          </a:stretch>
        </p:blipFill>
        <p:spPr bwMode="auto">
          <a:xfrm>
            <a:off x="74613" y="23813"/>
            <a:ext cx="9140825" cy="685006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graphicFrame>
        <p:nvGraphicFramePr>
          <p:cNvPr id="14409" name="Group 73">
            <a:extLst>
              <a:ext uri="{FF2B5EF4-FFF2-40B4-BE49-F238E27FC236}">
                <a16:creationId xmlns:a16="http://schemas.microsoft.com/office/drawing/2014/main" id="{33CE029C-F12D-432B-985D-49EBE551A088}"/>
              </a:ext>
            </a:extLst>
          </p:cNvPr>
          <p:cNvGraphicFramePr>
            <a:graphicFrameLocks noGrp="1"/>
          </p:cNvGraphicFramePr>
          <p:nvPr/>
        </p:nvGraphicFramePr>
        <p:xfrm>
          <a:off x="298450" y="228600"/>
          <a:ext cx="8693150" cy="6437313"/>
        </p:xfrm>
        <a:graphic>
          <a:graphicData uri="http://schemas.openxmlformats.org/drawingml/2006/table">
            <a:tbl>
              <a:tblPr/>
              <a:tblGrid>
                <a:gridCol w="1449387">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449388">
                  <a:extLst>
                    <a:ext uri="{9D8B030D-6E8A-4147-A177-3AD203B41FA5}">
                      <a16:colId xmlns:a16="http://schemas.microsoft.com/office/drawing/2014/main" val="20002"/>
                    </a:ext>
                  </a:extLst>
                </a:gridCol>
                <a:gridCol w="1449387">
                  <a:extLst>
                    <a:ext uri="{9D8B030D-6E8A-4147-A177-3AD203B41FA5}">
                      <a16:colId xmlns:a16="http://schemas.microsoft.com/office/drawing/2014/main" val="20003"/>
                    </a:ext>
                  </a:extLst>
                </a:gridCol>
                <a:gridCol w="1447800">
                  <a:extLst>
                    <a:ext uri="{9D8B030D-6E8A-4147-A177-3AD203B41FA5}">
                      <a16:colId xmlns:a16="http://schemas.microsoft.com/office/drawing/2014/main" val="20004"/>
                    </a:ext>
                  </a:extLst>
                </a:gridCol>
                <a:gridCol w="1449388">
                  <a:extLst>
                    <a:ext uri="{9D8B030D-6E8A-4147-A177-3AD203B41FA5}">
                      <a16:colId xmlns:a16="http://schemas.microsoft.com/office/drawing/2014/main" val="20005"/>
                    </a:ext>
                  </a:extLst>
                </a:gridCol>
              </a:tblGrid>
              <a:tr h="114328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Wall Street</a:t>
                      </a: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Animals</a:t>
                      </a:r>
                    </a:p>
                  </a:txBody>
                  <a:tcPr marT="45731" marB="45731"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F79717"/>
                        </a:gs>
                        <a:gs pos="100000">
                          <a:srgbClr val="F8782A"/>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Types </a:t>
                      </a: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of</a:t>
                      </a: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Stocks</a:t>
                      </a:r>
                    </a:p>
                  </a:txBody>
                  <a:tcPr marT="45731" marB="45731"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F79717"/>
                        </a:gs>
                        <a:gs pos="100000">
                          <a:srgbClr val="F8782A"/>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Stock </a:t>
                      </a: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Markets</a:t>
                      </a:r>
                    </a:p>
                  </a:txBody>
                  <a:tcPr marT="45731" marB="45731"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F79717"/>
                        </a:gs>
                        <a:gs pos="100000">
                          <a:srgbClr val="F8782A"/>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Market</a:t>
                      </a: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Jargon</a:t>
                      </a:r>
                    </a:p>
                  </a:txBody>
                  <a:tcPr marT="45731" marB="45731"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F79717"/>
                        </a:gs>
                        <a:gs pos="100000">
                          <a:srgbClr val="F8782A"/>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Investment Fraud</a:t>
                      </a:r>
                    </a:p>
                  </a:txBody>
                  <a:tcPr marT="45731" marB="45731"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F79717"/>
                        </a:gs>
                        <a:gs pos="100000">
                          <a:srgbClr val="F8782A"/>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Types of Investment</a:t>
                      </a:r>
                    </a:p>
                  </a:txBody>
                  <a:tcPr marT="45731" marB="45731"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F79717"/>
                        </a:gs>
                        <a:gs pos="100000">
                          <a:srgbClr val="F8782A"/>
                        </a:gs>
                      </a:gsLst>
                      <a:lin ang="5400000" scaled="1"/>
                    </a:gradFill>
                  </a:tcPr>
                </a:tc>
                <a:extLst>
                  <a:ext uri="{0D108BD9-81ED-4DB2-BD59-A6C34878D82A}">
                    <a16:rowId xmlns:a16="http://schemas.microsoft.com/office/drawing/2014/main" val="10000"/>
                  </a:ext>
                </a:extLst>
              </a:tr>
              <a:tr h="106388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outerShdw blurRad="38100" dist="38100" dir="2700000" algn="tl">
                              <a:srgbClr val="000000"/>
                            </a:outerShdw>
                          </a:effectLst>
                          <a:latin typeface="Verdana" pitchFamily="34" charset="0"/>
                          <a:hlinkClick r:id="rId4" action="ppaction://hlinksldjump"/>
                        </a:rPr>
                        <a:t>100</a:t>
                      </a:r>
                      <a:endParaRPr kumimoji="0" lang="en-US" sz="3400" b="0" i="0" u="none" strike="noStrike" cap="none" normalizeH="0" baseline="0" dirty="0">
                        <a:ln>
                          <a:noFill/>
                        </a:ln>
                        <a:solidFill>
                          <a:schemeClr val="tx1"/>
                        </a:solidFill>
                        <a:effectLst>
                          <a:outerShdw blurRad="38100" dist="38100" dir="2700000" algn="tl">
                            <a:srgbClr val="000000"/>
                          </a:outerShdw>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outerShdw blurRad="38100" dist="38100" dir="2700000" algn="tl">
                              <a:srgbClr val="000000"/>
                            </a:outerShdw>
                          </a:effectLst>
                          <a:latin typeface="Verdana" pitchFamily="34" charset="0"/>
                          <a:hlinkClick r:id="rId5" action="ppaction://hlinksldjump"/>
                        </a:rPr>
                        <a:t>100</a:t>
                      </a:r>
                      <a:endParaRPr kumimoji="0" lang="en-US" sz="3400" b="0" i="0" u="none" strike="noStrike" cap="none" normalizeH="0" baseline="0" dirty="0">
                        <a:ln>
                          <a:noFill/>
                        </a:ln>
                        <a:solidFill>
                          <a:schemeClr val="tx1"/>
                        </a:solidFill>
                        <a:effectLst>
                          <a:outerShdw blurRad="38100" dist="38100" dir="2700000" algn="tl">
                            <a:srgbClr val="000000"/>
                          </a:outerShdw>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6" action="ppaction://hlinksldjump"/>
                        </a:rPr>
                        <a:t>100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7" action="ppaction://hlinksldjump"/>
                        </a:rPr>
                        <a:t>100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8" action="ppaction://hlinksldjump"/>
                        </a:rPr>
                        <a:t>100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9" action="ppaction://hlinksldjump"/>
                        </a:rPr>
                        <a:t>100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extLst>
                  <a:ext uri="{0D108BD9-81ED-4DB2-BD59-A6C34878D82A}">
                    <a16:rowId xmlns:a16="http://schemas.microsoft.com/office/drawing/2014/main" val="10001"/>
                  </a:ext>
                </a:extLst>
              </a:tr>
              <a:tr h="104483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10" action="ppaction://hlinksldjump"/>
                        </a:rPr>
                        <a:t>200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11" action="ppaction://hlinksldjump"/>
                        </a:rPr>
                        <a:t>200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12" action="ppaction://hlinksldjump"/>
                        </a:rPr>
                        <a:t>200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13" action="ppaction://hlinksldjump"/>
                        </a:rPr>
                        <a:t>200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14" action="ppaction://hlinksldjump"/>
                        </a:rPr>
                        <a:t>200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outerShdw blurRad="38100" dist="38100" dir="2700000" algn="tl">
                              <a:srgbClr val="000000"/>
                            </a:outerShdw>
                          </a:effectLst>
                          <a:latin typeface="Verdana" pitchFamily="34" charset="0"/>
                          <a:hlinkClick r:id="rId15" action="ppaction://hlinksldjump"/>
                        </a:rPr>
                        <a:t>200</a:t>
                      </a:r>
                      <a:endParaRPr kumimoji="0" lang="en-US" sz="3400" b="0" i="0" u="none" strike="noStrike" cap="none" normalizeH="0" baseline="0" dirty="0">
                        <a:ln>
                          <a:noFill/>
                        </a:ln>
                        <a:solidFill>
                          <a:schemeClr val="tx1"/>
                        </a:solidFill>
                        <a:effectLst>
                          <a:outerShdw blurRad="38100" dist="38100" dir="2700000" algn="tl">
                            <a:srgbClr val="000000"/>
                          </a:outerShdw>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extLst>
                  <a:ext uri="{0D108BD9-81ED-4DB2-BD59-A6C34878D82A}">
                    <a16:rowId xmlns:a16="http://schemas.microsoft.com/office/drawing/2014/main" val="10002"/>
                  </a:ext>
                </a:extLst>
              </a:tr>
              <a:tr h="105594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16" action="ppaction://hlinksldjump"/>
                        </a:rPr>
                        <a:t>300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17" action="ppaction://hlinksldjump"/>
                        </a:rPr>
                        <a:t>300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18" action="ppaction://hlinksldjump"/>
                        </a:rPr>
                        <a:t>300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19" action="ppaction://hlinksldjump"/>
                        </a:rPr>
                        <a:t>300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20" action="ppaction://hlinksldjump"/>
                        </a:rPr>
                        <a:t>300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21" action="ppaction://hlinksldjump"/>
                        </a:rPr>
                        <a:t>300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extLst>
                  <a:ext uri="{0D108BD9-81ED-4DB2-BD59-A6C34878D82A}">
                    <a16:rowId xmlns:a16="http://schemas.microsoft.com/office/drawing/2014/main" val="10003"/>
                  </a:ext>
                </a:extLst>
              </a:tr>
              <a:tr h="106388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22" action="ppaction://hlinksldjump"/>
                        </a:rPr>
                        <a:t>400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23" action="ppaction://hlinksldjump"/>
                        </a:rPr>
                        <a:t>400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24" action="ppaction://hlinksldjump"/>
                        </a:rPr>
                        <a:t>400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25" action="ppaction://hlinksldjump"/>
                        </a:rPr>
                        <a:t>400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outerShdw blurRad="38100" dist="38100" dir="2700000" algn="tl">
                              <a:srgbClr val="000000"/>
                            </a:outerShdw>
                          </a:effectLst>
                          <a:latin typeface="Verdana" pitchFamily="34" charset="0"/>
                          <a:hlinkClick r:id="rId26" action="ppaction://hlinksldjump"/>
                        </a:rPr>
                        <a:t>400</a:t>
                      </a:r>
                      <a:endParaRPr kumimoji="0" lang="en-US" sz="3400" b="0" i="0" u="none" strike="noStrike" cap="none" normalizeH="0" baseline="0" dirty="0">
                        <a:ln>
                          <a:noFill/>
                        </a:ln>
                        <a:solidFill>
                          <a:schemeClr val="tx1"/>
                        </a:solidFill>
                        <a:effectLst>
                          <a:outerShdw blurRad="38100" dist="38100" dir="2700000" algn="tl">
                            <a:srgbClr val="000000"/>
                          </a:outerShdw>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27" action="ppaction://hlinksldjump"/>
                        </a:rPr>
                        <a:t>400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extLst>
                  <a:ext uri="{0D108BD9-81ED-4DB2-BD59-A6C34878D82A}">
                    <a16:rowId xmlns:a16="http://schemas.microsoft.com/office/drawing/2014/main" val="10004"/>
                  </a:ext>
                </a:extLst>
              </a:tr>
              <a:tr h="1065476">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28" action="ppaction://hlinksldjump"/>
                        </a:rPr>
                        <a:t>500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29" action="ppaction://hlinksldjump"/>
                        </a:rPr>
                        <a:t>500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30" action="ppaction://hlinksldjump"/>
                        </a:rPr>
                        <a:t>500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31" action="ppaction://hlinksldjump"/>
                        </a:rPr>
                        <a:t>500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32" action="ppaction://hlinksldjump"/>
                        </a:rPr>
                        <a:t>500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outerShdw blurRad="38100" dist="38100" dir="2700000" algn="tl">
                              <a:srgbClr val="000000"/>
                            </a:outerShdw>
                          </a:effectLst>
                          <a:latin typeface="Verdana" pitchFamily="34" charset="0"/>
                          <a:hlinkClick r:id="rId33" action="ppaction://hlinksldjump"/>
                        </a:rPr>
                        <a:t>500</a:t>
                      </a:r>
                      <a:endParaRPr kumimoji="0" lang="en-US" sz="3400" b="0" i="0" u="none" strike="noStrike" cap="none" normalizeH="0" baseline="0" dirty="0">
                        <a:ln>
                          <a:noFill/>
                        </a:ln>
                        <a:solidFill>
                          <a:schemeClr val="tx1"/>
                        </a:solidFill>
                        <a:effectLst>
                          <a:outerShdw blurRad="38100" dist="38100" dir="2700000" algn="tl">
                            <a:srgbClr val="000000"/>
                          </a:outerShdw>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extLst>
                  <a:ext uri="{0D108BD9-81ED-4DB2-BD59-A6C34878D82A}">
                    <a16:rowId xmlns:a16="http://schemas.microsoft.com/office/drawing/2014/main" val="10005"/>
                  </a:ext>
                </a:extLst>
              </a:tr>
            </a:tbl>
          </a:graphicData>
        </a:graphic>
      </p:graphicFrame>
      <p:sp>
        <p:nvSpPr>
          <p:cNvPr id="20443" name="Text Box 987">
            <a:hlinkClick r:id="" action="ppaction://noaction"/>
            <a:extLst>
              <a:ext uri="{FF2B5EF4-FFF2-40B4-BE49-F238E27FC236}">
                <a16:creationId xmlns:a16="http://schemas.microsoft.com/office/drawing/2014/main" id="{A7712B1C-AC1E-4D73-8725-EB4BF8909DB5}"/>
              </a:ext>
            </a:extLst>
          </p:cNvPr>
          <p:cNvSpPr txBox="1">
            <a:spLocks noChangeArrowheads="1"/>
          </p:cNvSpPr>
          <p:nvPr/>
        </p:nvSpPr>
        <p:spPr bwMode="auto">
          <a:xfrm>
            <a:off x="7620000" y="6629400"/>
            <a:ext cx="1371600" cy="244475"/>
          </a:xfrm>
          <a:prstGeom prst="rect">
            <a:avLst/>
          </a:prstGeom>
          <a:noFill/>
          <a:ln w="9525">
            <a:noFill/>
            <a:miter lim="800000"/>
            <a:headEnd/>
            <a:tailEnd/>
          </a:ln>
          <a:effectLst>
            <a:outerShdw dist="35921" dir="2700000" algn="ctr" rotWithShape="0">
              <a:schemeClr val="tx1"/>
            </a:outerShdw>
          </a:effectLst>
        </p:spPr>
        <p:txBody>
          <a:bodyPr>
            <a:spAutoFit/>
          </a:bodyPr>
          <a:lstStyle/>
          <a:p>
            <a:pPr algn="ctr" eaLnBrk="1" hangingPunct="1">
              <a:spcBef>
                <a:spcPct val="50000"/>
              </a:spcBef>
              <a:defRPr/>
            </a:pPr>
            <a:r>
              <a:rPr lang="en-US" sz="1000" dirty="0">
                <a:solidFill>
                  <a:schemeClr val="bg1"/>
                </a:solidFill>
                <a:effectLst>
                  <a:outerShdw blurRad="38100" dist="38100" dir="2700000" algn="tl">
                    <a:srgbClr val="000000"/>
                  </a:outerShdw>
                </a:effectLst>
                <a:hlinkClick r:id="rId34" action="ppaction://hlinksldjump"/>
              </a:rPr>
              <a:t>FINAL QUESTION</a:t>
            </a:r>
            <a:endParaRPr lang="en-US" sz="1000" dirty="0">
              <a:solidFill>
                <a:schemeClr val="bg1"/>
              </a:solidFill>
              <a:effectLst>
                <a:outerShdw blurRad="38100" dist="38100" dir="2700000" algn="tl">
                  <a:srgbClr val="000000"/>
                </a:outerShdw>
              </a:effectLst>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Text Box 8">
            <a:extLst>
              <a:ext uri="{FF2B5EF4-FFF2-40B4-BE49-F238E27FC236}">
                <a16:creationId xmlns:a16="http://schemas.microsoft.com/office/drawing/2014/main" id="{475E8BF8-AB15-4C71-A903-2B78AC7051B1}"/>
              </a:ext>
            </a:extLst>
          </p:cNvPr>
          <p:cNvSpPr txBox="1">
            <a:spLocks noChangeArrowheads="1"/>
          </p:cNvSpPr>
          <p:nvPr/>
        </p:nvSpPr>
        <p:spPr bwMode="auto">
          <a:xfrm>
            <a:off x="0" y="5995988"/>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2000" b="1" u="sng">
                <a:solidFill>
                  <a:srgbClr val="F5BC4B"/>
                </a:solidFill>
              </a:rPr>
              <a:t>CLICK TO CHECK</a:t>
            </a:r>
          </a:p>
        </p:txBody>
      </p:sp>
      <p:sp>
        <p:nvSpPr>
          <p:cNvPr id="21513" name="Rectangle 9">
            <a:extLst>
              <a:ext uri="{FF2B5EF4-FFF2-40B4-BE49-F238E27FC236}">
                <a16:creationId xmlns:a16="http://schemas.microsoft.com/office/drawing/2014/main" id="{22462264-8BDB-4980-85F3-15EED415F4A9}"/>
              </a:ext>
            </a:extLst>
          </p:cNvPr>
          <p:cNvSpPr>
            <a:spLocks noChangeArrowheads="1"/>
          </p:cNvSpPr>
          <p:nvPr/>
        </p:nvSpPr>
        <p:spPr bwMode="auto">
          <a:xfrm>
            <a:off x="762000" y="304800"/>
            <a:ext cx="77724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a:solidFill>
                  <a:srgbClr val="00B0F0"/>
                </a:solidFill>
                <a:effectLst>
                  <a:outerShdw blurRad="38100" dist="38100" dir="2700000" algn="tl">
                    <a:srgbClr val="000000"/>
                  </a:outerShdw>
                </a:effectLst>
              </a:rPr>
              <a:t>T o p i c  1   f o r   100  p o i n t s  …</a:t>
            </a:r>
          </a:p>
        </p:txBody>
      </p:sp>
      <p:sp>
        <p:nvSpPr>
          <p:cNvPr id="6" name="Rectangle 5">
            <a:extLst>
              <a:ext uri="{FF2B5EF4-FFF2-40B4-BE49-F238E27FC236}">
                <a16:creationId xmlns:a16="http://schemas.microsoft.com/office/drawing/2014/main" id="{31A19D18-B4B3-4036-B0D1-4472D6139F5E}"/>
              </a:ext>
            </a:extLst>
          </p:cNvPr>
          <p:cNvSpPr/>
          <p:nvPr/>
        </p:nvSpPr>
        <p:spPr>
          <a:xfrm>
            <a:off x="304800" y="1676400"/>
            <a:ext cx="8610600" cy="3786188"/>
          </a:xfrm>
          <a:prstGeom prst="rect">
            <a:avLst/>
          </a:prstGeom>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This animal refers to a descending/falling market.</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7/20/2009 7:27:48 PM&quot;&gt;&lt;Slide id=&quot;353&quot; dur=&quot;1.828125&quot; bld=&quot;|.1|.5|.5|.3|0|0|0|0|0|0&quot;/&gt;&lt;Slide id=&quot;396&quot; dur=&quot;2.078125&quot;/&gt;&lt;/Timings&gt;&lt;/WMTools&gt;"/>
</p:tagLst>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81A42C9A1FF0C4E8EFDD6E1EC68268E" ma:contentTypeVersion="12" ma:contentTypeDescription="Create a new document." ma:contentTypeScope="" ma:versionID="74f415700e677f67570d1265c4de6c02">
  <xsd:schema xmlns:xsd="http://www.w3.org/2001/XMLSchema" xmlns:xs="http://www.w3.org/2001/XMLSchema" xmlns:p="http://schemas.microsoft.com/office/2006/metadata/properties" xmlns:ns2="bfa4db11-c700-41fb-b639-f7e6b4e680b5" xmlns:ns3="9cd82c5b-74c9-4827-94f1-5bf219ae6b20" targetNamespace="http://schemas.microsoft.com/office/2006/metadata/properties" ma:root="true" ma:fieldsID="60f53a838a094153ce095486d560252d" ns2:_="" ns3:_="">
    <xsd:import namespace="bfa4db11-c700-41fb-b639-f7e6b4e680b5"/>
    <xsd:import namespace="9cd82c5b-74c9-4827-94f1-5bf219ae6b2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a4db11-c700-41fb-b639-f7e6b4e680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d82c5b-74c9-4827-94f1-5bf219ae6b2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F9CFC43-EB1D-4E72-AE36-5644C339B6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a4db11-c700-41fb-b639-f7e6b4e680b5"/>
    <ds:schemaRef ds:uri="9cd82c5b-74c9-4827-94f1-5bf219ae6b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F7640D7-8645-4AB4-97B5-0C561C16E12C}">
  <ds:schemaRefs>
    <ds:schemaRef ds:uri="http://schemas.microsoft.com/sharepoint/v3/contenttype/forms"/>
  </ds:schemaRefs>
</ds:datastoreItem>
</file>

<file path=customXml/itemProps3.xml><?xml version="1.0" encoding="utf-8"?>
<ds:datastoreItem xmlns:ds="http://schemas.openxmlformats.org/officeDocument/2006/customXml" ds:itemID="{054BD2FB-3E8E-49EF-AE42-444BE1CDAB55}">
  <ds:schemaRefs>
    <ds:schemaRef ds:uri="bfa4db11-c700-41fb-b639-f7e6b4e680b5"/>
    <ds:schemaRef ds:uri="http://schemas.microsoft.com/office/2006/documentManagement/types"/>
    <ds:schemaRef ds:uri="http://schemas.openxmlformats.org/package/2006/metadata/core-properties"/>
    <ds:schemaRef ds:uri="http://schemas.microsoft.com/office/infopath/2007/PartnerControls"/>
    <ds:schemaRef ds:uri="http://purl.org/dc/elements/1.1/"/>
    <ds:schemaRef ds:uri="http://purl.org/dc/dcmitype/"/>
    <ds:schemaRef ds:uri="http://schemas.microsoft.com/office/2006/metadata/properties"/>
    <ds:schemaRef ds:uri="9cd82c5b-74c9-4827-94f1-5bf219ae6b20"/>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Globe</Template>
  <TotalTime>2122</TotalTime>
  <Words>2284</Words>
  <Application>Microsoft Office PowerPoint</Application>
  <PresentationFormat>On-screen Show (4:3)</PresentationFormat>
  <Paragraphs>350</Paragraphs>
  <Slides>70</Slides>
  <Notes>69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70</vt:i4>
      </vt:variant>
    </vt:vector>
  </HeadingPairs>
  <TitlesOfParts>
    <vt:vector size="80" baseType="lpstr">
      <vt:lpstr>Verdana</vt:lpstr>
      <vt:lpstr>Arial</vt:lpstr>
      <vt:lpstr>Wingdings</vt:lpstr>
      <vt:lpstr>Calibri</vt:lpstr>
      <vt:lpstr>Tahoma</vt:lpstr>
      <vt:lpstr>Berlin Sans FB Demi</vt:lpstr>
      <vt:lpstr>Roboto</vt:lpstr>
      <vt:lpstr>SourceSansPro</vt:lpstr>
      <vt:lpstr>Comic Sans MS</vt:lpstr>
      <vt:lpstr>Globe</vt:lpstr>
      <vt:lpstr>This is Jeopardy!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Fusion Media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Multi-Q: A Review Game</dc:title>
  <dc:creator>Lister</dc:creator>
  <cp:lastModifiedBy>Jarvon Carson</cp:lastModifiedBy>
  <cp:revision>302</cp:revision>
  <cp:lastPrinted>2021-05-04T19:03:38Z</cp:lastPrinted>
  <dcterms:created xsi:type="dcterms:W3CDTF">2000-06-13T23:05:30Z</dcterms:created>
  <dcterms:modified xsi:type="dcterms:W3CDTF">2021-06-03T23:59:35Z</dcterms:modified>
</cp:coreProperties>
</file>