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  <p:sldMasterId id="2147483662" r:id="rId5"/>
    <p:sldMasterId id="2147483675" r:id="rId6"/>
    <p:sldMasterId id="2147483677" r:id="rId7"/>
    <p:sldMasterId id="2147483689" r:id="rId8"/>
  </p:sldMasterIdLst>
  <p:notesMasterIdLst>
    <p:notesMasterId r:id="rId31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80" r:id="rId28"/>
    <p:sldId id="275" r:id="rId29"/>
    <p:sldId id="276" r:id="rId30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hfqC1atfD37tYtDRFAvrif4EaFU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F26536-086D-4805-8C43-604E4B86AFB8}" v="15" dt="2021-08-03T17:53:51.1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762" autoAdjust="0"/>
  </p:normalViewPr>
  <p:slideViewPr>
    <p:cSldViewPr snapToGrid="0">
      <p:cViewPr varScale="1">
        <p:scale>
          <a:sx n="67" d="100"/>
          <a:sy n="67" d="100"/>
        </p:scale>
        <p:origin x="1906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microsoft.com/office/2016/11/relationships/changesInfo" Target="changesInfos/changesInfo1.xml"/><Relationship Id="rId21" Type="http://schemas.openxmlformats.org/officeDocument/2006/relationships/slide" Target="slides/slide13.xml"/><Relationship Id="rId34" Type="http://customschemas.google.com/relationships/presentationmetadata" Target="metadata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rvon Carson" userId="f1f62c45-4a19-4f8e-934b-b4c64f876624" providerId="ADAL" clId="{98F26536-086D-4805-8C43-604E4B86AFB8}"/>
    <pc:docChg chg="undo custSel addSld delSld modSld sldOrd">
      <pc:chgData name="Jarvon Carson" userId="f1f62c45-4a19-4f8e-934b-b4c64f876624" providerId="ADAL" clId="{98F26536-086D-4805-8C43-604E4B86AFB8}" dt="2021-08-03T17:58:52.402" v="90" actId="207"/>
      <pc:docMkLst>
        <pc:docMk/>
      </pc:docMkLst>
      <pc:sldChg chg="modSp mod">
        <pc:chgData name="Jarvon Carson" userId="f1f62c45-4a19-4f8e-934b-b4c64f876624" providerId="ADAL" clId="{98F26536-086D-4805-8C43-604E4B86AFB8}" dt="2021-08-03T17:43:06.142" v="8" actId="207"/>
        <pc:sldMkLst>
          <pc:docMk/>
          <pc:sldMk cId="0" sldId="256"/>
        </pc:sldMkLst>
        <pc:spChg chg="mod">
          <ac:chgData name="Jarvon Carson" userId="f1f62c45-4a19-4f8e-934b-b4c64f876624" providerId="ADAL" clId="{98F26536-086D-4805-8C43-604E4B86AFB8}" dt="2021-08-03T17:43:06.142" v="8" actId="207"/>
          <ac:spMkLst>
            <pc:docMk/>
            <pc:sldMk cId="0" sldId="256"/>
            <ac:spMk id="192" creationId="{00000000-0000-0000-0000-000000000000}"/>
          </ac:spMkLst>
        </pc:spChg>
      </pc:sldChg>
      <pc:sldChg chg="modSp mod">
        <pc:chgData name="Jarvon Carson" userId="f1f62c45-4a19-4f8e-934b-b4c64f876624" providerId="ADAL" clId="{98F26536-086D-4805-8C43-604E4B86AFB8}" dt="2021-08-03T17:58:52.402" v="90" actId="207"/>
        <pc:sldMkLst>
          <pc:docMk/>
          <pc:sldMk cId="0" sldId="257"/>
        </pc:sldMkLst>
        <pc:spChg chg="mod">
          <ac:chgData name="Jarvon Carson" userId="f1f62c45-4a19-4f8e-934b-b4c64f876624" providerId="ADAL" clId="{98F26536-086D-4805-8C43-604E4B86AFB8}" dt="2021-08-03T17:58:52.402" v="90" actId="207"/>
          <ac:spMkLst>
            <pc:docMk/>
            <pc:sldMk cId="0" sldId="257"/>
            <ac:spMk id="200" creationId="{00000000-0000-0000-0000-000000000000}"/>
          </ac:spMkLst>
        </pc:spChg>
      </pc:sldChg>
      <pc:sldChg chg="modSp mod">
        <pc:chgData name="Jarvon Carson" userId="f1f62c45-4a19-4f8e-934b-b4c64f876624" providerId="ADAL" clId="{98F26536-086D-4805-8C43-604E4B86AFB8}" dt="2021-08-03T17:47:02.299" v="33" actId="207"/>
        <pc:sldMkLst>
          <pc:docMk/>
          <pc:sldMk cId="0" sldId="259"/>
        </pc:sldMkLst>
        <pc:spChg chg="mod">
          <ac:chgData name="Jarvon Carson" userId="f1f62c45-4a19-4f8e-934b-b4c64f876624" providerId="ADAL" clId="{98F26536-086D-4805-8C43-604E4B86AFB8}" dt="2021-08-03T17:47:02.299" v="33" actId="207"/>
          <ac:spMkLst>
            <pc:docMk/>
            <pc:sldMk cId="0" sldId="259"/>
            <ac:spMk id="214" creationId="{00000000-0000-0000-0000-000000000000}"/>
          </ac:spMkLst>
        </pc:spChg>
        <pc:picChg chg="mod">
          <ac:chgData name="Jarvon Carson" userId="f1f62c45-4a19-4f8e-934b-b4c64f876624" providerId="ADAL" clId="{98F26536-086D-4805-8C43-604E4B86AFB8}" dt="2021-08-03T17:46:28.043" v="9" actId="14100"/>
          <ac:picMkLst>
            <pc:docMk/>
            <pc:sldMk cId="0" sldId="259"/>
            <ac:picMk id="215" creationId="{00000000-0000-0000-0000-000000000000}"/>
          </ac:picMkLst>
        </pc:picChg>
      </pc:sldChg>
      <pc:sldChg chg="modSp mod">
        <pc:chgData name="Jarvon Carson" userId="f1f62c45-4a19-4f8e-934b-b4c64f876624" providerId="ADAL" clId="{98F26536-086D-4805-8C43-604E4B86AFB8}" dt="2021-08-03T17:58:37.775" v="89" actId="404"/>
        <pc:sldMkLst>
          <pc:docMk/>
          <pc:sldMk cId="0" sldId="261"/>
        </pc:sldMkLst>
        <pc:spChg chg="mod">
          <ac:chgData name="Jarvon Carson" userId="f1f62c45-4a19-4f8e-934b-b4c64f876624" providerId="ADAL" clId="{98F26536-086D-4805-8C43-604E4B86AFB8}" dt="2021-08-03T17:58:37.775" v="89" actId="404"/>
          <ac:spMkLst>
            <pc:docMk/>
            <pc:sldMk cId="0" sldId="261"/>
            <ac:spMk id="228" creationId="{00000000-0000-0000-0000-000000000000}"/>
          </ac:spMkLst>
        </pc:spChg>
        <pc:spChg chg="mod">
          <ac:chgData name="Jarvon Carson" userId="f1f62c45-4a19-4f8e-934b-b4c64f876624" providerId="ADAL" clId="{98F26536-086D-4805-8C43-604E4B86AFB8}" dt="2021-08-03T17:53:51.133" v="46" actId="207"/>
          <ac:spMkLst>
            <pc:docMk/>
            <pc:sldMk cId="0" sldId="261"/>
            <ac:spMk id="229" creationId="{00000000-0000-0000-0000-000000000000}"/>
          </ac:spMkLst>
        </pc:spChg>
      </pc:sldChg>
      <pc:sldChg chg="modSp mod">
        <pc:chgData name="Jarvon Carson" userId="f1f62c45-4a19-4f8e-934b-b4c64f876624" providerId="ADAL" clId="{98F26536-086D-4805-8C43-604E4B86AFB8}" dt="2021-08-03T17:54:40.902" v="48" actId="404"/>
        <pc:sldMkLst>
          <pc:docMk/>
          <pc:sldMk cId="0" sldId="262"/>
        </pc:sldMkLst>
        <pc:spChg chg="mod">
          <ac:chgData name="Jarvon Carson" userId="f1f62c45-4a19-4f8e-934b-b4c64f876624" providerId="ADAL" clId="{98F26536-086D-4805-8C43-604E4B86AFB8}" dt="2021-08-03T17:54:40.902" v="48" actId="404"/>
          <ac:spMkLst>
            <pc:docMk/>
            <pc:sldMk cId="0" sldId="262"/>
            <ac:spMk id="235" creationId="{00000000-0000-0000-0000-000000000000}"/>
          </ac:spMkLst>
        </pc:spChg>
      </pc:sldChg>
      <pc:sldChg chg="modSp mod">
        <pc:chgData name="Jarvon Carson" userId="f1f62c45-4a19-4f8e-934b-b4c64f876624" providerId="ADAL" clId="{98F26536-086D-4805-8C43-604E4B86AFB8}" dt="2021-08-03T17:54:49.012" v="50" actId="404"/>
        <pc:sldMkLst>
          <pc:docMk/>
          <pc:sldMk cId="0" sldId="263"/>
        </pc:sldMkLst>
        <pc:spChg chg="mod">
          <ac:chgData name="Jarvon Carson" userId="f1f62c45-4a19-4f8e-934b-b4c64f876624" providerId="ADAL" clId="{98F26536-086D-4805-8C43-604E4B86AFB8}" dt="2021-08-03T17:54:49.012" v="50" actId="404"/>
          <ac:spMkLst>
            <pc:docMk/>
            <pc:sldMk cId="0" sldId="263"/>
            <ac:spMk id="244" creationId="{00000000-0000-0000-0000-000000000000}"/>
          </ac:spMkLst>
        </pc:spChg>
      </pc:sldChg>
      <pc:sldChg chg="modSp mod">
        <pc:chgData name="Jarvon Carson" userId="f1f62c45-4a19-4f8e-934b-b4c64f876624" providerId="ADAL" clId="{98F26536-086D-4805-8C43-604E4B86AFB8}" dt="2021-08-03T17:55:13.705" v="53" actId="207"/>
        <pc:sldMkLst>
          <pc:docMk/>
          <pc:sldMk cId="0" sldId="264"/>
        </pc:sldMkLst>
        <pc:spChg chg="mod">
          <ac:chgData name="Jarvon Carson" userId="f1f62c45-4a19-4f8e-934b-b4c64f876624" providerId="ADAL" clId="{98F26536-086D-4805-8C43-604E4B86AFB8}" dt="2021-08-03T17:55:13.705" v="53" actId="207"/>
          <ac:spMkLst>
            <pc:docMk/>
            <pc:sldMk cId="0" sldId="264"/>
            <ac:spMk id="252" creationId="{00000000-0000-0000-0000-000000000000}"/>
          </ac:spMkLst>
        </pc:spChg>
      </pc:sldChg>
      <pc:sldChg chg="modSp mod">
        <pc:chgData name="Jarvon Carson" userId="f1f62c45-4a19-4f8e-934b-b4c64f876624" providerId="ADAL" clId="{98F26536-086D-4805-8C43-604E4B86AFB8}" dt="2021-08-03T17:55:26.906" v="56" actId="404"/>
        <pc:sldMkLst>
          <pc:docMk/>
          <pc:sldMk cId="0" sldId="265"/>
        </pc:sldMkLst>
        <pc:spChg chg="mod">
          <ac:chgData name="Jarvon Carson" userId="f1f62c45-4a19-4f8e-934b-b4c64f876624" providerId="ADAL" clId="{98F26536-086D-4805-8C43-604E4B86AFB8}" dt="2021-08-03T17:55:26.906" v="56" actId="404"/>
          <ac:spMkLst>
            <pc:docMk/>
            <pc:sldMk cId="0" sldId="265"/>
            <ac:spMk id="261" creationId="{00000000-0000-0000-0000-000000000000}"/>
          </ac:spMkLst>
        </pc:spChg>
      </pc:sldChg>
      <pc:sldChg chg="modSp mod">
        <pc:chgData name="Jarvon Carson" userId="f1f62c45-4a19-4f8e-934b-b4c64f876624" providerId="ADAL" clId="{98F26536-086D-4805-8C43-604E4B86AFB8}" dt="2021-08-03T17:55:40.744" v="59" actId="404"/>
        <pc:sldMkLst>
          <pc:docMk/>
          <pc:sldMk cId="0" sldId="266"/>
        </pc:sldMkLst>
        <pc:spChg chg="mod">
          <ac:chgData name="Jarvon Carson" userId="f1f62c45-4a19-4f8e-934b-b4c64f876624" providerId="ADAL" clId="{98F26536-086D-4805-8C43-604E4B86AFB8}" dt="2021-08-03T17:55:40.744" v="59" actId="404"/>
          <ac:spMkLst>
            <pc:docMk/>
            <pc:sldMk cId="0" sldId="266"/>
            <ac:spMk id="270" creationId="{00000000-0000-0000-0000-000000000000}"/>
          </ac:spMkLst>
        </pc:spChg>
      </pc:sldChg>
      <pc:sldChg chg="modSp mod">
        <pc:chgData name="Jarvon Carson" userId="f1f62c45-4a19-4f8e-934b-b4c64f876624" providerId="ADAL" clId="{98F26536-086D-4805-8C43-604E4B86AFB8}" dt="2021-08-03T17:56:00.708" v="62" actId="404"/>
        <pc:sldMkLst>
          <pc:docMk/>
          <pc:sldMk cId="0" sldId="267"/>
        </pc:sldMkLst>
        <pc:spChg chg="mod">
          <ac:chgData name="Jarvon Carson" userId="f1f62c45-4a19-4f8e-934b-b4c64f876624" providerId="ADAL" clId="{98F26536-086D-4805-8C43-604E4B86AFB8}" dt="2021-08-03T17:56:00.708" v="62" actId="404"/>
          <ac:spMkLst>
            <pc:docMk/>
            <pc:sldMk cId="0" sldId="267"/>
            <ac:spMk id="279" creationId="{00000000-0000-0000-0000-000000000000}"/>
          </ac:spMkLst>
        </pc:spChg>
      </pc:sldChg>
      <pc:sldChg chg="modSp mod">
        <pc:chgData name="Jarvon Carson" userId="f1f62c45-4a19-4f8e-934b-b4c64f876624" providerId="ADAL" clId="{98F26536-086D-4805-8C43-604E4B86AFB8}" dt="2021-08-03T17:56:16.157" v="65" actId="404"/>
        <pc:sldMkLst>
          <pc:docMk/>
          <pc:sldMk cId="0" sldId="268"/>
        </pc:sldMkLst>
        <pc:spChg chg="mod">
          <ac:chgData name="Jarvon Carson" userId="f1f62c45-4a19-4f8e-934b-b4c64f876624" providerId="ADAL" clId="{98F26536-086D-4805-8C43-604E4B86AFB8}" dt="2021-08-03T17:56:16.157" v="65" actId="404"/>
          <ac:spMkLst>
            <pc:docMk/>
            <pc:sldMk cId="0" sldId="268"/>
            <ac:spMk id="288" creationId="{00000000-0000-0000-0000-000000000000}"/>
          </ac:spMkLst>
        </pc:spChg>
      </pc:sldChg>
      <pc:sldChg chg="modSp mod">
        <pc:chgData name="Jarvon Carson" userId="f1f62c45-4a19-4f8e-934b-b4c64f876624" providerId="ADAL" clId="{98F26536-086D-4805-8C43-604E4B86AFB8}" dt="2021-08-03T17:56:25.871" v="68" actId="404"/>
        <pc:sldMkLst>
          <pc:docMk/>
          <pc:sldMk cId="0" sldId="269"/>
        </pc:sldMkLst>
        <pc:spChg chg="mod">
          <ac:chgData name="Jarvon Carson" userId="f1f62c45-4a19-4f8e-934b-b4c64f876624" providerId="ADAL" clId="{98F26536-086D-4805-8C43-604E4B86AFB8}" dt="2021-08-03T17:56:25.871" v="68" actId="404"/>
          <ac:spMkLst>
            <pc:docMk/>
            <pc:sldMk cId="0" sldId="269"/>
            <ac:spMk id="298" creationId="{00000000-0000-0000-0000-000000000000}"/>
          </ac:spMkLst>
        </pc:spChg>
      </pc:sldChg>
      <pc:sldChg chg="modSp mod">
        <pc:chgData name="Jarvon Carson" userId="f1f62c45-4a19-4f8e-934b-b4c64f876624" providerId="ADAL" clId="{98F26536-086D-4805-8C43-604E4B86AFB8}" dt="2021-08-03T17:56:35.521" v="71" actId="404"/>
        <pc:sldMkLst>
          <pc:docMk/>
          <pc:sldMk cId="0" sldId="270"/>
        </pc:sldMkLst>
        <pc:spChg chg="mod">
          <ac:chgData name="Jarvon Carson" userId="f1f62c45-4a19-4f8e-934b-b4c64f876624" providerId="ADAL" clId="{98F26536-086D-4805-8C43-604E4B86AFB8}" dt="2021-08-03T17:56:35.521" v="71" actId="404"/>
          <ac:spMkLst>
            <pc:docMk/>
            <pc:sldMk cId="0" sldId="270"/>
            <ac:spMk id="310" creationId="{00000000-0000-0000-0000-000000000000}"/>
          </ac:spMkLst>
        </pc:spChg>
      </pc:sldChg>
      <pc:sldChg chg="modSp mod">
        <pc:chgData name="Jarvon Carson" userId="f1f62c45-4a19-4f8e-934b-b4c64f876624" providerId="ADAL" clId="{98F26536-086D-4805-8C43-604E4B86AFB8}" dt="2021-08-03T17:56:53.042" v="74" actId="404"/>
        <pc:sldMkLst>
          <pc:docMk/>
          <pc:sldMk cId="0" sldId="271"/>
        </pc:sldMkLst>
        <pc:spChg chg="mod">
          <ac:chgData name="Jarvon Carson" userId="f1f62c45-4a19-4f8e-934b-b4c64f876624" providerId="ADAL" clId="{98F26536-086D-4805-8C43-604E4B86AFB8}" dt="2021-08-03T17:56:53.042" v="74" actId="404"/>
          <ac:spMkLst>
            <pc:docMk/>
            <pc:sldMk cId="0" sldId="271"/>
            <ac:spMk id="318" creationId="{00000000-0000-0000-0000-000000000000}"/>
          </ac:spMkLst>
        </pc:spChg>
      </pc:sldChg>
      <pc:sldChg chg="modSp mod">
        <pc:chgData name="Jarvon Carson" userId="f1f62c45-4a19-4f8e-934b-b4c64f876624" providerId="ADAL" clId="{98F26536-086D-4805-8C43-604E4B86AFB8}" dt="2021-08-03T17:57:31.746" v="81" actId="114"/>
        <pc:sldMkLst>
          <pc:docMk/>
          <pc:sldMk cId="0" sldId="272"/>
        </pc:sldMkLst>
        <pc:spChg chg="mod">
          <ac:chgData name="Jarvon Carson" userId="f1f62c45-4a19-4f8e-934b-b4c64f876624" providerId="ADAL" clId="{98F26536-086D-4805-8C43-604E4B86AFB8}" dt="2021-08-03T17:57:09.310" v="77" actId="404"/>
          <ac:spMkLst>
            <pc:docMk/>
            <pc:sldMk cId="0" sldId="272"/>
            <ac:spMk id="326" creationId="{00000000-0000-0000-0000-000000000000}"/>
          </ac:spMkLst>
        </pc:spChg>
        <pc:spChg chg="mod">
          <ac:chgData name="Jarvon Carson" userId="f1f62c45-4a19-4f8e-934b-b4c64f876624" providerId="ADAL" clId="{98F26536-086D-4805-8C43-604E4B86AFB8}" dt="2021-08-03T17:57:20.811" v="80" actId="114"/>
          <ac:spMkLst>
            <pc:docMk/>
            <pc:sldMk cId="0" sldId="272"/>
            <ac:spMk id="329" creationId="{00000000-0000-0000-0000-000000000000}"/>
          </ac:spMkLst>
        </pc:spChg>
        <pc:spChg chg="mod">
          <ac:chgData name="Jarvon Carson" userId="f1f62c45-4a19-4f8e-934b-b4c64f876624" providerId="ADAL" clId="{98F26536-086D-4805-8C43-604E4B86AFB8}" dt="2021-08-03T17:57:31.746" v="81" actId="114"/>
          <ac:spMkLst>
            <pc:docMk/>
            <pc:sldMk cId="0" sldId="272"/>
            <ac:spMk id="330" creationId="{00000000-0000-0000-0000-000000000000}"/>
          </ac:spMkLst>
        </pc:spChg>
        <pc:picChg chg="mod">
          <ac:chgData name="Jarvon Carson" userId="f1f62c45-4a19-4f8e-934b-b4c64f876624" providerId="ADAL" clId="{98F26536-086D-4805-8C43-604E4B86AFB8}" dt="2021-08-03T17:57:16.033" v="79" actId="14100"/>
          <ac:picMkLst>
            <pc:docMk/>
            <pc:sldMk cId="0" sldId="272"/>
            <ac:picMk id="327" creationId="{00000000-0000-0000-0000-000000000000}"/>
          </ac:picMkLst>
        </pc:picChg>
      </pc:sldChg>
      <pc:sldChg chg="modSp mod">
        <pc:chgData name="Jarvon Carson" userId="f1f62c45-4a19-4f8e-934b-b4c64f876624" providerId="ADAL" clId="{98F26536-086D-4805-8C43-604E4B86AFB8}" dt="2021-08-03T17:57:51.290" v="86" actId="404"/>
        <pc:sldMkLst>
          <pc:docMk/>
          <pc:sldMk cId="0" sldId="273"/>
        </pc:sldMkLst>
        <pc:spChg chg="mod">
          <ac:chgData name="Jarvon Carson" userId="f1f62c45-4a19-4f8e-934b-b4c64f876624" providerId="ADAL" clId="{98F26536-086D-4805-8C43-604E4B86AFB8}" dt="2021-08-03T17:57:51.290" v="86" actId="404"/>
          <ac:spMkLst>
            <pc:docMk/>
            <pc:sldMk cId="0" sldId="273"/>
            <ac:spMk id="336" creationId="{00000000-0000-0000-0000-000000000000}"/>
          </ac:spMkLst>
        </pc:spChg>
      </pc:sldChg>
      <pc:sldChg chg="modNotesTx">
        <pc:chgData name="Jarvon Carson" userId="f1f62c45-4a19-4f8e-934b-b4c64f876624" providerId="ADAL" clId="{98F26536-086D-4805-8C43-604E4B86AFB8}" dt="2021-08-03T17:58:07.838" v="87" actId="6549"/>
        <pc:sldMkLst>
          <pc:docMk/>
          <pc:sldMk cId="0" sldId="274"/>
        </pc:sldMkLst>
      </pc:sldChg>
      <pc:sldChg chg="ord">
        <pc:chgData name="Jarvon Carson" userId="f1f62c45-4a19-4f8e-934b-b4c64f876624" providerId="ADAL" clId="{98F26536-086D-4805-8C43-604E4B86AFB8}" dt="2021-08-03T17:42:25.297" v="3"/>
        <pc:sldMkLst>
          <pc:docMk/>
          <pc:sldMk cId="0" sldId="275"/>
        </pc:sldMkLst>
      </pc:sldChg>
      <pc:sldChg chg="del">
        <pc:chgData name="Jarvon Carson" userId="f1f62c45-4a19-4f8e-934b-b4c64f876624" providerId="ADAL" clId="{98F26536-086D-4805-8C43-604E4B86AFB8}" dt="2021-08-03T17:42:32.200" v="4" actId="2696"/>
        <pc:sldMkLst>
          <pc:docMk/>
          <pc:sldMk cId="0" sldId="277"/>
        </pc:sldMkLst>
      </pc:sldChg>
      <pc:sldChg chg="del">
        <pc:chgData name="Jarvon Carson" userId="f1f62c45-4a19-4f8e-934b-b4c64f876624" providerId="ADAL" clId="{98F26536-086D-4805-8C43-604E4B86AFB8}" dt="2021-08-03T17:42:32.200" v="4" actId="2696"/>
        <pc:sldMkLst>
          <pc:docMk/>
          <pc:sldMk cId="0" sldId="278"/>
        </pc:sldMkLst>
      </pc:sldChg>
      <pc:sldChg chg="del">
        <pc:chgData name="Jarvon Carson" userId="f1f62c45-4a19-4f8e-934b-b4c64f876624" providerId="ADAL" clId="{98F26536-086D-4805-8C43-604E4B86AFB8}" dt="2021-08-03T17:42:34.946" v="5" actId="2696"/>
        <pc:sldMkLst>
          <pc:docMk/>
          <pc:sldMk cId="0" sldId="279"/>
        </pc:sldMkLst>
      </pc:sldChg>
      <pc:sldChg chg="delSp add setBg delDesignElem">
        <pc:chgData name="Jarvon Carson" userId="f1f62c45-4a19-4f8e-934b-b4c64f876624" providerId="ADAL" clId="{98F26536-086D-4805-8C43-604E4B86AFB8}" dt="2021-08-03T17:42:23.365" v="1"/>
        <pc:sldMkLst>
          <pc:docMk/>
          <pc:sldMk cId="4054097380" sldId="280"/>
        </pc:sldMkLst>
        <pc:spChg chg="del">
          <ac:chgData name="Jarvon Carson" userId="f1f62c45-4a19-4f8e-934b-b4c64f876624" providerId="ADAL" clId="{98F26536-086D-4805-8C43-604E4B86AFB8}" dt="2021-08-03T17:42:23.365" v="1"/>
          <ac:spMkLst>
            <pc:docMk/>
            <pc:sldMk cId="4054097380" sldId="280"/>
            <ac:spMk id="8" creationId="{32BC26D8-82FB-445E-AA49-62A77D7C1EE0}"/>
          </ac:spMkLst>
        </pc:spChg>
        <pc:spChg chg="del">
          <ac:chgData name="Jarvon Carson" userId="f1f62c45-4a19-4f8e-934b-b4c64f876624" providerId="ADAL" clId="{98F26536-086D-4805-8C43-604E4B86AFB8}" dt="2021-08-03T17:42:23.365" v="1"/>
          <ac:spMkLst>
            <pc:docMk/>
            <pc:sldMk cId="4054097380" sldId="280"/>
            <ac:spMk id="10" creationId="{CB44330D-EA18-4254-AA95-EB49948539B8}"/>
          </ac:spMkLst>
        </pc:spChg>
      </pc:sldChg>
      <pc:sldMasterChg chg="delSldLayout">
        <pc:chgData name="Jarvon Carson" userId="f1f62c45-4a19-4f8e-934b-b4c64f876624" providerId="ADAL" clId="{98F26536-086D-4805-8C43-604E4B86AFB8}" dt="2021-08-03T17:42:34.946" v="5" actId="2696"/>
        <pc:sldMasterMkLst>
          <pc:docMk/>
          <pc:sldMasterMk cId="0" sldId="2147483648"/>
        </pc:sldMasterMkLst>
        <pc:sldLayoutChg chg="del">
          <pc:chgData name="Jarvon Carson" userId="f1f62c45-4a19-4f8e-934b-b4c64f876624" providerId="ADAL" clId="{98F26536-086D-4805-8C43-604E4B86AFB8}" dt="2021-08-03T17:42:34.946" v="5" actId="2696"/>
          <pc:sldLayoutMkLst>
            <pc:docMk/>
            <pc:sldMasterMk cId="0" sldId="2147483648"/>
            <pc:sldLayoutMk cId="0" sldId="214748365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0" name="Google Shape;19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9" name="Google Shape;259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7" name="Google Shape;26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8" name="Google Shape;268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7" name="Google Shape;277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5" name="Google Shape;28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6" name="Google Shape;286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5" name="Google Shape;29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96" name="Google Shape;296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8" name="Google Shape;308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6" name="Google Shape;316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3" name="Google Shape;32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4" name="Google Shape;324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3" name="Google Shape;33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4" name="Google Shape;334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342" name="Google Shape;342;p19:notes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2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600" tIns="89600" rIns="89600" bIns="896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400" dirty="0"/>
          </a:p>
        </p:txBody>
      </p:sp>
      <p:sp>
        <p:nvSpPr>
          <p:cNvPr id="343" name="Google Shape;343;p19:notes"/>
          <p:cNvSpPr txBox="1">
            <a:spLocks noGrp="1"/>
          </p:cNvSpPr>
          <p:nvPr>
            <p:ph type="sldNum" idx="12"/>
          </p:nvPr>
        </p:nvSpPr>
        <p:spPr>
          <a:xfrm>
            <a:off x="3884025" y="8684926"/>
            <a:ext cx="2972400" cy="4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600" tIns="89600" rIns="89600" bIns="896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i="1"/>
          </a:p>
        </p:txBody>
      </p:sp>
      <p:sp>
        <p:nvSpPr>
          <p:cNvPr id="197" name="Google Shape;19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52" name="Google Shape;352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59" name="Google Shape;35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i="1"/>
          </a:p>
        </p:txBody>
      </p:sp>
      <p:sp>
        <p:nvSpPr>
          <p:cNvPr id="204" name="Google Shape;204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" name="Google Shape;21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i="1"/>
          </a:p>
        </p:txBody>
      </p:sp>
      <p:sp>
        <p:nvSpPr>
          <p:cNvPr id="211" name="Google Shape;211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i="1"/>
          </a:p>
        </p:txBody>
      </p:sp>
      <p:sp>
        <p:nvSpPr>
          <p:cNvPr id="219" name="Google Shape;219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" name="Google Shape;22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6" name="Google Shape;22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" name="Google Shape;23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3" name="Google Shape;233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" name="Google Shape;24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2" name="Google Shape;242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9" name="Google Shape;24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0" name="Google Shape;250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1" i="0">
                <a:solidFill>
                  <a:srgbClr val="005C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2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3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3"/>
          <p:cNvSpPr txBox="1">
            <a:spLocks noGrp="1"/>
          </p:cNvSpPr>
          <p:nvPr>
            <p:ph type="body" idx="1"/>
          </p:nvPr>
        </p:nvSpPr>
        <p:spPr>
          <a:xfrm rot="5400000">
            <a:off x="2080350" y="203288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4"/>
          <p:cNvSpPr txBox="1">
            <a:spLocks noGrp="1"/>
          </p:cNvSpPr>
          <p:nvPr>
            <p:ph type="title"/>
          </p:nvPr>
        </p:nvSpPr>
        <p:spPr>
          <a:xfrm rot="5400000">
            <a:off x="4732350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4"/>
          <p:cNvSpPr txBox="1">
            <a:spLocks noGrp="1"/>
          </p:cNvSpPr>
          <p:nvPr>
            <p:ph type="body" idx="1"/>
          </p:nvPr>
        </p:nvSpPr>
        <p:spPr>
          <a:xfrm rot="5400000">
            <a:off x="541350" y="190488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 type="obj">
  <p:cSld name="OBJEC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792300"/>
          </a:xfrm>
          <a:prstGeom prst="rect">
            <a:avLst/>
          </a:prstGeom>
          <a:solidFill>
            <a:srgbClr val="006CB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8" name="Google Shape;48;p6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175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8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8"/>
          <p:cNvSpPr txBox="1">
            <a:spLocks noGrp="1"/>
          </p:cNvSpPr>
          <p:nvPr>
            <p:ph type="body" idx="1"/>
          </p:nvPr>
        </p:nvSpPr>
        <p:spPr>
          <a:xfrm>
            <a:off x="457200" y="2377440"/>
            <a:ext cx="8229600" cy="37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1" i="0">
                <a:solidFill>
                  <a:srgbClr val="005C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6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7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4" name="Google Shape;64;p3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8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8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3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9" name="Google Shape;69;p38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3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9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9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9"/>
          <p:cNvSpPr txBox="1">
            <a:spLocks noGrp="1"/>
          </p:cNvSpPr>
          <p:nvPr>
            <p:ph type="body" idx="1"/>
          </p:nvPr>
        </p:nvSpPr>
        <p:spPr>
          <a:xfrm>
            <a:off x="457200" y="2377440"/>
            <a:ext cx="8229600" cy="37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1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2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1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00" cy="5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7" name="Google Shape;77;p4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2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Google Shape;81;p42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3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43"/>
          <p:cNvSpPr txBox="1">
            <a:spLocks noGrp="1"/>
          </p:cNvSpPr>
          <p:nvPr>
            <p:ph type="body" idx="1"/>
          </p:nvPr>
        </p:nvSpPr>
        <p:spPr>
          <a:xfrm rot="5400000">
            <a:off x="2080350" y="203288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4"/>
          <p:cNvSpPr txBox="1">
            <a:spLocks noGrp="1"/>
          </p:cNvSpPr>
          <p:nvPr>
            <p:ph type="title"/>
          </p:nvPr>
        </p:nvSpPr>
        <p:spPr>
          <a:xfrm rot="5400000">
            <a:off x="4732350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44"/>
          <p:cNvSpPr txBox="1">
            <a:spLocks noGrp="1"/>
          </p:cNvSpPr>
          <p:nvPr>
            <p:ph type="body" idx="1"/>
          </p:nvPr>
        </p:nvSpPr>
        <p:spPr>
          <a:xfrm rot="5400000">
            <a:off x="541350" y="190488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 type="obj">
  <p:cSld name="OBJEC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792300"/>
          </a:xfrm>
          <a:prstGeom prst="rect">
            <a:avLst/>
          </a:prstGeom>
          <a:solidFill>
            <a:srgbClr val="006CB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0" name="Google Shape;90;p4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175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792300"/>
          </a:xfrm>
          <a:prstGeom prst="rect">
            <a:avLst/>
          </a:prstGeom>
          <a:solidFill>
            <a:srgbClr val="006C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9" name="Google Shape;99;p3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1" i="0">
                <a:solidFill>
                  <a:srgbClr val="005C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3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6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46"/>
          <p:cNvSpPr txBox="1">
            <a:spLocks noGrp="1"/>
          </p:cNvSpPr>
          <p:nvPr>
            <p:ph type="body" idx="1"/>
          </p:nvPr>
        </p:nvSpPr>
        <p:spPr>
          <a:xfrm>
            <a:off x="457200" y="2377440"/>
            <a:ext cx="8229600" cy="37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7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47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8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4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5" name="Google Shape;115;p4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6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5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9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49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9" name="Google Shape;119;p4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0" name="Google Shape;120;p49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1" name="Google Shape;121;p49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0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2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2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28" name="Google Shape;128;p52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3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2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5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" name="Google Shape;132;p53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4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54"/>
          <p:cNvSpPr txBox="1">
            <a:spLocks noGrp="1"/>
          </p:cNvSpPr>
          <p:nvPr>
            <p:ph type="body" idx="1"/>
          </p:nvPr>
        </p:nvSpPr>
        <p:spPr>
          <a:xfrm rot="5400000">
            <a:off x="2080350" y="203288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55"/>
          <p:cNvSpPr txBox="1">
            <a:spLocks noGrp="1"/>
          </p:cNvSpPr>
          <p:nvPr>
            <p:ph type="title"/>
          </p:nvPr>
        </p:nvSpPr>
        <p:spPr>
          <a:xfrm rot="5400000">
            <a:off x="4732350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55"/>
          <p:cNvSpPr txBox="1">
            <a:spLocks noGrp="1"/>
          </p:cNvSpPr>
          <p:nvPr>
            <p:ph type="body" idx="1"/>
          </p:nvPr>
        </p:nvSpPr>
        <p:spPr>
          <a:xfrm rot="5400000">
            <a:off x="541350" y="190488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67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5" name="Google Shape;145;p67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6" name="Google Shape;146;p6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8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9" name="Google Shape;149;p6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69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69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3" name="Google Shape;153;p6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7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2" name="Google Shape;22;p5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0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70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57" name="Google Shape;157;p70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58" name="Google Shape;158;p7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7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7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72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4" name="Google Shape;164;p72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65" name="Google Shape;165;p7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73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68" name="Google Shape;168;p7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74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74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72" name="Google Shape;172;p74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73" name="Google Shape;173;p74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4" name="Google Shape;174;p7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75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77" name="Google Shape;177;p7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6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80" name="Google Shape;180;p76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1" name="Google Shape;181;p7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7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78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78"/>
          <p:cNvSpPr txBox="1">
            <a:spLocks noGrp="1"/>
          </p:cNvSpPr>
          <p:nvPr>
            <p:ph type="body" idx="1"/>
          </p:nvPr>
        </p:nvSpPr>
        <p:spPr>
          <a:xfrm>
            <a:off x="457200" y="2377440"/>
            <a:ext cx="8229600" cy="37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8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8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6" name="Google Shape;26;p5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7" name="Google Shape;27;p58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" name="Google Shape;28;p5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9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1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2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1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5" name="Google Shape;35;p6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2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62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5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600" b="1" i="0" u="none" strike="noStrike" cap="none">
                <a:solidFill>
                  <a:srgbClr val="005CB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5"/>
          <p:cNvSpPr txBox="1">
            <a:spLocks noGrp="1"/>
          </p:cNvSpPr>
          <p:nvPr>
            <p:ph type="body" idx="1"/>
          </p:nvPr>
        </p:nvSpPr>
        <p:spPr>
          <a:xfrm>
            <a:off x="228600" y="2055038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»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7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600" b="1" i="0" u="none" strike="noStrike" cap="none">
                <a:solidFill>
                  <a:srgbClr val="005CB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27"/>
          <p:cNvSpPr txBox="1">
            <a:spLocks noGrp="1"/>
          </p:cNvSpPr>
          <p:nvPr>
            <p:ph type="body" idx="1"/>
          </p:nvPr>
        </p:nvSpPr>
        <p:spPr>
          <a:xfrm>
            <a:off x="228600" y="2055038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»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Google Shape;93;p3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Google Shape;94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" name="Google Shape;96;p30"/>
          <p:cNvSpPr txBox="1">
            <a:spLocks noGrp="1"/>
          </p:cNvSpPr>
          <p:nvPr>
            <p:ph type="sldNum" idx="12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2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600" b="1" i="0" u="none" strike="noStrike" cap="none">
                <a:solidFill>
                  <a:srgbClr val="005CB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Google Shape;102;p32"/>
          <p:cNvSpPr txBox="1">
            <a:spLocks noGrp="1"/>
          </p:cNvSpPr>
          <p:nvPr>
            <p:ph type="body" idx="1"/>
          </p:nvPr>
        </p:nvSpPr>
        <p:spPr>
          <a:xfrm>
            <a:off x="228600" y="2055038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»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1" name="Google Shape;141;p66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2" name="Google Shape;142;p6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menfi3@gmail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imgflip.com/memegenerator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Relationship Id="rId4" Type="http://schemas.openxmlformats.org/officeDocument/2006/relationships/hyperlink" Target="mailto:amenfi3@gmail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conedlink.org/membership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econedlink.org/professional-development/professional-development-upcoming/?view-by=dayGridMonth&amp;currentStart=2020-Mar-1&amp;activeStart=2020-Mar-1&amp;activeEnd=2020-Apr-11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CEEConference2021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uncilforeconed.org/resources/local-affiliates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uncilforeconed.org/wp-content/uploads/2012/03/voluntary-national-content-standards-2010.pd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ysed.gov/common/nysed/files/programs/curriculum-instruction/ss-framework-9-12.pdf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"/>
          <p:cNvSpPr txBox="1">
            <a:spLocks noGrp="1"/>
          </p:cNvSpPr>
          <p:nvPr>
            <p:ph type="ctrTitle"/>
          </p:nvPr>
        </p:nvSpPr>
        <p:spPr>
          <a:xfrm>
            <a:off x="0" y="1066800"/>
            <a:ext cx="9144000" cy="3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5555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lang="en" sz="5400" dirty="0"/>
            </a:br>
            <a:r>
              <a:rPr lang="en" sz="3959" dirty="0">
                <a:solidFill>
                  <a:srgbClr val="0070C0"/>
                </a:solidFill>
              </a:rPr>
              <a:t>Mixing It Up: </a:t>
            </a:r>
            <a:br>
              <a:rPr lang="en" sz="3959" dirty="0">
                <a:solidFill>
                  <a:srgbClr val="0070C0"/>
                </a:solidFill>
              </a:rPr>
            </a:br>
            <a:r>
              <a:rPr lang="en" sz="3959" dirty="0">
                <a:solidFill>
                  <a:schemeClr val="accent3">
                    <a:lumMod val="75000"/>
                  </a:schemeClr>
                </a:solidFill>
              </a:rPr>
              <a:t>Unique Review Games</a:t>
            </a:r>
            <a:br>
              <a:rPr lang="en" sz="4000" dirty="0"/>
            </a:br>
            <a:br>
              <a:rPr lang="en" sz="3959" dirty="0"/>
            </a:br>
            <a:r>
              <a:rPr lang="en" sz="1979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Presented by Andrew Menfi</a:t>
            </a:r>
            <a:br>
              <a:rPr lang="en" sz="1440" dirty="0"/>
            </a:br>
            <a:r>
              <a:rPr lang="en" sz="1979" dirty="0">
                <a:solidFill>
                  <a:schemeClr val="dk1"/>
                </a:solidFill>
              </a:rPr>
              <a:t>August 10th, 2021</a:t>
            </a:r>
            <a:br>
              <a:rPr lang="en" sz="144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979" u="sng" dirty="0">
                <a:solidFill>
                  <a:schemeClr val="hlink"/>
                </a:solidFill>
                <a:hlinkClick r:id="rId3"/>
              </a:rPr>
              <a:t>amenfi3@gmail.com</a:t>
            </a:r>
            <a:r>
              <a:rPr lang="en" sz="1979" dirty="0">
                <a:solidFill>
                  <a:schemeClr val="dk1"/>
                </a:solidFill>
              </a:rPr>
              <a:t> </a:t>
            </a:r>
            <a:endParaRPr sz="1979" dirty="0">
              <a:solidFill>
                <a:schemeClr val="dk1"/>
              </a:solidFill>
            </a:endParaRPr>
          </a:p>
        </p:txBody>
      </p:sp>
      <p:pic>
        <p:nvPicPr>
          <p:cNvPr id="193" name="Google Shape;193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31550" y="4963900"/>
            <a:ext cx="3680901" cy="138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0"/>
          <p:cNvSpPr txBox="1"/>
          <p:nvPr/>
        </p:nvSpPr>
        <p:spPr>
          <a:xfrm>
            <a:off x="322950" y="1267200"/>
            <a:ext cx="8498100" cy="2523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" sz="4000" b="1" i="0" u="none" strike="noStrike" cap="none" dirty="0">
                <a:solidFill>
                  <a:schemeClr val="accent3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Game #2: </a:t>
            </a:r>
            <a:r>
              <a:rPr lang="en" sz="40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Bingo</a:t>
            </a:r>
            <a:endParaRPr sz="4000" b="0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–"/>
            </a:pPr>
            <a:r>
              <a:rPr lang="en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Study Guide / Key Terms List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–"/>
            </a:pPr>
            <a:r>
              <a:rPr lang="en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Fill Blank Bingo Card With Terms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–"/>
            </a:pPr>
            <a:r>
              <a:rPr lang="en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DESCRIBE Terms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marR="0" lvl="2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■"/>
            </a:pPr>
            <a:r>
              <a:rPr lang="en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Winner: Points / Prize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2" name="Google Shape;262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24550" y="4219400"/>
            <a:ext cx="3087125" cy="205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2950" y="4061425"/>
            <a:ext cx="2030884" cy="237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97413" y="4060575"/>
            <a:ext cx="2723638" cy="23719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1"/>
          <p:cNvSpPr txBox="1"/>
          <p:nvPr/>
        </p:nvSpPr>
        <p:spPr>
          <a:xfrm>
            <a:off x="66825" y="1267200"/>
            <a:ext cx="9077100" cy="2523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" sz="4000" b="1" i="0" u="none" strike="noStrike" cap="none" dirty="0">
                <a:solidFill>
                  <a:schemeClr val="accent3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Game #3: </a:t>
            </a:r>
            <a:r>
              <a:rPr lang="en" sz="40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Meme Game</a:t>
            </a:r>
            <a:endParaRPr sz="4000" b="0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–"/>
            </a:pPr>
            <a:r>
              <a:rPr lang="en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Give Students Memes → Explain The Joke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–"/>
            </a:pPr>
            <a:r>
              <a:rPr lang="en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Give Students Terms → Make Best Meme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marR="0" lvl="2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■"/>
            </a:pPr>
            <a:r>
              <a:rPr lang="en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Meme Generator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marR="0" lvl="2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■"/>
            </a:pPr>
            <a:r>
              <a:rPr lang="en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[</a:t>
            </a:r>
            <a:r>
              <a:rPr lang="en" sz="28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https://imgflip.com/memegenerator</a:t>
            </a:r>
            <a:r>
              <a:rPr lang="en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]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1" name="Google Shape;271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825" y="4325725"/>
            <a:ext cx="2962900" cy="22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84700" y="4360536"/>
            <a:ext cx="2866019" cy="214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05700" y="4360525"/>
            <a:ext cx="2561775" cy="2149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2"/>
          <p:cNvSpPr txBox="1"/>
          <p:nvPr/>
        </p:nvSpPr>
        <p:spPr>
          <a:xfrm>
            <a:off x="85650" y="1267200"/>
            <a:ext cx="9058500" cy="2092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" sz="4000" b="1" i="0" u="none" strike="noStrike" cap="none" dirty="0">
                <a:solidFill>
                  <a:schemeClr val="accent3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Game #4: </a:t>
            </a:r>
            <a:r>
              <a:rPr lang="en" sz="40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Speed Run </a:t>
            </a:r>
            <a:endParaRPr sz="4000" b="0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–"/>
            </a:pPr>
            <a:r>
              <a:rPr lang="en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Print Out Key Terms → Put On Class Walls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–"/>
            </a:pPr>
            <a:r>
              <a:rPr lang="en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DESCRIBE Terms → Slap Correct Term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–"/>
            </a:pPr>
            <a:r>
              <a:rPr lang="en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Individual / Groups / VERSUS 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0" name="Google Shape;280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2950" y="4291575"/>
            <a:ext cx="2720375" cy="199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62963" y="4144713"/>
            <a:ext cx="1753527" cy="228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23427" y="4291575"/>
            <a:ext cx="3124791" cy="199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3"/>
          <p:cNvSpPr txBox="1"/>
          <p:nvPr/>
        </p:nvSpPr>
        <p:spPr>
          <a:xfrm>
            <a:off x="0" y="1267200"/>
            <a:ext cx="9828300" cy="3046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" sz="4000" b="1" i="0" u="none" strike="noStrike" cap="none" dirty="0">
                <a:solidFill>
                  <a:schemeClr val="accent3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Game #5: </a:t>
            </a:r>
            <a:r>
              <a:rPr lang="en" sz="40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Hands On Deck</a:t>
            </a:r>
            <a:endParaRPr sz="4000" b="0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–"/>
            </a:pPr>
            <a:r>
              <a:rPr lang="en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Terms on Notecards → One Set Per Group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Char char="–"/>
            </a:pPr>
            <a:r>
              <a:rPr lang="en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DESCRIBE Terms → Walk With Arms Out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–"/>
            </a:pPr>
            <a:r>
              <a:rPr lang="en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Race To Put Correct Term In One Hand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marR="0" lvl="2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■"/>
            </a:pPr>
            <a:r>
              <a:rPr lang="en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+/- Points for Correct/Incorrect 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endParaRPr sz="3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9" name="Google Shape;28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90675" y="4070801"/>
            <a:ext cx="2374076" cy="2402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4625" y="4195388"/>
            <a:ext cx="3042650" cy="209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32175" y="4034100"/>
            <a:ext cx="1399474" cy="2402525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13"/>
          <p:cNvSpPr/>
          <p:nvPr/>
        </p:nvSpPr>
        <p:spPr>
          <a:xfrm>
            <a:off x="5598875" y="5109875"/>
            <a:ext cx="1173600" cy="268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4"/>
          <p:cNvSpPr txBox="1"/>
          <p:nvPr/>
        </p:nvSpPr>
        <p:spPr>
          <a:xfrm>
            <a:off x="322950" y="1267200"/>
            <a:ext cx="9144000" cy="2616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" sz="4000" b="1" i="0" u="none" strike="noStrike" cap="none" dirty="0">
                <a:solidFill>
                  <a:schemeClr val="accent3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Game #6: </a:t>
            </a:r>
            <a:r>
              <a:rPr lang="en" sz="40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The Picture Game</a:t>
            </a:r>
            <a:endParaRPr sz="4000" b="0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–"/>
            </a:pPr>
            <a:r>
              <a:rPr lang="en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Create Images For Key Terms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–"/>
            </a:pPr>
            <a:r>
              <a:rPr lang="en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Match Key Terms With Images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marR="0" lvl="2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■"/>
            </a:pPr>
            <a:r>
              <a:rPr lang="en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Points/Prize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endParaRPr sz="3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9" name="Google Shape;29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850" y="3774987"/>
            <a:ext cx="3014650" cy="2390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11000" y="4023390"/>
            <a:ext cx="3123799" cy="189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91413" y="4104874"/>
            <a:ext cx="2609651" cy="1730526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14"/>
          <p:cNvSpPr txBox="1"/>
          <p:nvPr/>
        </p:nvSpPr>
        <p:spPr>
          <a:xfrm>
            <a:off x="775850" y="6043050"/>
            <a:ext cx="24156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"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Market Price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14"/>
          <p:cNvSpPr txBox="1"/>
          <p:nvPr/>
        </p:nvSpPr>
        <p:spPr>
          <a:xfrm>
            <a:off x="3582300" y="6043050"/>
            <a:ext cx="18279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"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Incentive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14"/>
          <p:cNvSpPr txBox="1"/>
          <p:nvPr/>
        </p:nvSpPr>
        <p:spPr>
          <a:xfrm>
            <a:off x="6558950" y="6043050"/>
            <a:ext cx="18279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"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Scarcity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5"/>
          <p:cNvSpPr txBox="1"/>
          <p:nvPr/>
        </p:nvSpPr>
        <p:spPr>
          <a:xfrm>
            <a:off x="322950" y="1267200"/>
            <a:ext cx="9144000" cy="3046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" sz="4000" b="1" i="0" u="none" strike="noStrike" cap="none" dirty="0">
                <a:solidFill>
                  <a:schemeClr val="accent3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Game #7: </a:t>
            </a:r>
            <a:r>
              <a:rPr lang="en" sz="40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Spot The Lie</a:t>
            </a:r>
            <a:endParaRPr sz="4000" b="0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–"/>
            </a:pPr>
            <a:r>
              <a:rPr lang="en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Read/Write Short Paragraph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marR="0" lvl="2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■"/>
            </a:pPr>
            <a:r>
              <a:rPr lang="en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Contains One Falsehood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–"/>
            </a:pPr>
            <a:r>
              <a:rPr lang="en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Identify the Lie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–"/>
            </a:pPr>
            <a:r>
              <a:rPr lang="en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Kahoot Optional [Color Coded]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endParaRPr sz="3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1" name="Google Shape;311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075" y="4022975"/>
            <a:ext cx="5140676" cy="24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78751" y="4240188"/>
            <a:ext cx="3560449" cy="2018068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6"/>
          <p:cNvSpPr txBox="1"/>
          <p:nvPr/>
        </p:nvSpPr>
        <p:spPr>
          <a:xfrm>
            <a:off x="0" y="1267200"/>
            <a:ext cx="9731700" cy="347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" sz="4000" b="1" i="0" u="none" strike="noStrike" cap="none" dirty="0">
                <a:solidFill>
                  <a:schemeClr val="accent3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Game #8: </a:t>
            </a:r>
            <a:r>
              <a:rPr lang="en" sz="40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Digital Scavenger Hunt</a:t>
            </a:r>
            <a:endParaRPr sz="4000" b="0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–"/>
            </a:pPr>
            <a:r>
              <a:rPr lang="en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Questions Answered In Digital Classroom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marR="0" lvl="2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■"/>
            </a:pPr>
            <a:r>
              <a:rPr lang="en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Videos [Timestamp]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marR="0" lvl="2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■"/>
            </a:pPr>
            <a:r>
              <a:rPr lang="en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Presentations [Slide Numbers]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marR="0" lvl="2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■"/>
            </a:pPr>
            <a:r>
              <a:rPr lang="en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Documents [Specific Details]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marR="0" lvl="2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■"/>
            </a:pPr>
            <a:r>
              <a:rPr lang="en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Assignments [Dates]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endParaRPr sz="3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9" name="Google Shape;319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6525" y="4562825"/>
            <a:ext cx="3432000" cy="193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71575" y="4562825"/>
            <a:ext cx="4210793" cy="193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7"/>
          <p:cNvSpPr txBox="1"/>
          <p:nvPr/>
        </p:nvSpPr>
        <p:spPr>
          <a:xfrm>
            <a:off x="322950" y="1267200"/>
            <a:ext cx="9144000" cy="2185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" sz="4000" b="1" i="0" u="none" strike="noStrike" cap="none" dirty="0">
                <a:solidFill>
                  <a:schemeClr val="accent3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Game #9: </a:t>
            </a:r>
            <a:r>
              <a:rPr lang="en" sz="40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Lightning Round</a:t>
            </a:r>
            <a:endParaRPr sz="4000" b="0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–"/>
            </a:pPr>
            <a:r>
              <a:rPr lang="en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Questions &amp; Challenges [Randomized]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–"/>
            </a:pPr>
            <a:r>
              <a:rPr lang="en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Time Limit [Points Awarded]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endParaRPr sz="3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7" name="Google Shape;32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0625" y="4949312"/>
            <a:ext cx="4158350" cy="1488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25" y="4927629"/>
            <a:ext cx="4087575" cy="1509825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17"/>
          <p:cNvSpPr txBox="1"/>
          <p:nvPr/>
        </p:nvSpPr>
        <p:spPr>
          <a:xfrm>
            <a:off x="709800" y="4126050"/>
            <a:ext cx="30000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n" sz="33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Online</a:t>
            </a:r>
            <a:endParaRPr sz="14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17"/>
          <p:cNvSpPr txBox="1"/>
          <p:nvPr/>
        </p:nvSpPr>
        <p:spPr>
          <a:xfrm>
            <a:off x="5115788" y="4126050"/>
            <a:ext cx="30000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n" sz="33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Person</a:t>
            </a:r>
            <a:endParaRPr sz="14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8"/>
          <p:cNvSpPr txBox="1"/>
          <p:nvPr/>
        </p:nvSpPr>
        <p:spPr>
          <a:xfrm>
            <a:off x="322950" y="1267200"/>
            <a:ext cx="9144000" cy="2092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" sz="4000" b="1" i="0" u="none" strike="noStrike" cap="none" dirty="0">
                <a:solidFill>
                  <a:schemeClr val="accent3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Game #10: </a:t>
            </a:r>
            <a:r>
              <a:rPr lang="en" sz="40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Escape The Room</a:t>
            </a:r>
            <a:endParaRPr sz="4000" b="0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–"/>
            </a:pPr>
            <a:r>
              <a:rPr lang="en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Google Forms [Response Validation]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–"/>
            </a:pPr>
            <a:r>
              <a:rPr lang="en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Mix of Content &amp; Silly Questions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–"/>
            </a:pPr>
            <a:r>
              <a:rPr lang="en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Winner → Fastest Team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7" name="Google Shape;337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725" y="4792050"/>
            <a:ext cx="1665650" cy="155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53725" y="4792050"/>
            <a:ext cx="4145162" cy="1559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16849" y="4792049"/>
            <a:ext cx="2215731" cy="155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792300"/>
          </a:xfrm>
          <a:prstGeom prst="rect">
            <a:avLst/>
          </a:prstGeom>
          <a:solidFill>
            <a:srgbClr val="006C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" sz="4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Contact &amp; Questions?</a:t>
            </a:r>
            <a:endParaRPr sz="4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6" name="Google Shape;34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400" y="1695200"/>
            <a:ext cx="2857500" cy="2857500"/>
          </a:xfrm>
          <a:prstGeom prst="rect">
            <a:avLst/>
          </a:prstGeom>
          <a:noFill/>
          <a:ln w="114300" cap="flat" cmpd="sng">
            <a:solidFill>
              <a:srgbClr val="006CB7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47" name="Google Shape;347;p19"/>
          <p:cNvSpPr txBox="1"/>
          <p:nvPr/>
        </p:nvSpPr>
        <p:spPr>
          <a:xfrm>
            <a:off x="3369500" y="1617425"/>
            <a:ext cx="5317200" cy="32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Andrew Menfi</a:t>
            </a:r>
            <a:endParaRPr sz="2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Social Studies Teacher</a:t>
            </a:r>
            <a:endParaRPr sz="2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New Visions Charter High School </a:t>
            </a:r>
            <a:endParaRPr sz="2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Advanced Math &amp; Science </a:t>
            </a:r>
            <a:endParaRPr sz="2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amenfi3@gmail.com</a:t>
            </a:r>
            <a:endParaRPr sz="2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19"/>
          <p:cNvSpPr txBox="1"/>
          <p:nvPr/>
        </p:nvSpPr>
        <p:spPr>
          <a:xfrm>
            <a:off x="1057500" y="5800500"/>
            <a:ext cx="70290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Thanks For Your Time!</a:t>
            </a:r>
            <a:endParaRPr sz="3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"/>
          <p:cNvSpPr txBox="1">
            <a:spLocks noGrp="1"/>
          </p:cNvSpPr>
          <p:nvPr>
            <p:ph type="title"/>
          </p:nvPr>
        </p:nvSpPr>
        <p:spPr>
          <a:xfrm>
            <a:off x="457199" y="926754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4000">
                <a:latin typeface="Arial"/>
                <a:ea typeface="Arial"/>
                <a:cs typeface="Arial"/>
                <a:sym typeface="Arial"/>
              </a:rPr>
              <a:t>EconEdLink Membership</a:t>
            </a:r>
            <a:endParaRPr/>
          </a:p>
        </p:txBody>
      </p:sp>
      <p:sp>
        <p:nvSpPr>
          <p:cNvPr id="200" name="Google Shape;200;p2"/>
          <p:cNvSpPr txBox="1"/>
          <p:nvPr/>
        </p:nvSpPr>
        <p:spPr>
          <a:xfrm>
            <a:off x="278701" y="1700833"/>
            <a:ext cx="8865300" cy="42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can now access CEE’s professional development webinars directly on EconEdLink.org! To receive these new professional development benefits, </a:t>
            </a:r>
            <a:r>
              <a:rPr lang="en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become an EconEdLink </a:t>
            </a:r>
            <a:r>
              <a:rPr lang="en" sz="1800" b="1" i="0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member</a:t>
            </a:r>
            <a:r>
              <a:rPr lang="en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As a member, you will now be able to: 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Automatically receive a professional development certificate via e-mail within 24 hours after viewing any webinar for a minimum of 45 minutes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Register for upcoming webinars with a simple one-click process 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Easily download presentations, lesson plan materials, and activities for each webinar 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Search and view all webinars at your convenience 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Save webinars to your EconEdLink dashboard for easy access to the event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may access our new </a:t>
            </a:r>
            <a:r>
              <a:rPr lang="en" sz="1800" b="1" i="0" u="none" strike="noStrike" cap="none" dirty="0">
                <a:solidFill>
                  <a:schemeClr val="accent3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Professional Development</a:t>
            </a:r>
            <a:r>
              <a:rPr lang="en" sz="1800" b="0" i="0" u="none" strike="noStrike" cap="none" dirty="0">
                <a:solidFill>
                  <a:schemeClr val="accent3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page </a:t>
            </a:r>
            <a:r>
              <a:rPr lang="en" sz="1800" b="0" i="0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756CE22-CFF4-48A3-9EF0-413A76675C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128713"/>
            <a:ext cx="8178799" cy="46005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E01766-BAAB-4128-8B7E-CB789D2B789B}"/>
              </a:ext>
            </a:extLst>
          </p:cNvPr>
          <p:cNvSpPr txBox="1"/>
          <p:nvPr/>
        </p:nvSpPr>
        <p:spPr>
          <a:xfrm>
            <a:off x="2162287" y="5841402"/>
            <a:ext cx="5099125" cy="367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8BAF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https://bit.ly/CEEConference2021</a:t>
            </a:r>
            <a:endParaRPr lang="en-US" b="1" i="1" dirty="0">
              <a:solidFill>
                <a:srgbClr val="8BA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097380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0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5500">
                <a:latin typeface="Arial"/>
                <a:ea typeface="Arial"/>
                <a:cs typeface="Arial"/>
                <a:sym typeface="Arial"/>
              </a:rPr>
              <a:t>CEE Affiliates</a:t>
            </a:r>
            <a:endParaRPr sz="5500" b="1"/>
          </a:p>
        </p:txBody>
      </p:sp>
      <p:sp>
        <p:nvSpPr>
          <p:cNvPr id="355" name="Google Shape;355;p20"/>
          <p:cNvSpPr txBox="1"/>
          <p:nvPr/>
        </p:nvSpPr>
        <p:spPr>
          <a:xfrm>
            <a:off x="1501666" y="5134678"/>
            <a:ext cx="6140700" cy="6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https://www.councilforeconed.org/resources/local-affiliates/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6" name="Google Shape;356;p20" descr="A picture containing bird&#10;&#10;Description generated with very high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1" y="2335947"/>
            <a:ext cx="6095999" cy="2403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1"/>
          <p:cNvSpPr txBox="1">
            <a:spLocks noGrp="1"/>
          </p:cNvSpPr>
          <p:nvPr>
            <p:ph type="ctrTitle"/>
          </p:nvPr>
        </p:nvSpPr>
        <p:spPr>
          <a:xfrm>
            <a:off x="756139" y="1145686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5555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5400">
                <a:latin typeface="Arial"/>
                <a:ea typeface="Arial"/>
                <a:cs typeface="Arial"/>
                <a:sym typeface="Arial"/>
              </a:rPr>
              <a:t>Thank You to Our Sponsors!</a:t>
            </a:r>
            <a:endParaRPr sz="5400"/>
          </a:p>
        </p:txBody>
      </p:sp>
      <p:sp>
        <p:nvSpPr>
          <p:cNvPr id="362" name="Google Shape;362;p21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</a:pPr>
            <a:endParaRPr/>
          </a:p>
        </p:txBody>
      </p:sp>
      <p:pic>
        <p:nvPicPr>
          <p:cNvPr id="363" name="Google Shape;363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18479" y="2622632"/>
            <a:ext cx="2378111" cy="2378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1116" y="2690224"/>
            <a:ext cx="4725800" cy="130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11831" y="5899538"/>
            <a:ext cx="6217920" cy="59436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21"/>
          <p:cNvSpPr/>
          <p:nvPr/>
        </p:nvSpPr>
        <p:spPr>
          <a:xfrm>
            <a:off x="4450813" y="3244334"/>
            <a:ext cx="242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7" name="Google Shape;367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54015" y="3811687"/>
            <a:ext cx="1905000" cy="1874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21" descr="A picture containing drawing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37274" y="5243613"/>
            <a:ext cx="1188720" cy="11963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"/>
          <p:cNvSpPr txBox="1">
            <a:spLocks noGrp="1"/>
          </p:cNvSpPr>
          <p:nvPr>
            <p:ph type="title"/>
          </p:nvPr>
        </p:nvSpPr>
        <p:spPr>
          <a:xfrm>
            <a:off x="433551" y="1061966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4000">
                <a:latin typeface="Arial"/>
                <a:ea typeface="Arial"/>
                <a:cs typeface="Arial"/>
                <a:sym typeface="Arial"/>
              </a:rPr>
              <a:t>Professional Development Certificate</a:t>
            </a:r>
            <a:endParaRPr sz="4000" b="1">
              <a:solidFill>
                <a:srgbClr val="005CB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3"/>
          <p:cNvSpPr txBox="1"/>
          <p:nvPr/>
        </p:nvSpPr>
        <p:spPr>
          <a:xfrm>
            <a:off x="588955" y="2359260"/>
            <a:ext cx="8175300" cy="31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earn your professional development certificate for this webinar, you must: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Watch a minimum of 45-minutes and you will automatically receive a professional development </a:t>
            </a:r>
            <a:r>
              <a:rPr lang="en" sz="1800" b="1" i="0" u="none" strike="noStrike" cap="none">
                <a:solidFill>
                  <a:srgbClr val="7A9900"/>
                </a:solidFill>
                <a:latin typeface="Arial"/>
                <a:ea typeface="Arial"/>
                <a:cs typeface="Arial"/>
                <a:sym typeface="Arial"/>
              </a:rPr>
              <a:t>certificate </a:t>
            </a: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via e-mail within 24 hours.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Accessing resources: 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can now easily download presentations, lesson plan materials, and activities for each webinar from </a:t>
            </a:r>
            <a:r>
              <a:rPr lang="en" sz="1800" b="1" i="1" u="none" strike="noStrike" cap="none">
                <a:solidFill>
                  <a:srgbClr val="005CB8"/>
                </a:solidFill>
                <a:latin typeface="Arial"/>
                <a:ea typeface="Arial"/>
                <a:cs typeface="Arial"/>
                <a:sym typeface="Arial"/>
              </a:rPr>
              <a:t>EconEdLink.org/professional-development/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1" u="none" strike="noStrike" cap="none">
              <a:solidFill>
                <a:srgbClr val="005CB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5500" dirty="0"/>
              <a:t>Objective</a:t>
            </a:r>
            <a:endParaRPr sz="5500" b="1" dirty="0">
              <a:solidFill>
                <a:srgbClr val="005CB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4"/>
          <p:cNvSpPr txBox="1">
            <a:spLocks noGrp="1"/>
          </p:cNvSpPr>
          <p:nvPr>
            <p:ph type="body" idx="4294967295"/>
          </p:nvPr>
        </p:nvSpPr>
        <p:spPr>
          <a:xfrm>
            <a:off x="120575" y="2377433"/>
            <a:ext cx="8776500" cy="41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" dirty="0"/>
              <a:t>Engaging, unique review games that can be used in any classroom setting </a:t>
            </a:r>
            <a:r>
              <a:rPr lang="en" dirty="0">
                <a:solidFill>
                  <a:schemeClr val="accent3">
                    <a:lumMod val="75000"/>
                  </a:schemeClr>
                </a:solidFill>
              </a:rPr>
              <a:t>[Digital/Hybrid/In Person]</a:t>
            </a:r>
            <a:endParaRPr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15" name="Google Shape;215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6979" y="3808206"/>
            <a:ext cx="6418296" cy="22307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6850" y="2505775"/>
            <a:ext cx="4089526" cy="306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5451" y="2794497"/>
            <a:ext cx="4426127" cy="2489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6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4800" dirty="0"/>
              <a:t>Agenda</a:t>
            </a:r>
            <a:endParaRPr sz="5500" b="1" dirty="0"/>
          </a:p>
        </p:txBody>
      </p:sp>
      <p:sp>
        <p:nvSpPr>
          <p:cNvPr id="229" name="Google Shape;229;p6"/>
          <p:cNvSpPr txBox="1">
            <a:spLocks noGrp="1"/>
          </p:cNvSpPr>
          <p:nvPr>
            <p:ph type="body" idx="4294967295"/>
          </p:nvPr>
        </p:nvSpPr>
        <p:spPr>
          <a:xfrm>
            <a:off x="359250" y="1920249"/>
            <a:ext cx="8229600" cy="38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dirty="0">
                <a:solidFill>
                  <a:schemeClr val="accent3">
                    <a:lumMod val="75000"/>
                  </a:schemeClr>
                </a:solidFill>
              </a:rPr>
              <a:t>Game #1: </a:t>
            </a:r>
            <a:r>
              <a:rPr lang="en" dirty="0"/>
              <a:t>Jenga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dirty="0">
                <a:solidFill>
                  <a:schemeClr val="accent3">
                    <a:lumMod val="75000"/>
                  </a:schemeClr>
                </a:solidFill>
              </a:rPr>
              <a:t>Game #2: </a:t>
            </a:r>
            <a:r>
              <a:rPr lang="en" dirty="0"/>
              <a:t>Bingo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dirty="0">
                <a:solidFill>
                  <a:schemeClr val="accent3">
                    <a:lumMod val="75000"/>
                  </a:schemeClr>
                </a:solidFill>
              </a:rPr>
              <a:t>Game #3: </a:t>
            </a:r>
            <a:r>
              <a:rPr lang="en" dirty="0"/>
              <a:t>Meme Game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dirty="0">
                <a:solidFill>
                  <a:schemeClr val="accent3">
                    <a:lumMod val="75000"/>
                  </a:schemeClr>
                </a:solidFill>
              </a:rPr>
              <a:t>Game #4: </a:t>
            </a:r>
            <a:r>
              <a:rPr lang="en" dirty="0"/>
              <a:t>Speed Run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dirty="0">
                <a:solidFill>
                  <a:schemeClr val="accent3">
                    <a:lumMod val="75000"/>
                  </a:schemeClr>
                </a:solidFill>
              </a:rPr>
              <a:t>Game #5: </a:t>
            </a:r>
            <a:r>
              <a:rPr lang="en" dirty="0"/>
              <a:t>Hands On Deck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dirty="0">
                <a:solidFill>
                  <a:schemeClr val="accent3">
                    <a:lumMod val="75000"/>
                  </a:schemeClr>
                </a:solidFill>
              </a:rPr>
              <a:t>Game #6: </a:t>
            </a:r>
            <a:r>
              <a:rPr lang="en" dirty="0"/>
              <a:t>The Picture Game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dirty="0">
                <a:solidFill>
                  <a:schemeClr val="accent3">
                    <a:lumMod val="75000"/>
                  </a:schemeClr>
                </a:solidFill>
              </a:rPr>
              <a:t>Game #7: </a:t>
            </a:r>
            <a:r>
              <a:rPr lang="en" dirty="0"/>
              <a:t>Spot The Lie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dirty="0">
                <a:solidFill>
                  <a:schemeClr val="accent3">
                    <a:lumMod val="75000"/>
                  </a:schemeClr>
                </a:solidFill>
              </a:rPr>
              <a:t>Game #8: </a:t>
            </a:r>
            <a:r>
              <a:rPr lang="en" dirty="0"/>
              <a:t>Digital Scavenger Hunt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dirty="0">
                <a:solidFill>
                  <a:schemeClr val="accent3">
                    <a:lumMod val="75000"/>
                  </a:schemeClr>
                </a:solidFill>
              </a:rPr>
              <a:t>Game #9: </a:t>
            </a:r>
            <a:r>
              <a:rPr lang="en" dirty="0"/>
              <a:t>Lightning Round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dirty="0">
                <a:solidFill>
                  <a:schemeClr val="accent3">
                    <a:lumMod val="75000"/>
                  </a:schemeClr>
                </a:solidFill>
              </a:rPr>
              <a:t>Game #10: </a:t>
            </a:r>
            <a:r>
              <a:rPr lang="en" dirty="0"/>
              <a:t>Escape The Room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</a:pPr>
            <a:endParaRPr sz="275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4800" dirty="0"/>
              <a:t>National Standards</a:t>
            </a:r>
            <a:endParaRPr sz="4800" b="1" dirty="0"/>
          </a:p>
        </p:txBody>
      </p:sp>
      <p:sp>
        <p:nvSpPr>
          <p:cNvPr id="236" name="Google Shape;236;p7"/>
          <p:cNvSpPr txBox="1">
            <a:spLocks noGrp="1"/>
          </p:cNvSpPr>
          <p:nvPr>
            <p:ph type="body" idx="4294967295"/>
          </p:nvPr>
        </p:nvSpPr>
        <p:spPr>
          <a:xfrm>
            <a:off x="166925" y="2377433"/>
            <a:ext cx="8767200" cy="21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Char char="•"/>
            </a:pPr>
            <a:r>
              <a:rPr lang="en" sz="3300" u="sng">
                <a:solidFill>
                  <a:schemeClr val="hlink"/>
                </a:solidFill>
                <a:hlinkClick r:id="rId3"/>
              </a:rPr>
              <a:t>STANDARDS 1-20</a:t>
            </a:r>
            <a:endParaRPr sz="3300"/>
          </a:p>
          <a:p>
            <a:pPr marL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</a:pPr>
            <a:endParaRPr sz="2750"/>
          </a:p>
        </p:txBody>
      </p:sp>
      <p:pic>
        <p:nvPicPr>
          <p:cNvPr id="237" name="Google Shape;237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0125" y="4147908"/>
            <a:ext cx="2568610" cy="2017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74735" y="4223096"/>
            <a:ext cx="4705350" cy="186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8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4800" dirty="0"/>
              <a:t>State Standards</a:t>
            </a:r>
            <a:endParaRPr sz="4800" b="1" dirty="0"/>
          </a:p>
        </p:txBody>
      </p:sp>
      <p:sp>
        <p:nvSpPr>
          <p:cNvPr id="245" name="Google Shape;245;p8"/>
          <p:cNvSpPr txBox="1">
            <a:spLocks noGrp="1"/>
          </p:cNvSpPr>
          <p:nvPr>
            <p:ph type="body" idx="4294967295"/>
          </p:nvPr>
        </p:nvSpPr>
        <p:spPr>
          <a:xfrm>
            <a:off x="-55625" y="2266200"/>
            <a:ext cx="10740000" cy="41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en" sz="2300" u="sng">
                <a:solidFill>
                  <a:schemeClr val="hlink"/>
                </a:solidFill>
                <a:hlinkClick r:id="rId3"/>
              </a:rPr>
              <a:t>New York:</a:t>
            </a:r>
            <a:endParaRPr sz="2300"/>
          </a:p>
          <a:p>
            <a:pPr marL="742950" lvl="1" indent="-254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–"/>
            </a:pPr>
            <a:r>
              <a:rPr lang="en" sz="2300" u="sng">
                <a:solidFill>
                  <a:schemeClr val="hlink"/>
                </a:solidFill>
                <a:hlinkClick r:id="rId3"/>
              </a:rPr>
              <a:t>9.1 Through 12.4</a:t>
            </a:r>
            <a:endParaRPr sz="2300"/>
          </a:p>
          <a:p>
            <a:pPr marL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</a:pPr>
            <a:endParaRPr sz="2750"/>
          </a:p>
        </p:txBody>
      </p:sp>
      <p:pic>
        <p:nvPicPr>
          <p:cNvPr id="246" name="Google Shape;246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36925" y="3700325"/>
            <a:ext cx="3147900" cy="241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9"/>
          <p:cNvSpPr txBox="1"/>
          <p:nvPr/>
        </p:nvSpPr>
        <p:spPr>
          <a:xfrm>
            <a:off x="322950" y="1267200"/>
            <a:ext cx="8498100" cy="2523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" sz="4000" b="1" i="0" u="none" strike="noStrike" cap="none" dirty="0">
                <a:solidFill>
                  <a:schemeClr val="accent3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Game #1: </a:t>
            </a:r>
            <a:r>
              <a:rPr lang="en" sz="40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Jenga</a:t>
            </a:r>
            <a:endParaRPr sz="4000" b="0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–"/>
            </a:pPr>
            <a:r>
              <a:rPr lang="en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Group Trivia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–"/>
            </a:pPr>
            <a:r>
              <a:rPr lang="en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Wrong Answer → Jenga Tower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–"/>
            </a:pPr>
            <a:r>
              <a:rPr lang="en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Fallen Tower → Other Groups Benefit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marR="0" lvl="2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■"/>
            </a:pPr>
            <a:r>
              <a:rPr lang="en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Points/Prize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3" name="Google Shape;253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44438" y="4286438"/>
            <a:ext cx="2928450" cy="1953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317225"/>
            <a:ext cx="3063275" cy="189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54050" y="4279800"/>
            <a:ext cx="2928450" cy="19665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2013_ppt_template_HUMII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1A42C9A1FF0C4E8EFDD6E1EC68268E" ma:contentTypeVersion="12" ma:contentTypeDescription="Create a new document." ma:contentTypeScope="" ma:versionID="74f415700e677f67570d1265c4de6c02">
  <xsd:schema xmlns:xsd="http://www.w3.org/2001/XMLSchema" xmlns:xs="http://www.w3.org/2001/XMLSchema" xmlns:p="http://schemas.microsoft.com/office/2006/metadata/properties" xmlns:ns2="bfa4db11-c700-41fb-b639-f7e6b4e680b5" xmlns:ns3="9cd82c5b-74c9-4827-94f1-5bf219ae6b20" targetNamespace="http://schemas.microsoft.com/office/2006/metadata/properties" ma:root="true" ma:fieldsID="60f53a838a094153ce095486d560252d" ns2:_="" ns3:_="">
    <xsd:import namespace="bfa4db11-c700-41fb-b639-f7e6b4e680b5"/>
    <xsd:import namespace="9cd82c5b-74c9-4827-94f1-5bf219ae6b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a4db11-c700-41fb-b639-f7e6b4e680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d82c5b-74c9-4827-94f1-5bf219ae6b2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8A1F934-9C6A-439F-8EF9-347AB9CB603B}">
  <ds:schemaRefs>
    <ds:schemaRef ds:uri="http://purl.org/dc/terms/"/>
    <ds:schemaRef ds:uri="http://www.w3.org/XML/1998/namespace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9cd82c5b-74c9-4827-94f1-5bf219ae6b20"/>
    <ds:schemaRef ds:uri="bfa4db11-c700-41fb-b639-f7e6b4e680b5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622A4D70-DF2C-4576-B816-FFE942C1D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08DB505-26A4-4660-BC24-5E245196BC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fa4db11-c700-41fb-b639-f7e6b4e680b5"/>
    <ds:schemaRef ds:uri="9cd82c5b-74c9-4827-94f1-5bf219ae6b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638</Words>
  <Application>Microsoft Office PowerPoint</Application>
  <PresentationFormat>On-screen Show (4:3)</PresentationFormat>
  <Paragraphs>125</Paragraphs>
  <Slides>22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Times New Roman</vt:lpstr>
      <vt:lpstr>Office Theme</vt:lpstr>
      <vt:lpstr>Office Theme</vt:lpstr>
      <vt:lpstr>2_2013_ppt_template_HUMII</vt:lpstr>
      <vt:lpstr>Office Theme</vt:lpstr>
      <vt:lpstr>Simple Light</vt:lpstr>
      <vt:lpstr> Mixing It Up:  Unique Review Games  Presented by Andrew Menfi August 10th, 2021 amenfi3@gmail.com </vt:lpstr>
      <vt:lpstr>EconEdLink Membership</vt:lpstr>
      <vt:lpstr>Professional Development Certificate</vt:lpstr>
      <vt:lpstr>Objective</vt:lpstr>
      <vt:lpstr>PowerPoint Presentation</vt:lpstr>
      <vt:lpstr>Agenda</vt:lpstr>
      <vt:lpstr>National Standards</vt:lpstr>
      <vt:lpstr>State Standards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Contact &amp; Questions?</vt:lpstr>
      <vt:lpstr>PowerPoint Presentation</vt:lpstr>
      <vt:lpstr>CEE Affiliates</vt:lpstr>
      <vt:lpstr>Thank You to Our Sponsors!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Mixing It Up:  Unique Review Games  Presented by Andrew Menfi August 10th, 2021 amenfi3@gmail.com </dc:title>
  <cp:lastModifiedBy>Jarvon Carson</cp:lastModifiedBy>
  <cp:revision>1</cp:revision>
  <dcterms:modified xsi:type="dcterms:W3CDTF">2021-08-03T17:59:00Z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0x010100481A42C9A1FF0C4E8EFDD6E1EC68268E</vt:lpwstr>
  </property>
</Properties>
</file>