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61" r:id="rId6"/>
    <p:sldId id="267" r:id="rId7"/>
    <p:sldId id="258" r:id="rId8"/>
    <p:sldId id="262" r:id="rId9"/>
    <p:sldId id="276" r:id="rId10"/>
    <p:sldId id="280" r:id="rId11"/>
    <p:sldId id="277" r:id="rId12"/>
    <p:sldId id="281" r:id="rId13"/>
    <p:sldId id="278" r:id="rId14"/>
    <p:sldId id="282" r:id="rId15"/>
    <p:sldId id="279" r:id="rId16"/>
    <p:sldId id="264" r:id="rId17"/>
    <p:sldId id="283" r:id="rId18"/>
    <p:sldId id="286" r:id="rId19"/>
    <p:sldId id="284" r:id="rId20"/>
    <p:sldId id="285" r:id="rId21"/>
    <p:sldId id="265" r:id="rId22"/>
    <p:sldId id="266" r:id="rId23"/>
    <p:sldId id="270" r:id="rId24"/>
    <p:sldId id="26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900"/>
    <a:srgbClr val="C7C6F8"/>
    <a:srgbClr val="005CB8"/>
    <a:srgbClr val="8BAF00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72B09B-0D05-4D94-832D-E7275479CF31}" v="1" dt="2021-07-21T14:16:07.391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 autoAdjust="0"/>
  </p:normalViewPr>
  <p:slideViewPr>
    <p:cSldViewPr snapToGrid="0">
      <p:cViewPr varScale="1">
        <p:scale>
          <a:sx n="71" d="100"/>
          <a:sy n="71" d="100"/>
        </p:scale>
        <p:origin x="17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von Carson" userId="f1f62c45-4a19-4f8e-934b-b4c64f876624" providerId="ADAL" clId="{05263042-7F67-4976-84AD-994FF4245C20}"/>
    <pc:docChg chg="custSel modSld">
      <pc:chgData name="Jarvon Carson" userId="f1f62c45-4a19-4f8e-934b-b4c64f876624" providerId="ADAL" clId="{05263042-7F67-4976-84AD-994FF4245C20}" dt="2021-07-21T14:23:24.073" v="75" actId="20577"/>
      <pc:docMkLst>
        <pc:docMk/>
      </pc:docMkLst>
      <pc:sldChg chg="modSp mod">
        <pc:chgData name="Jarvon Carson" userId="f1f62c45-4a19-4f8e-934b-b4c64f876624" providerId="ADAL" clId="{05263042-7F67-4976-84AD-994FF4245C20}" dt="2021-07-21T14:21:57.070" v="30" actId="20577"/>
        <pc:sldMkLst>
          <pc:docMk/>
          <pc:sldMk cId="3540646763" sldId="264"/>
        </pc:sldMkLst>
        <pc:spChg chg="mod">
          <ac:chgData name="Jarvon Carson" userId="f1f62c45-4a19-4f8e-934b-b4c64f876624" providerId="ADAL" clId="{05263042-7F67-4976-84AD-994FF4245C20}" dt="2021-07-21T14:21:57.070" v="30" actId="20577"/>
          <ac:spMkLst>
            <pc:docMk/>
            <pc:sldMk cId="3540646763" sldId="264"/>
            <ac:spMk id="6" creationId="{00000000-0000-0000-0000-000000000000}"/>
          </ac:spMkLst>
        </pc:spChg>
      </pc:sldChg>
      <pc:sldChg chg="modSp mod">
        <pc:chgData name="Jarvon Carson" userId="f1f62c45-4a19-4f8e-934b-b4c64f876624" providerId="ADAL" clId="{05263042-7F67-4976-84AD-994FF4245C20}" dt="2021-07-21T14:21:36.223" v="26" actId="313"/>
        <pc:sldMkLst>
          <pc:docMk/>
          <pc:sldMk cId="4249987125" sldId="278"/>
        </pc:sldMkLst>
        <pc:spChg chg="mod">
          <ac:chgData name="Jarvon Carson" userId="f1f62c45-4a19-4f8e-934b-b4c64f876624" providerId="ADAL" clId="{05263042-7F67-4976-84AD-994FF4245C20}" dt="2021-07-21T14:21:36.223" v="26" actId="313"/>
          <ac:spMkLst>
            <pc:docMk/>
            <pc:sldMk cId="4249987125" sldId="278"/>
            <ac:spMk id="5" creationId="{63F2322A-82B4-4D71-ABF3-FEE80173C60D}"/>
          </ac:spMkLst>
        </pc:spChg>
      </pc:sldChg>
      <pc:sldChg chg="modSp mod">
        <pc:chgData name="Jarvon Carson" userId="f1f62c45-4a19-4f8e-934b-b4c64f876624" providerId="ADAL" clId="{05263042-7F67-4976-84AD-994FF4245C20}" dt="2021-07-21T14:21:10.716" v="22" actId="20577"/>
        <pc:sldMkLst>
          <pc:docMk/>
          <pc:sldMk cId="2458418260" sldId="280"/>
        </pc:sldMkLst>
        <pc:spChg chg="mod">
          <ac:chgData name="Jarvon Carson" userId="f1f62c45-4a19-4f8e-934b-b4c64f876624" providerId="ADAL" clId="{05263042-7F67-4976-84AD-994FF4245C20}" dt="2021-07-21T14:21:10.716" v="22" actId="20577"/>
          <ac:spMkLst>
            <pc:docMk/>
            <pc:sldMk cId="2458418260" sldId="280"/>
            <ac:spMk id="5" creationId="{63F2322A-82B4-4D71-ABF3-FEE80173C60D}"/>
          </ac:spMkLst>
        </pc:spChg>
      </pc:sldChg>
      <pc:sldChg chg="modSp mod">
        <pc:chgData name="Jarvon Carson" userId="f1f62c45-4a19-4f8e-934b-b4c64f876624" providerId="ADAL" clId="{05263042-7F67-4976-84AD-994FF4245C20}" dt="2021-07-21T14:23:24.073" v="75" actId="20577"/>
        <pc:sldMkLst>
          <pc:docMk/>
          <pc:sldMk cId="2483641893" sldId="284"/>
        </pc:sldMkLst>
        <pc:spChg chg="mod">
          <ac:chgData name="Jarvon Carson" userId="f1f62c45-4a19-4f8e-934b-b4c64f876624" providerId="ADAL" clId="{05263042-7F67-4976-84AD-994FF4245C20}" dt="2021-07-21T14:23:24.073" v="75" actId="20577"/>
          <ac:spMkLst>
            <pc:docMk/>
            <pc:sldMk cId="2483641893" sldId="284"/>
            <ac:spMk id="5" creationId="{63F2322A-82B4-4D71-ABF3-FEE80173C60D}"/>
          </ac:spMkLst>
        </pc:spChg>
      </pc:sldChg>
      <pc:sldChg chg="modSp mod">
        <pc:chgData name="Jarvon Carson" userId="f1f62c45-4a19-4f8e-934b-b4c64f876624" providerId="ADAL" clId="{05263042-7F67-4976-84AD-994FF4245C20}" dt="2021-07-21T14:22:37.458" v="53" actId="20577"/>
        <pc:sldMkLst>
          <pc:docMk/>
          <pc:sldMk cId="751709279" sldId="286"/>
        </pc:sldMkLst>
        <pc:spChg chg="mod">
          <ac:chgData name="Jarvon Carson" userId="f1f62c45-4a19-4f8e-934b-b4c64f876624" providerId="ADAL" clId="{05263042-7F67-4976-84AD-994FF4245C20}" dt="2021-07-21T14:22:37.458" v="53" actId="20577"/>
          <ac:spMkLst>
            <pc:docMk/>
            <pc:sldMk cId="751709279" sldId="286"/>
            <ac:spMk id="5" creationId="{63F2322A-82B4-4D71-ABF3-FEE80173C60D}"/>
          </ac:spMkLst>
        </pc:spChg>
      </pc:sldChg>
    </pc:docChg>
  </pc:docChgLst>
  <pc:docChgLst>
    <pc:chgData name="Jarvon Carson" userId="f1f62c45-4a19-4f8e-934b-b4c64f876624" providerId="ADAL" clId="{DB72B09B-0D05-4D94-832D-E7275479CF31}"/>
    <pc:docChg chg="custSel modSld">
      <pc:chgData name="Jarvon Carson" userId="f1f62c45-4a19-4f8e-934b-b4c64f876624" providerId="ADAL" clId="{DB72B09B-0D05-4D94-832D-E7275479CF31}" dt="2021-07-21T14:16:07.387" v="181"/>
      <pc:docMkLst>
        <pc:docMk/>
      </pc:docMkLst>
      <pc:sldChg chg="modSp mod">
        <pc:chgData name="Jarvon Carson" userId="f1f62c45-4a19-4f8e-934b-b4c64f876624" providerId="ADAL" clId="{DB72B09B-0D05-4D94-832D-E7275479CF31}" dt="2021-07-21T14:15:37.414" v="178" actId="14100"/>
        <pc:sldMkLst>
          <pc:docMk/>
          <pc:sldMk cId="0" sldId="256"/>
        </pc:sldMkLst>
        <pc:spChg chg="mod">
          <ac:chgData name="Jarvon Carson" userId="f1f62c45-4a19-4f8e-934b-b4c64f876624" providerId="ADAL" clId="{DB72B09B-0D05-4D94-832D-E7275479CF31}" dt="2021-07-21T14:15:37.414" v="178" actId="14100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Jarvon Carson" userId="f1f62c45-4a19-4f8e-934b-b4c64f876624" providerId="ADAL" clId="{DB72B09B-0D05-4D94-832D-E7275479CF31}" dt="2021-07-21T14:15:45.608" v="180" actId="20577"/>
        <pc:sldMkLst>
          <pc:docMk/>
          <pc:sldMk cId="0" sldId="258"/>
        </pc:sldMkLst>
        <pc:spChg chg="mod">
          <ac:chgData name="Jarvon Carson" userId="f1f62c45-4a19-4f8e-934b-b4c64f876624" providerId="ADAL" clId="{DB72B09B-0D05-4D94-832D-E7275479CF31}" dt="2021-07-21T14:15:45.608" v="180" actId="20577"/>
          <ac:spMkLst>
            <pc:docMk/>
            <pc:sldMk cId="0" sldId="258"/>
            <ac:spMk id="15363" creationId="{00000000-0000-0000-0000-000000000000}"/>
          </ac:spMkLst>
        </pc:spChg>
      </pc:sldChg>
      <pc:sldChg chg="modSp">
        <pc:chgData name="Jarvon Carson" userId="f1f62c45-4a19-4f8e-934b-b4c64f876624" providerId="ADAL" clId="{DB72B09B-0D05-4D94-832D-E7275479CF31}" dt="2021-07-21T14:16:07.387" v="181"/>
        <pc:sldMkLst>
          <pc:docMk/>
          <pc:sldMk cId="1000496981" sldId="262"/>
        </pc:sldMkLst>
        <pc:spChg chg="mod">
          <ac:chgData name="Jarvon Carson" userId="f1f62c45-4a19-4f8e-934b-b4c64f876624" providerId="ADAL" clId="{DB72B09B-0D05-4D94-832D-E7275479CF31}" dt="2021-07-21T14:16:07.387" v="181"/>
          <ac:spMkLst>
            <pc:docMk/>
            <pc:sldMk cId="1000496981" sldId="262"/>
            <ac:spMk id="3" creationId="{00000000-0000-0000-0000-000000000000}"/>
          </ac:spMkLst>
        </pc:spChg>
      </pc:sldChg>
      <pc:sldChg chg="modSp mod">
        <pc:chgData name="Jarvon Carson" userId="f1f62c45-4a19-4f8e-934b-b4c64f876624" providerId="ADAL" clId="{DB72B09B-0D05-4D94-832D-E7275479CF31}" dt="2021-07-21T14:11:53.297" v="32" actId="207"/>
        <pc:sldMkLst>
          <pc:docMk/>
          <pc:sldMk cId="3540646763" sldId="264"/>
        </pc:sldMkLst>
        <pc:spChg chg="mod">
          <ac:chgData name="Jarvon Carson" userId="f1f62c45-4a19-4f8e-934b-b4c64f876624" providerId="ADAL" clId="{DB72B09B-0D05-4D94-832D-E7275479CF31}" dt="2021-07-21T14:11:53.297" v="32" actId="207"/>
          <ac:spMkLst>
            <pc:docMk/>
            <pc:sldMk cId="3540646763" sldId="264"/>
            <ac:spMk id="6" creationId="{00000000-0000-0000-0000-000000000000}"/>
          </ac:spMkLst>
        </pc:spChg>
      </pc:sldChg>
      <pc:sldChg chg="modSp mod">
        <pc:chgData name="Jarvon Carson" userId="f1f62c45-4a19-4f8e-934b-b4c64f876624" providerId="ADAL" clId="{DB72B09B-0D05-4D94-832D-E7275479CF31}" dt="2021-07-21T14:10:12.604" v="1" actId="207"/>
        <pc:sldMkLst>
          <pc:docMk/>
          <pc:sldMk cId="1287334080" sldId="265"/>
        </pc:sldMkLst>
        <pc:spChg chg="mod">
          <ac:chgData name="Jarvon Carson" userId="f1f62c45-4a19-4f8e-934b-b4c64f876624" providerId="ADAL" clId="{DB72B09B-0D05-4D94-832D-E7275479CF31}" dt="2021-07-21T14:09:59.173" v="0" actId="20577"/>
          <ac:spMkLst>
            <pc:docMk/>
            <pc:sldMk cId="1287334080" sldId="265"/>
            <ac:spMk id="2" creationId="{00000000-0000-0000-0000-000000000000}"/>
          </ac:spMkLst>
        </pc:spChg>
        <pc:spChg chg="mod">
          <ac:chgData name="Jarvon Carson" userId="f1f62c45-4a19-4f8e-934b-b4c64f876624" providerId="ADAL" clId="{DB72B09B-0D05-4D94-832D-E7275479CF31}" dt="2021-07-21T14:10:12.604" v="1" actId="207"/>
          <ac:spMkLst>
            <pc:docMk/>
            <pc:sldMk cId="1287334080" sldId="265"/>
            <ac:spMk id="4" creationId="{00000000-0000-0000-0000-000000000000}"/>
          </ac:spMkLst>
        </pc:spChg>
      </pc:sldChg>
      <pc:sldChg chg="modSp mod modNotes">
        <pc:chgData name="Jarvon Carson" userId="f1f62c45-4a19-4f8e-934b-b4c64f876624" providerId="ADAL" clId="{DB72B09B-0D05-4D94-832D-E7275479CF31}" dt="2021-07-21T14:16:07.387" v="181"/>
        <pc:sldMkLst>
          <pc:docMk/>
          <pc:sldMk cId="4249987125" sldId="278"/>
        </pc:sldMkLst>
        <pc:spChg chg="mod">
          <ac:chgData name="Jarvon Carson" userId="f1f62c45-4a19-4f8e-934b-b4c64f876624" providerId="ADAL" clId="{DB72B09B-0D05-4D94-832D-E7275479CF31}" dt="2021-07-21T14:12:49.786" v="70" actId="207"/>
          <ac:spMkLst>
            <pc:docMk/>
            <pc:sldMk cId="4249987125" sldId="278"/>
            <ac:spMk id="5" creationId="{63F2322A-82B4-4D71-ABF3-FEE80173C60D}"/>
          </ac:spMkLst>
        </pc:spChg>
      </pc:sldChg>
      <pc:sldChg chg="modSp mod modNotes">
        <pc:chgData name="Jarvon Carson" userId="f1f62c45-4a19-4f8e-934b-b4c64f876624" providerId="ADAL" clId="{DB72B09B-0D05-4D94-832D-E7275479CF31}" dt="2021-07-21T14:16:07.387" v="181"/>
        <pc:sldMkLst>
          <pc:docMk/>
          <pc:sldMk cId="2458418260" sldId="280"/>
        </pc:sldMkLst>
        <pc:spChg chg="mod">
          <ac:chgData name="Jarvon Carson" userId="f1f62c45-4a19-4f8e-934b-b4c64f876624" providerId="ADAL" clId="{DB72B09B-0D05-4D94-832D-E7275479CF31}" dt="2021-07-21T14:13:57.374" v="84" actId="20577"/>
          <ac:spMkLst>
            <pc:docMk/>
            <pc:sldMk cId="2458418260" sldId="280"/>
            <ac:spMk id="5" creationId="{63F2322A-82B4-4D71-ABF3-FEE80173C60D}"/>
          </ac:spMkLst>
        </pc:spChg>
      </pc:sldChg>
      <pc:sldChg chg="modSp mod modNotes">
        <pc:chgData name="Jarvon Carson" userId="f1f62c45-4a19-4f8e-934b-b4c64f876624" providerId="ADAL" clId="{DB72B09B-0D05-4D94-832D-E7275479CF31}" dt="2021-07-21T14:16:07.387" v="181"/>
        <pc:sldMkLst>
          <pc:docMk/>
          <pc:sldMk cId="3375797081" sldId="281"/>
        </pc:sldMkLst>
        <pc:spChg chg="mod">
          <ac:chgData name="Jarvon Carson" userId="f1f62c45-4a19-4f8e-934b-b4c64f876624" providerId="ADAL" clId="{DB72B09B-0D05-4D94-832D-E7275479CF31}" dt="2021-07-21T14:13:17.652" v="77" actId="207"/>
          <ac:spMkLst>
            <pc:docMk/>
            <pc:sldMk cId="3375797081" sldId="281"/>
            <ac:spMk id="5" creationId="{63F2322A-82B4-4D71-ABF3-FEE80173C60D}"/>
          </ac:spMkLst>
        </pc:spChg>
      </pc:sldChg>
      <pc:sldChg chg="modSp mod">
        <pc:chgData name="Jarvon Carson" userId="f1f62c45-4a19-4f8e-934b-b4c64f876624" providerId="ADAL" clId="{DB72B09B-0D05-4D94-832D-E7275479CF31}" dt="2021-07-21T14:12:06.078" v="36" actId="20577"/>
        <pc:sldMkLst>
          <pc:docMk/>
          <pc:sldMk cId="2174828937" sldId="282"/>
        </pc:sldMkLst>
        <pc:spChg chg="mod">
          <ac:chgData name="Jarvon Carson" userId="f1f62c45-4a19-4f8e-934b-b4c64f876624" providerId="ADAL" clId="{DB72B09B-0D05-4D94-832D-E7275479CF31}" dt="2021-07-21T14:12:06.078" v="36" actId="20577"/>
          <ac:spMkLst>
            <pc:docMk/>
            <pc:sldMk cId="2174828937" sldId="282"/>
            <ac:spMk id="2" creationId="{9703BD0E-456C-46A8-8D96-BD38510504F5}"/>
          </ac:spMkLst>
        </pc:spChg>
      </pc:sldChg>
      <pc:sldChg chg="modSp mod modNotes">
        <pc:chgData name="Jarvon Carson" userId="f1f62c45-4a19-4f8e-934b-b4c64f876624" providerId="ADAL" clId="{DB72B09B-0D05-4D94-832D-E7275479CF31}" dt="2021-07-21T14:16:07.387" v="181"/>
        <pc:sldMkLst>
          <pc:docMk/>
          <pc:sldMk cId="2051734950" sldId="283"/>
        </pc:sldMkLst>
        <pc:spChg chg="mod">
          <ac:chgData name="Jarvon Carson" userId="f1f62c45-4a19-4f8e-934b-b4c64f876624" providerId="ADAL" clId="{DB72B09B-0D05-4D94-832D-E7275479CF31}" dt="2021-07-21T14:11:23.212" v="23" actId="20577"/>
          <ac:spMkLst>
            <pc:docMk/>
            <pc:sldMk cId="2051734950" sldId="283"/>
            <ac:spMk id="5" creationId="{63F2322A-82B4-4D71-ABF3-FEE80173C60D}"/>
          </ac:spMkLst>
        </pc:spChg>
      </pc:sldChg>
      <pc:sldChg chg="modSp mod modNotes">
        <pc:chgData name="Jarvon Carson" userId="f1f62c45-4a19-4f8e-934b-b4c64f876624" providerId="ADAL" clId="{DB72B09B-0D05-4D94-832D-E7275479CF31}" dt="2021-07-21T14:16:07.387" v="181"/>
        <pc:sldMkLst>
          <pc:docMk/>
          <pc:sldMk cId="2483641893" sldId="284"/>
        </pc:sldMkLst>
        <pc:spChg chg="mod">
          <ac:chgData name="Jarvon Carson" userId="f1f62c45-4a19-4f8e-934b-b4c64f876624" providerId="ADAL" clId="{DB72B09B-0D05-4D94-832D-E7275479CF31}" dt="2021-07-21T14:10:50.815" v="12" actId="113"/>
          <ac:spMkLst>
            <pc:docMk/>
            <pc:sldMk cId="2483641893" sldId="284"/>
            <ac:spMk id="5" creationId="{63F2322A-82B4-4D71-ABF3-FEE80173C60D}"/>
          </ac:spMkLst>
        </pc:spChg>
      </pc:sldChg>
      <pc:sldChg chg="modSp mod">
        <pc:chgData name="Jarvon Carson" userId="f1f62c45-4a19-4f8e-934b-b4c64f876624" providerId="ADAL" clId="{DB72B09B-0D05-4D94-832D-E7275479CF31}" dt="2021-07-21T14:12:24.431" v="63" actId="20577"/>
        <pc:sldMkLst>
          <pc:docMk/>
          <pc:sldMk cId="282082436" sldId="285"/>
        </pc:sldMkLst>
        <pc:spChg chg="mod">
          <ac:chgData name="Jarvon Carson" userId="f1f62c45-4a19-4f8e-934b-b4c64f876624" providerId="ADAL" clId="{DB72B09B-0D05-4D94-832D-E7275479CF31}" dt="2021-07-21T14:12:24.431" v="63" actId="20577"/>
          <ac:spMkLst>
            <pc:docMk/>
            <pc:sldMk cId="282082436" sldId="285"/>
            <ac:spMk id="2" creationId="{9703BD0E-456C-46A8-8D96-BD38510504F5}"/>
          </ac:spMkLst>
        </pc:spChg>
      </pc:sldChg>
      <pc:sldChg chg="modSp mod modNotes">
        <pc:chgData name="Jarvon Carson" userId="f1f62c45-4a19-4f8e-934b-b4c64f876624" providerId="ADAL" clId="{DB72B09B-0D05-4D94-832D-E7275479CF31}" dt="2021-07-21T14:16:07.387" v="181"/>
        <pc:sldMkLst>
          <pc:docMk/>
          <pc:sldMk cId="751709279" sldId="286"/>
        </pc:sldMkLst>
        <pc:spChg chg="mod">
          <ac:chgData name="Jarvon Carson" userId="f1f62c45-4a19-4f8e-934b-b4c64f876624" providerId="ADAL" clId="{DB72B09B-0D05-4D94-832D-E7275479CF31}" dt="2021-07-21T14:11:35.629" v="28" actId="20577"/>
          <ac:spMkLst>
            <pc:docMk/>
            <pc:sldMk cId="751709279" sldId="286"/>
            <ac:spMk id="5" creationId="{63F2322A-82B4-4D71-ABF3-FEE80173C60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PowToon</a:t>
            </a:r>
          </a:p>
          <a:p>
            <a:r>
              <a:rPr lang="en-US" dirty="0"/>
              <a:t>Navigate to learning and development videos</a:t>
            </a:r>
          </a:p>
          <a:p>
            <a:r>
              <a:rPr lang="en-US" dirty="0"/>
              <a:t>Uses dropdown menu to display sliding bar of template choices </a:t>
            </a:r>
          </a:p>
          <a:p>
            <a:r>
              <a:rPr lang="en-US" dirty="0"/>
              <a:t>Select Personal</a:t>
            </a:r>
          </a:p>
          <a:p>
            <a:r>
              <a:rPr lang="en-US" dirty="0"/>
              <a:t>Open and show basics of editing included swapping images, editing text,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7526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248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PowToon</a:t>
            </a:r>
          </a:p>
          <a:p>
            <a:r>
              <a:rPr lang="en-US" dirty="0"/>
              <a:t>Navigate to learning and development videos</a:t>
            </a:r>
          </a:p>
          <a:p>
            <a:r>
              <a:rPr lang="en-US" dirty="0"/>
              <a:t>Uses dropdown menu to display sliding bar of template choices </a:t>
            </a:r>
          </a:p>
          <a:p>
            <a:r>
              <a:rPr lang="en-US" dirty="0"/>
              <a:t>Select Personal</a:t>
            </a:r>
          </a:p>
          <a:p>
            <a:r>
              <a:rPr lang="en-US" dirty="0"/>
              <a:t>Open and show basics of editing included swapping images, editing text,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879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PowToon</a:t>
            </a:r>
          </a:p>
          <a:p>
            <a:r>
              <a:rPr lang="en-US" dirty="0"/>
              <a:t>Navigate to learning and development videos</a:t>
            </a:r>
          </a:p>
          <a:p>
            <a:r>
              <a:rPr lang="en-US" dirty="0"/>
              <a:t>Uses dropdown menu to display sliding bar of template choices </a:t>
            </a:r>
          </a:p>
          <a:p>
            <a:r>
              <a:rPr lang="en-US" dirty="0"/>
              <a:t>Select Personal</a:t>
            </a:r>
          </a:p>
          <a:p>
            <a:r>
              <a:rPr lang="en-US" dirty="0"/>
              <a:t>Open and show basics of editing included swapping images, editing text,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0896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PowToon</a:t>
            </a:r>
          </a:p>
          <a:p>
            <a:r>
              <a:rPr lang="en-US" dirty="0"/>
              <a:t>Navigate to learning and development videos</a:t>
            </a:r>
          </a:p>
          <a:p>
            <a:r>
              <a:rPr lang="en-US" dirty="0"/>
              <a:t>Uses dropdown menu to display sliding bar of template choices </a:t>
            </a:r>
          </a:p>
          <a:p>
            <a:r>
              <a:rPr lang="en-US" dirty="0"/>
              <a:t>Select Personal</a:t>
            </a:r>
          </a:p>
          <a:p>
            <a:r>
              <a:rPr lang="en-US" dirty="0"/>
              <a:t>Open and show basics of editing included swapping images, editing text,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4561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0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 and introductions – 5 minutes.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E05AA7-AD11-49B0-B480-3C81A10D76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26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PowToon</a:t>
            </a:r>
          </a:p>
          <a:p>
            <a:r>
              <a:rPr lang="en-US" dirty="0"/>
              <a:t>Navigate to learning and development videos</a:t>
            </a:r>
          </a:p>
          <a:p>
            <a:r>
              <a:rPr lang="en-US" dirty="0"/>
              <a:t>Uses dropdown menu to display sliding bar of template choices </a:t>
            </a:r>
          </a:p>
          <a:p>
            <a:r>
              <a:rPr lang="en-US" dirty="0"/>
              <a:t>Select Personal</a:t>
            </a:r>
          </a:p>
          <a:p>
            <a:r>
              <a:rPr lang="en-US" dirty="0"/>
              <a:t>Open and show basics of editing included swapping images, editing text,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497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What is it?  - Intro video and overview of 6 slide Nearpod – 10 minutes</a:t>
            </a:r>
          </a:p>
          <a:p>
            <a:r>
              <a:rPr lang="en-US">
                <a:cs typeface="Calibri"/>
              </a:rPr>
              <a:t>How can I access -  Attendees will participate in Nearpod for appx 10 minutes to see activities.  I will then show how to add an activity.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How can I use it – Add 3 activities – 10 minutes </a:t>
            </a:r>
          </a:p>
          <a:p>
            <a:r>
              <a:rPr lang="en-US"/>
              <a:t>Show teachers how to import PowerPoint or Google Slide presentation  (remember the size limit) - 5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736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PowToon</a:t>
            </a:r>
          </a:p>
          <a:p>
            <a:r>
              <a:rPr lang="en-US" dirty="0"/>
              <a:t>Navigate to learning and development videos</a:t>
            </a:r>
          </a:p>
          <a:p>
            <a:r>
              <a:rPr lang="en-US" dirty="0"/>
              <a:t>Uses dropdown menu to display sliding bar of template choices </a:t>
            </a:r>
          </a:p>
          <a:p>
            <a:r>
              <a:rPr lang="en-US" dirty="0"/>
              <a:t>Select Personal</a:t>
            </a:r>
          </a:p>
          <a:p>
            <a:r>
              <a:rPr lang="en-US" dirty="0"/>
              <a:t>Open and show basics of editing included swapping images, editing text,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2709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toon.com/blog/case-study-superstar-educator-christi-rocks-powtoon-classroom/" TargetMode="External"/><Relationship Id="rId2" Type="http://schemas.openxmlformats.org/officeDocument/2006/relationships/hyperlink" Target="https://www.powtoon.com/blog/11-ways-to-use-powtoon-in-your-classroom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eachersterritory.blogspot.com/2017/01/tech-thursday-using-powtoon-in-classroom.html" TargetMode="External"/><Relationship Id="rId4" Type="http://schemas.openxmlformats.org/officeDocument/2006/relationships/hyperlink" Target="https://amandawritenow.com/10-ways-to-use-powtoon-in-the-english-classroom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s://flipgrid.com/6e3e0ff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topia.org/article/9-new-ways-use-flipgrid-classroom" TargetMode="External"/><Relationship Id="rId2" Type="http://schemas.openxmlformats.org/officeDocument/2006/relationships/hyperlink" Target="https://youtu.be/n5s3URLpDW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eachthought.com/technology/ideas-ways-to-use-flipgrid-in-the-classroom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EEConference2021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edlink.org/professional-develop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toon.com/s/emOwaca9Evi/1/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powtoon.com/video-template/introducing-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3" y="1066800"/>
            <a:ext cx="8681421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>
                <a:latin typeface="Calibri"/>
                <a:ea typeface="ＭＳ Ｐゴシック"/>
                <a:cs typeface="Calibri"/>
              </a:rPr>
              <a:t>Using Tech </a:t>
            </a:r>
            <a:r>
              <a:rPr lang="en-US" sz="6000" dirty="0">
                <a:latin typeface="Calibri"/>
                <a:ea typeface="ＭＳ Ｐゴシック"/>
                <a:cs typeface="Calibri"/>
              </a:rPr>
              <a:t>Tools to Teach:</a:t>
            </a:r>
            <a:br>
              <a:rPr lang="en-US" sz="60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n-US" sz="60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+mj-ea"/>
                <a:cs typeface="+mj-cs"/>
              </a:rPr>
              <a:t>Flipgrid &amp; PowToon</a:t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 Kathy Pondy, Arizona Council on Economic Education</a:t>
            </a:r>
            <a:br>
              <a:rPr lang="en-US" sz="1600" dirty="0"/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July 21, 2021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rgbClr val="7A9900"/>
                </a:solidFill>
                <a:latin typeface="Calibri"/>
                <a:ea typeface="ＭＳ Ｐゴシック"/>
                <a:cs typeface="Calibri"/>
              </a:rPr>
              <a:t>kathy.pondy@azecon.org</a:t>
            </a:r>
            <a:endParaRPr lang="en-US" sz="2200" dirty="0">
              <a:ln w="11430"/>
              <a:solidFill>
                <a:srgbClr val="7A9900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F2322A-82B4-4D71-ABF3-FEE80173C60D}"/>
              </a:ext>
            </a:extLst>
          </p:cNvPr>
          <p:cNvSpPr txBox="1"/>
          <p:nvPr/>
        </p:nvSpPr>
        <p:spPr>
          <a:xfrm>
            <a:off x="2527267" y="2304658"/>
            <a:ext cx="46499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7A9900"/>
                </a:solidFill>
                <a:latin typeface="+mn-lt"/>
              </a:rPr>
              <a:t>Getting Started</a:t>
            </a:r>
          </a:p>
          <a:p>
            <a:endParaRPr lang="en-US" sz="27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Have your idea in mind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Go to Powtoon.com and select a template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Template will open in workspace in “edit” mode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CREATE!!!</a:t>
            </a:r>
            <a:endParaRPr lang="en-GB" sz="2700" dirty="0"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40FAC6-794B-4297-B6EA-16370FDE2A30}"/>
              </a:ext>
            </a:extLst>
          </p:cNvPr>
          <p:cNvGrpSpPr/>
          <p:nvPr/>
        </p:nvGrpSpPr>
        <p:grpSpPr>
          <a:xfrm>
            <a:off x="500845" y="1234014"/>
            <a:ext cx="8065922" cy="2141288"/>
            <a:chOff x="8888915" y="125936"/>
            <a:chExt cx="10754565" cy="2855050"/>
          </a:xfrm>
        </p:grpSpPr>
        <p:pic>
          <p:nvPicPr>
            <p:cNvPr id="9" name="Picture 8" descr="A close up of a logo&#10;&#10;Description automatically generated">
              <a:extLst>
                <a:ext uri="{FF2B5EF4-FFF2-40B4-BE49-F238E27FC236}">
                  <a16:creationId xmlns:a16="http://schemas.microsoft.com/office/drawing/2014/main" id="{35BDC621-C86D-4329-9A35-43D39372DA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88915" y="125936"/>
              <a:ext cx="2855050" cy="285505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4BF86DA-DC18-4BF5-9609-C73CF616FD55}"/>
                </a:ext>
              </a:extLst>
            </p:cNvPr>
            <p:cNvSpPr txBox="1"/>
            <p:nvPr/>
          </p:nvSpPr>
          <p:spPr>
            <a:xfrm rot="1288764">
              <a:off x="17059292" y="424029"/>
              <a:ext cx="2584188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solidFill>
                    <a:srgbClr val="7030A0"/>
                  </a:solidFill>
                  <a:latin typeface="Century Schoolbook" panose="02040604050505020304" pitchFamily="18" charset="0"/>
                </a:rPr>
                <a:t>Visual Communication platform</a:t>
              </a:r>
              <a:endParaRPr lang="en-GB" sz="1500" b="1" dirty="0">
                <a:solidFill>
                  <a:srgbClr val="7030A0"/>
                </a:solidFill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987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3BD0E-456C-46A8-8D96-BD38510504F5}"/>
              </a:ext>
            </a:extLst>
          </p:cNvPr>
          <p:cNvSpPr txBox="1"/>
          <p:nvPr/>
        </p:nvSpPr>
        <p:spPr>
          <a:xfrm>
            <a:off x="708916" y="1620532"/>
            <a:ext cx="79111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Resources for Classroom Use of PowToon</a:t>
            </a:r>
          </a:p>
          <a:p>
            <a:pPr algn="ctr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https://www.powtoon.com/blog/11-ways-to-use-powtoon-in-your-classroom/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https://www.powtoon.com/blog/case-study-superstar-educator-christi-rocks-powtoon-classroom/</a:t>
            </a:r>
            <a:r>
              <a:rPr lang="en-GB" dirty="0"/>
              <a:t> 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https://amandawritenow.com/10-ways-to-use-powtoon-in-the-english-classroom/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http://teachersterritory.blogspot.com/2017/01/tech-thursday-using-powtoon-in-classroom.html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82893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4FBE27B0-F73B-4C60-8EAC-A6F378DC09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604" y="1273995"/>
            <a:ext cx="6732892" cy="378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8300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611" y="2193589"/>
            <a:ext cx="8517277" cy="376256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US" sz="3000" b="1" dirty="0">
                <a:solidFill>
                  <a:srgbClr val="7A9900"/>
                </a:solidFill>
                <a:latin typeface="+mn-lt"/>
              </a:rPr>
              <a:t>What is Flipgrid? </a:t>
            </a:r>
          </a:p>
          <a:p>
            <a:endParaRPr lang="en-US" sz="3000" b="1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Video discussion platform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Students record responses in a video format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Engages learners in an alternative way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Builds community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Easy to use for students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3000" b="1" dirty="0">
              <a:cs typeface="Calibri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0B9F6061-0E47-4203-AC15-E79F8E2BE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14" y="921520"/>
            <a:ext cx="2135981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46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10A3BD2-09D7-4811-A0D1-80C2CE803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2" y="876365"/>
            <a:ext cx="2750421" cy="15453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F2322A-82B4-4D71-ABF3-FEE80173C60D}"/>
              </a:ext>
            </a:extLst>
          </p:cNvPr>
          <p:cNvSpPr txBox="1"/>
          <p:nvPr/>
        </p:nvSpPr>
        <p:spPr>
          <a:xfrm>
            <a:off x="950478" y="2421752"/>
            <a:ext cx="7639505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A9900"/>
                </a:solidFill>
                <a:latin typeface="+mn-lt"/>
              </a:rPr>
              <a:t>Getting Started</a:t>
            </a:r>
          </a:p>
          <a:p>
            <a:endParaRPr lang="en-US" sz="28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Create Flipgrid account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Create group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Select how students will join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Create topic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Customize the grid</a:t>
            </a:r>
          </a:p>
          <a:p>
            <a:pPr marL="1014413" lvl="1" indent="-557213">
              <a:buFont typeface="+mj-lt"/>
              <a:buAutoNum type="arabicPeriod"/>
            </a:pPr>
            <a:endParaRPr lang="en-US" sz="2800" dirty="0"/>
          </a:p>
          <a:p>
            <a:pPr marL="557213" indent="-557213">
              <a:buFont typeface="+mj-lt"/>
              <a:buAutoNum type="arabicPeriod"/>
            </a:pPr>
            <a:endParaRPr lang="en-US" sz="2700" dirty="0"/>
          </a:p>
          <a:p>
            <a:pPr marL="557213" indent="-557213">
              <a:buFont typeface="+mj-lt"/>
              <a:buAutoNum type="arabicPeriod"/>
            </a:pPr>
            <a:endParaRPr lang="en-US" sz="2700" dirty="0"/>
          </a:p>
          <a:p>
            <a:pPr marL="557213" indent="-557213">
              <a:buFont typeface="+mj-lt"/>
              <a:buAutoNum type="arabicPeriod"/>
            </a:pP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2051734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10A3BD2-09D7-4811-A0D1-80C2CE803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2" y="876365"/>
            <a:ext cx="2750421" cy="15453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F2322A-82B4-4D71-ABF3-FEE80173C60D}"/>
              </a:ext>
            </a:extLst>
          </p:cNvPr>
          <p:cNvSpPr txBox="1"/>
          <p:nvPr/>
        </p:nvSpPr>
        <p:spPr>
          <a:xfrm>
            <a:off x="246581" y="2252602"/>
            <a:ext cx="83438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7A9900"/>
                </a:solidFill>
                <a:latin typeface="+mn-lt"/>
              </a:rPr>
              <a:t>Let’s Try It…</a:t>
            </a:r>
          </a:p>
          <a:p>
            <a:pPr algn="ctr"/>
            <a:endParaRPr lang="en-US" sz="27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400" dirty="0">
                <a:latin typeface="+mn-lt"/>
              </a:rPr>
              <a:t>Using any device with a camera to join my Flipgrid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200" dirty="0">
                <a:latin typeface="+mn-lt"/>
              </a:rPr>
              <a:t>Use the QR code or this link: </a:t>
            </a:r>
            <a:r>
              <a:rPr lang="en-US" sz="2200" dirty="0">
                <a:latin typeface="+mn-lt"/>
                <a:hlinkClick r:id="rId4"/>
              </a:rPr>
              <a:t>https://flipgrid.com/6e3e0ff2</a:t>
            </a:r>
            <a:r>
              <a:rPr lang="en-US" sz="2200" dirty="0">
                <a:latin typeface="+mn-lt"/>
              </a:rPr>
              <a:t> 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200" dirty="0">
                <a:latin typeface="+mn-lt"/>
              </a:rPr>
              <a:t>Respond to topic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200" dirty="0">
                <a:latin typeface="+mn-lt"/>
              </a:rPr>
              <a:t>React to others’ responses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E23426E-F1B7-4097-853E-05213392B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351" y="4424951"/>
            <a:ext cx="1821737" cy="182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709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F2322A-82B4-4D71-ABF3-FEE80173C60D}"/>
              </a:ext>
            </a:extLst>
          </p:cNvPr>
          <p:cNvSpPr txBox="1"/>
          <p:nvPr/>
        </p:nvSpPr>
        <p:spPr>
          <a:xfrm>
            <a:off x="1469203" y="1736332"/>
            <a:ext cx="725355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A9900"/>
                </a:solidFill>
                <a:latin typeface="+mn-lt"/>
              </a:rPr>
              <a:t>Ideas for Your Classroom</a:t>
            </a:r>
          </a:p>
          <a:p>
            <a:endParaRPr lang="en-US" sz="20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Ticket out- the- door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Student Reflection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Practicing World Language Skills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Supporting Absent Students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Article Response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Goal Setting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Global Pen Pals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Aha Moments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End of Year Memories</a:t>
            </a:r>
          </a:p>
          <a:p>
            <a:pPr marL="557213" indent="-557213">
              <a:buFont typeface="+mj-lt"/>
              <a:buAutoNum type="arabicPeriod"/>
            </a:pPr>
            <a:endParaRPr lang="en-US" sz="2800" dirty="0"/>
          </a:p>
          <a:p>
            <a:pPr marL="557213" indent="-557213">
              <a:buFont typeface="+mj-lt"/>
              <a:buAutoNum type="arabicPeriod"/>
            </a:pPr>
            <a:endParaRPr lang="en-US" sz="2800" dirty="0"/>
          </a:p>
          <a:p>
            <a:pPr marL="557213" indent="-557213">
              <a:buFont typeface="+mj-lt"/>
              <a:buAutoNum type="arabicPeriod"/>
            </a:pPr>
            <a:endParaRPr lang="en-US" sz="2800" dirty="0"/>
          </a:p>
          <a:p>
            <a:pPr marL="557213" indent="-557213">
              <a:buFont typeface="+mj-lt"/>
              <a:buAutoNum type="arabicPeriod"/>
            </a:pPr>
            <a:endParaRPr lang="en-US" sz="2800" dirty="0"/>
          </a:p>
          <a:p>
            <a:pPr marL="557213" indent="-557213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F7F2B834-AAA6-4906-81B6-DF847FF7F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66" y="1136257"/>
            <a:ext cx="2135981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4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3BD0E-456C-46A8-8D96-BD38510504F5}"/>
              </a:ext>
            </a:extLst>
          </p:cNvPr>
          <p:cNvSpPr txBox="1"/>
          <p:nvPr/>
        </p:nvSpPr>
        <p:spPr>
          <a:xfrm>
            <a:off x="708916" y="1620532"/>
            <a:ext cx="791110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Resources for Classroom Use of Flipgrid</a:t>
            </a:r>
          </a:p>
          <a:p>
            <a:pPr algn="ctr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https://youtu.be/n5s3URLpDWM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hlinkClick r:id="rId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hlinkClick r:id="rId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hlinkClick r:id="rId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https://www.edutopia.org/article/9-new-ways-use-flipgrid-classroom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https://www.teachthought.com/technology/ideas-ways-to-use-flipgrid-in-the-classroom/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8243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9" y="266325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Questions?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1311" y="4165245"/>
            <a:ext cx="52419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Kathy Pondy</a:t>
            </a:r>
          </a:p>
          <a:p>
            <a:pPr algn="ctr"/>
            <a:r>
              <a:rPr lang="en-US" i="1" dirty="0"/>
              <a:t>Director of Student Programs </a:t>
            </a:r>
          </a:p>
          <a:p>
            <a:pPr algn="ctr"/>
            <a:r>
              <a:rPr lang="en-US" i="1" dirty="0"/>
              <a:t>Arizona Council on Economic Education</a:t>
            </a:r>
          </a:p>
          <a:p>
            <a:pPr algn="ctr"/>
            <a:r>
              <a:rPr lang="en-US" i="1" dirty="0">
                <a:solidFill>
                  <a:srgbClr val="7A9900"/>
                </a:solidFill>
              </a:rPr>
              <a:t>Kathy.pondy@azecon.org</a:t>
            </a:r>
            <a:endParaRPr lang="en-US" dirty="0">
              <a:solidFill>
                <a:srgbClr val="7A9900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870" y="5468293"/>
            <a:ext cx="1074838" cy="105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3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756CE22-CFF4-48A3-9EF0-413A76675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128713"/>
            <a:ext cx="8178799" cy="46005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E01766-BAAB-4128-8B7E-CB789D2B789B}"/>
              </a:ext>
            </a:extLst>
          </p:cNvPr>
          <p:cNvSpPr txBox="1"/>
          <p:nvPr/>
        </p:nvSpPr>
        <p:spPr>
          <a:xfrm>
            <a:off x="2162287" y="5841402"/>
            <a:ext cx="5099125" cy="3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8BA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https://bit.ly/CEEConference2021</a:t>
            </a:r>
            <a:endParaRPr lang="en-US" b="1" i="1" dirty="0">
              <a:solidFill>
                <a:srgbClr val="8BA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097380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139" y="1145686"/>
            <a:ext cx="7772400" cy="1470025"/>
          </a:xfrm>
        </p:spPr>
        <p:txBody>
          <a:bodyPr/>
          <a:lstStyle/>
          <a:p>
            <a:r>
              <a:rPr lang="en-US" sz="5400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9" y="2622632"/>
            <a:ext cx="2378110" cy="237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6" y="2690224"/>
            <a:ext cx="4725799" cy="1302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1" y="5899538"/>
            <a:ext cx="6217920" cy="594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15" y="3811687"/>
            <a:ext cx="1905000" cy="187452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7E8432-E2ED-4609-928F-7A71E7351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74" y="5243613"/>
            <a:ext cx="1188720" cy="11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427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  <a:hlinkClick r:id="rId3"/>
              </a:rPr>
              <a:t>EconEdLink.org/professional-development/</a:t>
            </a:r>
            <a:endParaRPr lang="en-US" sz="1600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Agenda</a:t>
            </a:r>
            <a:endParaRPr lang="en-US" sz="55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/>
          <a:lstStyle/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EdTech Tool Demonstrations</a:t>
            </a:r>
          </a:p>
          <a:p>
            <a:endParaRPr lang="en-US" sz="2500" dirty="0">
              <a:latin typeface="Calibri Light"/>
              <a:ea typeface="ＭＳ Ｐゴシック"/>
              <a:cs typeface="Calibri Light"/>
            </a:endParaRP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Implementation Suggestions</a:t>
            </a:r>
          </a:p>
          <a:p>
            <a:pPr marL="0" indent="0">
              <a:buNone/>
            </a:pPr>
            <a:endParaRPr lang="en-US" sz="2500" dirty="0">
              <a:latin typeface="Calibri Light"/>
              <a:ea typeface="ＭＳ Ｐゴシック"/>
              <a:cs typeface="Calibri Light"/>
            </a:endParaRP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Questions</a:t>
            </a:r>
            <a:endParaRPr lang="en-US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257470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Participants will be given an overview of PowToon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Participants will be given an overview of Flipgrid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Participants will communicate with others using Flipgrid</a:t>
            </a: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804A143-3416-460D-8BE3-F5CBC6057049}"/>
              </a:ext>
            </a:extLst>
          </p:cNvPr>
          <p:cNvSpPr txBox="1">
            <a:spLocks/>
          </p:cNvSpPr>
          <p:nvPr/>
        </p:nvSpPr>
        <p:spPr>
          <a:xfrm>
            <a:off x="1789823" y="2060282"/>
            <a:ext cx="4351808" cy="20509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dirty="0">
              <a:solidFill>
                <a:srgbClr val="FF0000"/>
              </a:solidFill>
              <a:latin typeface="Book Antiqua"/>
              <a:cs typeface="Calibri Ligh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935B6D-9F7E-4040-A2A9-380344DE2C34}"/>
              </a:ext>
            </a:extLst>
          </p:cNvPr>
          <p:cNvSpPr txBox="1"/>
          <p:nvPr/>
        </p:nvSpPr>
        <p:spPr>
          <a:xfrm>
            <a:off x="2618289" y="5662786"/>
            <a:ext cx="4572000" cy="346249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algn="ctr"/>
            <a:r>
              <a:rPr lang="en-US" sz="1350" dirty="0">
                <a:ea typeface="+mn-lt"/>
                <a:cs typeface="+mn-lt"/>
                <a:hlinkClick r:id="rId3"/>
              </a:rPr>
              <a:t>https://www.powtoon.com/s/emOwaca9Evi/1/m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</p:txBody>
      </p:sp>
      <p:pic>
        <p:nvPicPr>
          <p:cNvPr id="1026" name="Picture 2" descr="POWTOON – All about ELT">
            <a:extLst>
              <a:ext uri="{FF2B5EF4-FFF2-40B4-BE49-F238E27FC236}">
                <a16:creationId xmlns:a16="http://schemas.microsoft.com/office/drawing/2014/main" id="{CD79C258-F999-4BA1-AC5B-B09088B82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823" y="1411038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64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0040FAC6-794B-4297-B6EA-16370FDE2A30}"/>
              </a:ext>
            </a:extLst>
          </p:cNvPr>
          <p:cNvGrpSpPr/>
          <p:nvPr/>
        </p:nvGrpSpPr>
        <p:grpSpPr>
          <a:xfrm>
            <a:off x="215736" y="1097507"/>
            <a:ext cx="8442955" cy="1949832"/>
            <a:chOff x="7955066" y="-163889"/>
            <a:chExt cx="16387138" cy="4231008"/>
          </a:xfrm>
        </p:grpSpPr>
        <p:pic>
          <p:nvPicPr>
            <p:cNvPr id="9" name="Picture 8" descr="A close up of a logo&#10;&#10;Description automatically generated">
              <a:extLst>
                <a:ext uri="{FF2B5EF4-FFF2-40B4-BE49-F238E27FC236}">
                  <a16:creationId xmlns:a16="http://schemas.microsoft.com/office/drawing/2014/main" id="{35BDC621-C86D-4329-9A35-43D39372DA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066" y="-163889"/>
              <a:ext cx="4231006" cy="423100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4BF86DA-DC18-4BF5-9609-C73CF616FD55}"/>
                </a:ext>
              </a:extLst>
            </p:cNvPr>
            <p:cNvSpPr txBox="1"/>
            <p:nvPr/>
          </p:nvSpPr>
          <p:spPr>
            <a:xfrm rot="762051">
              <a:off x="20758029" y="595367"/>
              <a:ext cx="3584175" cy="1703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solidFill>
                    <a:srgbClr val="7030A0"/>
                  </a:solidFill>
                  <a:latin typeface="Century Schoolbook" panose="02040604050505020304" pitchFamily="18" charset="0"/>
                </a:rPr>
                <a:t>Visual Communication platform</a:t>
              </a:r>
              <a:endParaRPr lang="en-GB" sz="1500" b="1" dirty="0">
                <a:solidFill>
                  <a:srgbClr val="7030A0"/>
                </a:solidFill>
                <a:latin typeface="Century Schoolbook" panose="02040604050505020304" pitchFamily="18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3F2322A-82B4-4D71-ABF3-FEE80173C60D}"/>
              </a:ext>
            </a:extLst>
          </p:cNvPr>
          <p:cNvSpPr txBox="1"/>
          <p:nvPr/>
        </p:nvSpPr>
        <p:spPr>
          <a:xfrm>
            <a:off x="1191802" y="2628647"/>
            <a:ext cx="72535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7A9900"/>
                </a:solidFill>
                <a:latin typeface="+mn-lt"/>
              </a:rPr>
              <a:t>What Is PowToon?</a:t>
            </a:r>
          </a:p>
          <a:p>
            <a:endParaRPr lang="en-US" sz="27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User- friendly animation video tool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Easy to customize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Free templates to quickly create videos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700" dirty="0">
                <a:latin typeface="+mn-lt"/>
              </a:rPr>
              <a:t>Upgraded accounts offer additional features</a:t>
            </a:r>
          </a:p>
        </p:txBody>
      </p:sp>
    </p:spTree>
    <p:extLst>
      <p:ext uri="{BB962C8B-B14F-4D97-AF65-F5344CB8AC3E}">
        <p14:creationId xmlns:p14="http://schemas.microsoft.com/office/powerpoint/2010/main" val="245841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amp&#10;&#10;Description automatically generated">
            <a:extLst>
              <a:ext uri="{FF2B5EF4-FFF2-40B4-BE49-F238E27FC236}">
                <a16:creationId xmlns:a16="http://schemas.microsoft.com/office/drawing/2014/main" id="{76B168B3-EB9D-424A-AC39-1DAFB698E6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278" y="1404220"/>
            <a:ext cx="4043791" cy="1433399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877B6D-74F4-41B8-9AE8-7154E9B14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658" y="2886757"/>
            <a:ext cx="2378661" cy="3062984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1EA6E87-6F8D-4DFF-A620-8BF41C1509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38" y="903473"/>
            <a:ext cx="2141288" cy="2141288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D39B62-117A-47CE-A847-FC32431696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259" y="2854827"/>
            <a:ext cx="2708410" cy="309491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B51DA19-0EDF-4AA8-A810-E1E10FD92FD4}"/>
              </a:ext>
            </a:extLst>
          </p:cNvPr>
          <p:cNvSpPr txBox="1"/>
          <p:nvPr/>
        </p:nvSpPr>
        <p:spPr>
          <a:xfrm>
            <a:off x="2823922" y="1466285"/>
            <a:ext cx="153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Book Antiqua" panose="02040602050305030304" pitchFamily="18" charset="0"/>
                <a:ea typeface="Batang" panose="02030600000101010101" pitchFamily="18" charset="-127"/>
              </a:rPr>
              <a:t>I love using </a:t>
            </a:r>
          </a:p>
          <a:p>
            <a:r>
              <a:rPr lang="en-US" sz="1200" b="1" dirty="0">
                <a:solidFill>
                  <a:srgbClr val="FF0000"/>
                </a:solidFill>
                <a:latin typeface="Book Antiqua" panose="02040602050305030304" pitchFamily="18" charset="0"/>
                <a:ea typeface="Batang" panose="02030600000101010101" pitchFamily="18" charset="-127"/>
              </a:rPr>
              <a:t>PowToon </a:t>
            </a:r>
          </a:p>
          <a:p>
            <a:r>
              <a:rPr lang="en-US" sz="1200" b="1" dirty="0">
                <a:solidFill>
                  <a:srgbClr val="FF0000"/>
                </a:solidFill>
                <a:latin typeface="Book Antiqua" panose="02040602050305030304" pitchFamily="18" charset="0"/>
                <a:ea typeface="Batang" panose="02030600000101010101" pitchFamily="18" charset="-127"/>
              </a:rPr>
              <a:t>for class announcements!</a:t>
            </a:r>
            <a:endParaRPr lang="en-GB" sz="1200" b="1" dirty="0">
              <a:solidFill>
                <a:srgbClr val="FF0000"/>
              </a:solidFill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3B74B8-A75F-4CCA-931F-2426ECFFEB76}"/>
              </a:ext>
            </a:extLst>
          </p:cNvPr>
          <p:cNvSpPr txBox="1"/>
          <p:nvPr/>
        </p:nvSpPr>
        <p:spPr>
          <a:xfrm>
            <a:off x="4989744" y="1466285"/>
            <a:ext cx="1531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It works great for class rules too!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7759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5BDC621-C86D-4329-9A35-43D39372D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40" y="1203191"/>
            <a:ext cx="2067693" cy="24730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F2322A-82B4-4D71-ABF3-FEE80173C60D}"/>
              </a:ext>
            </a:extLst>
          </p:cNvPr>
          <p:cNvSpPr txBox="1"/>
          <p:nvPr/>
        </p:nvSpPr>
        <p:spPr>
          <a:xfrm>
            <a:off x="1356190" y="2466913"/>
            <a:ext cx="75232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A9900"/>
                </a:solidFill>
                <a:latin typeface="+mn-lt"/>
              </a:rPr>
              <a:t>Ideas for Your Classroom</a:t>
            </a:r>
          </a:p>
          <a:p>
            <a:endParaRPr lang="en-US" sz="20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Red Carpet Introductions</a:t>
            </a:r>
            <a:r>
              <a:rPr lang="en-US" sz="2800" b="1" dirty="0">
                <a:latin typeface="+mn-lt"/>
                <a:hlinkClick r:id="rId4"/>
              </a:rPr>
              <a:t> </a:t>
            </a:r>
            <a:r>
              <a:rPr lang="en-US" sz="2800" dirty="0">
                <a:latin typeface="+mn-lt"/>
                <a:hlinkClick r:id="rId4"/>
              </a:rPr>
              <a:t> </a:t>
            </a:r>
            <a:endParaRPr lang="en-US" sz="2800" dirty="0">
              <a:latin typeface="+mn-lt"/>
            </a:endParaRP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School/Class Rules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Class announcement/newsletter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Book Talk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Introducing new content </a:t>
            </a:r>
          </a:p>
          <a:p>
            <a:pPr marL="557213" indent="-557213">
              <a:buFont typeface="+mj-lt"/>
              <a:buAutoNum type="arabicPeriod"/>
            </a:pPr>
            <a:r>
              <a:rPr lang="en-US" sz="2800" dirty="0">
                <a:latin typeface="+mn-lt"/>
              </a:rPr>
              <a:t>How to videos</a:t>
            </a:r>
          </a:p>
          <a:p>
            <a:pPr marL="557213" indent="-557213">
              <a:buFont typeface="+mj-lt"/>
              <a:buAutoNum type="arabicPeriod"/>
            </a:pPr>
            <a:endParaRPr lang="en-US" sz="2800" dirty="0"/>
          </a:p>
          <a:p>
            <a:pPr marL="557213" indent="-557213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579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68B4E73-C61C-41CF-B2F8-61C78359C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9cd82c5b-74c9-4827-94f1-5bf219ae6b20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fa4db11-c700-41fb-b639-f7e6b4e680b5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905</Words>
  <Application>Microsoft Office PowerPoint</Application>
  <PresentationFormat>On-screen Show (4:3)</PresentationFormat>
  <Paragraphs>178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Arial,Sans-Serif</vt:lpstr>
      <vt:lpstr>Book Antiqua</vt:lpstr>
      <vt:lpstr>Calibri</vt:lpstr>
      <vt:lpstr>Calibri Light</vt:lpstr>
      <vt:lpstr>Century Schoolbook</vt:lpstr>
      <vt:lpstr>Times New Roman</vt:lpstr>
      <vt:lpstr>Wingdings</vt:lpstr>
      <vt:lpstr>Office Theme</vt:lpstr>
      <vt:lpstr>  Using Tech Tools to Teach: Flipgrid &amp; PowToon Presented by Kathy Pondy, Arizona Council on Economic Education July 21, 2021 kathy.pondy@azecon.org</vt:lpstr>
      <vt:lpstr>EconEdLink Membership</vt:lpstr>
      <vt:lpstr>Professional Development Certificate</vt:lpstr>
      <vt:lpstr>Agenda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CEE Affiliates</vt:lpstr>
      <vt:lpstr>PowerPoint Presentation</vt:lpstr>
      <vt:lpstr>Thank You to Our Sponsors!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Jarvon Carson</cp:lastModifiedBy>
  <cp:revision>105</cp:revision>
  <dcterms:created xsi:type="dcterms:W3CDTF">2012-09-11T15:07:18Z</dcterms:created>
  <dcterms:modified xsi:type="dcterms:W3CDTF">2021-07-22T16:03:32Z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