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81" r:id="rId12"/>
    <p:sldId id="274" r:id="rId13"/>
    <p:sldId id="276" r:id="rId14"/>
    <p:sldId id="275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7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0" y="659610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higher you climb, the more you pay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DDFCD8-C013-417F-B9B7-99F17E0F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57" y="1068845"/>
            <a:ext cx="7587485" cy="5511074"/>
          </a:xfrm>
          <a:prstGeom prst="rect">
            <a:avLst/>
          </a:prstGeom>
        </p:spPr>
      </p:pic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019BAEAB-AED4-476C-B102-F62F25734F14}"/>
              </a:ext>
            </a:extLst>
          </p:cNvPr>
          <p:cNvSpPr/>
          <p:nvPr/>
        </p:nvSpPr>
        <p:spPr>
          <a:xfrm>
            <a:off x="3129699" y="3582186"/>
            <a:ext cx="395926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4" action="ppaction://hlinksldjump"/>
            <a:extLst>
              <a:ext uri="{FF2B5EF4-FFF2-40B4-BE49-F238E27FC236}">
                <a16:creationId xmlns:a16="http://schemas.microsoft.com/office/drawing/2014/main" id="{59D106FD-EAA3-4969-90A0-C62DF59CFACA}"/>
              </a:ext>
            </a:extLst>
          </p:cNvPr>
          <p:cNvSpPr/>
          <p:nvPr/>
        </p:nvSpPr>
        <p:spPr>
          <a:xfrm>
            <a:off x="3129699" y="4147794"/>
            <a:ext cx="395926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2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3E08A-8364-494A-A45E-D7DED075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81" y="1131022"/>
            <a:ext cx="7407282" cy="5387807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9F97E832-BD29-4B68-AAAA-E05AA5EF2F0E}"/>
              </a:ext>
            </a:extLst>
          </p:cNvPr>
          <p:cNvSpPr/>
          <p:nvPr/>
        </p:nvSpPr>
        <p:spPr>
          <a:xfrm>
            <a:off x="3299381" y="3582186"/>
            <a:ext cx="320512" cy="320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4A318C81-EDC8-4446-8299-27F49191E09F}"/>
              </a:ext>
            </a:extLst>
          </p:cNvPr>
          <p:cNvSpPr/>
          <p:nvPr/>
        </p:nvSpPr>
        <p:spPr>
          <a:xfrm>
            <a:off x="3299381" y="4110087"/>
            <a:ext cx="320512" cy="320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22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2BEA0-7B00-48F6-90CB-C8D1531B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21B40B-E23B-40A8-A3FF-5FE84FB7D4AA}"/>
              </a:ext>
            </a:extLst>
          </p:cNvPr>
          <p:cNvSpPr txBox="1"/>
          <p:nvPr/>
        </p:nvSpPr>
        <p:spPr>
          <a:xfrm>
            <a:off x="94268" y="1970202"/>
            <a:ext cx="1819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Congrats! </a:t>
            </a:r>
          </a:p>
          <a:p>
            <a:endParaRPr lang="en-US" dirty="0"/>
          </a:p>
          <a:p>
            <a:r>
              <a:rPr lang="en-US" dirty="0"/>
              <a:t>You were able to use your money to get this great view! </a:t>
            </a:r>
          </a:p>
          <a:p>
            <a:endParaRPr lang="en-US" dirty="0"/>
          </a:p>
          <a:p>
            <a:r>
              <a:rPr lang="en-US" dirty="0"/>
              <a:t>Good idea to buy water when it was the cheapest! 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617470BC-8C74-48E6-9041-D0443E5650C9}"/>
              </a:ext>
            </a:extLst>
          </p:cNvPr>
          <p:cNvSpPr txBox="1"/>
          <p:nvPr/>
        </p:nvSpPr>
        <p:spPr>
          <a:xfrm>
            <a:off x="7400041" y="3704733"/>
            <a:ext cx="13291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NEXT &gt;</a:t>
            </a:r>
          </a:p>
        </p:txBody>
      </p:sp>
    </p:spTree>
    <p:extLst>
      <p:ext uri="{BB962C8B-B14F-4D97-AF65-F5344CB8AC3E}">
        <p14:creationId xmlns:p14="http://schemas.microsoft.com/office/powerpoint/2010/main" val="402550036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323EF-0B80-4FB9-8E6C-F6A16310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15" y="1093314"/>
            <a:ext cx="7376799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93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685F-7115-4180-9BB2-54055BD9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95D8-717D-4170-AC9C-1F5319FE4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08319-A346-48AB-B5BE-DC05E1A0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3" y="1120329"/>
            <a:ext cx="8819702" cy="5460183"/>
          </a:xfrm>
          <a:prstGeom prst="rect">
            <a:avLst/>
          </a:prstGeom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FB67C88-085E-4575-BAAA-5A66FBC5D98E}"/>
              </a:ext>
            </a:extLst>
          </p:cNvPr>
          <p:cNvSpPr txBox="1"/>
          <p:nvPr/>
        </p:nvSpPr>
        <p:spPr>
          <a:xfrm>
            <a:off x="7004115" y="5957740"/>
            <a:ext cx="13291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NEXT &gt;</a:t>
            </a:r>
          </a:p>
        </p:txBody>
      </p:sp>
    </p:spTree>
    <p:extLst>
      <p:ext uri="{BB962C8B-B14F-4D97-AF65-F5344CB8AC3E}">
        <p14:creationId xmlns:p14="http://schemas.microsoft.com/office/powerpoint/2010/main" val="34522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63C18-3B1F-480D-BDD0-8B89E3C3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59" y="1101277"/>
            <a:ext cx="7446082" cy="5454331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C393EC62-1D18-40E1-8085-FF231DB129E6}"/>
              </a:ext>
            </a:extLst>
          </p:cNvPr>
          <p:cNvSpPr txBox="1"/>
          <p:nvPr/>
        </p:nvSpPr>
        <p:spPr>
          <a:xfrm>
            <a:off x="7004115" y="5957740"/>
            <a:ext cx="13291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NEXT &gt;</a:t>
            </a:r>
          </a:p>
        </p:txBody>
      </p:sp>
    </p:spTree>
    <p:extLst>
      <p:ext uri="{BB962C8B-B14F-4D97-AF65-F5344CB8AC3E}">
        <p14:creationId xmlns:p14="http://schemas.microsoft.com/office/powerpoint/2010/main" val="72577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B54EC-5D88-4470-A645-EF70B2C0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31" y="1036753"/>
            <a:ext cx="7676137" cy="5577625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01D9062C-C910-4FF3-AA25-62A7E26F456C}"/>
              </a:ext>
            </a:extLst>
          </p:cNvPr>
          <p:cNvSpPr/>
          <p:nvPr/>
        </p:nvSpPr>
        <p:spPr>
          <a:xfrm>
            <a:off x="3129699" y="3572759"/>
            <a:ext cx="377072" cy="3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22DF53E5-4C78-4884-8F23-7AB0437C53FF}"/>
              </a:ext>
            </a:extLst>
          </p:cNvPr>
          <p:cNvSpPr/>
          <p:nvPr/>
        </p:nvSpPr>
        <p:spPr>
          <a:xfrm>
            <a:off x="3129699" y="4147794"/>
            <a:ext cx="377072" cy="3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A714F-EC0C-4733-A9B2-4E050992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8" y="1102741"/>
            <a:ext cx="7593300" cy="5500474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234E96C-BD52-44A1-A229-4AAE1B8261AE}"/>
              </a:ext>
            </a:extLst>
          </p:cNvPr>
          <p:cNvSpPr txBox="1"/>
          <p:nvPr/>
        </p:nvSpPr>
        <p:spPr>
          <a:xfrm>
            <a:off x="7004115" y="5957740"/>
            <a:ext cx="13291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NEXT &gt;</a:t>
            </a:r>
          </a:p>
        </p:txBody>
      </p:sp>
    </p:spTree>
    <p:extLst>
      <p:ext uri="{BB962C8B-B14F-4D97-AF65-F5344CB8AC3E}">
        <p14:creationId xmlns:p14="http://schemas.microsoft.com/office/powerpoint/2010/main" val="364115991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0CB15-2981-4E2C-9C66-50C18D68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82" y="1065034"/>
            <a:ext cx="7640235" cy="5562973"/>
          </a:xfrm>
          <a:prstGeom prst="rect">
            <a:avLst/>
          </a:prstGeom>
        </p:spPr>
      </p:pic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6DDC90DC-1D79-4B30-89DE-F3A641D6B44D}"/>
              </a:ext>
            </a:extLst>
          </p:cNvPr>
          <p:cNvSpPr txBox="1"/>
          <p:nvPr/>
        </p:nvSpPr>
        <p:spPr>
          <a:xfrm>
            <a:off x="7004115" y="5957740"/>
            <a:ext cx="13291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NEXT &gt;</a:t>
            </a:r>
          </a:p>
        </p:txBody>
      </p:sp>
    </p:spTree>
    <p:extLst>
      <p:ext uri="{BB962C8B-B14F-4D97-AF65-F5344CB8AC3E}">
        <p14:creationId xmlns:p14="http://schemas.microsoft.com/office/powerpoint/2010/main" val="15679389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DE1EC-968D-4418-9C2E-E6BAA0D9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79" y="1108358"/>
            <a:ext cx="7392041" cy="5395428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DD5AB97A-B4A9-4C0F-829F-9705E872B5D2}"/>
              </a:ext>
            </a:extLst>
          </p:cNvPr>
          <p:cNvSpPr/>
          <p:nvPr/>
        </p:nvSpPr>
        <p:spPr>
          <a:xfrm>
            <a:off x="3205113" y="3591612"/>
            <a:ext cx="320512" cy="30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4475A0DE-128F-46BB-9DE4-B3BDFE28F01C}"/>
              </a:ext>
            </a:extLst>
          </p:cNvPr>
          <p:cNvSpPr/>
          <p:nvPr/>
        </p:nvSpPr>
        <p:spPr>
          <a:xfrm>
            <a:off x="3205113" y="4110087"/>
            <a:ext cx="320512" cy="30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13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92C075-878A-4D76-BF3B-0F86B838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66" y="1127212"/>
            <a:ext cx="7437765" cy="5395428"/>
          </a:xfrm>
          <a:prstGeom prst="rect">
            <a:avLst/>
          </a:prstGeom>
        </p:spPr>
      </p:pic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D996EAD-6172-456B-A64B-978258479056}"/>
              </a:ext>
            </a:extLst>
          </p:cNvPr>
          <p:cNvSpPr txBox="1"/>
          <p:nvPr/>
        </p:nvSpPr>
        <p:spPr>
          <a:xfrm>
            <a:off x="7004115" y="5957740"/>
            <a:ext cx="13291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NEXT &gt;</a:t>
            </a:r>
          </a:p>
        </p:txBody>
      </p:sp>
    </p:spTree>
    <p:extLst>
      <p:ext uri="{BB962C8B-B14F-4D97-AF65-F5344CB8AC3E}">
        <p14:creationId xmlns:p14="http://schemas.microsoft.com/office/powerpoint/2010/main" val="51268175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412E9F-48E0-44BC-91D3-163CBC672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7" y="1108557"/>
            <a:ext cx="7445385" cy="5357324"/>
          </a:xfrm>
          <a:prstGeom prst="rect">
            <a:avLst/>
          </a:prstGeom>
        </p:spPr>
      </p:pic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DC3964B-D4DB-44DD-8296-B3887C8B1024}"/>
              </a:ext>
            </a:extLst>
          </p:cNvPr>
          <p:cNvSpPr txBox="1"/>
          <p:nvPr/>
        </p:nvSpPr>
        <p:spPr>
          <a:xfrm>
            <a:off x="7004115" y="5957740"/>
            <a:ext cx="13291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NEXT &gt;</a:t>
            </a:r>
          </a:p>
        </p:txBody>
      </p:sp>
    </p:spTree>
    <p:extLst>
      <p:ext uri="{BB962C8B-B14F-4D97-AF65-F5344CB8AC3E}">
        <p14:creationId xmlns:p14="http://schemas.microsoft.com/office/powerpoint/2010/main" val="58232829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e475455f-c69b-4ff8-acf7-75612f4dc1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B16B7E-E8C3-4B6F-BF03-0E4C0BF21E53}">
  <ds:schemaRefs>
    <ds:schemaRef ds:uri="aa0c1190-56bd-4797-9cf7-4990489609e0"/>
    <ds:schemaRef ds:uri="e475455f-c69b-4ff8-acf7-75612f4dc1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40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Chris Cannon</cp:lastModifiedBy>
  <cp:revision>50</cp:revision>
  <dcterms:created xsi:type="dcterms:W3CDTF">2012-09-11T15:07:18Z</dcterms:created>
  <dcterms:modified xsi:type="dcterms:W3CDTF">2020-12-09T15:17:44Z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