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theme/theme1.xml" ContentType="application/vnd.openxmlformats-officedocument.them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presentation.xml" ContentType="application/vnd.openxmlformats-officedocument.presentationml.presentation.main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2" Type="http://schemas.openxmlformats.org/officeDocument/2006/relationships/custom-properties" Target="docProps/custom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</p:sldIdLst>
  <p:sldSz cy="68580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8" Type="http://schemas.openxmlformats.org/officeDocument/2006/relationships/slide" Target="slides/slide3.xml"/><Relationship Id="rId3" Type="http://schemas.openxmlformats.org/officeDocument/2006/relationships/presProps" Target="presProps.xml"/><Relationship Id="rId21" Type="http://schemas.openxmlformats.org/officeDocument/2006/relationships/customXml" Target="../customXml/item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7" Type="http://schemas.openxmlformats.org/officeDocument/2006/relationships/slide" Target="slides/slide2.xml"/><Relationship Id="rId2" Type="http://schemas.openxmlformats.org/officeDocument/2006/relationships/viewProps" Target="viewProps.xml"/><Relationship Id="rId16" Type="http://schemas.openxmlformats.org/officeDocument/2006/relationships/slide" Target="slides/slide11.xml"/><Relationship Id="rId20" Type="http://schemas.openxmlformats.org/officeDocument/2006/relationships/customXml" Target="../customXml/item1.xml"/><Relationship Id="rId11" Type="http://schemas.openxmlformats.org/officeDocument/2006/relationships/slide" Target="slides/slide6.xml"/><Relationship Id="rId1" Type="http://schemas.openxmlformats.org/officeDocument/2006/relationships/theme" Target="theme/theme2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5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customXml" Target="../customXml/item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ae9dcfdd9b_0_0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ae9dcfdd9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ae9dcfdd9b_0_60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ae9dcfdd9b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ae9dcfdd9b_0_66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ae9dcfdd9b_0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ae9dcfdd9b_0_72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ae9dcfdd9b_0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ae9dcfdd9b_0_78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ae9dcfdd9b_0_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ae9dcfdd9b_0_84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ae9dcfdd9b_0_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ae9dcfdd9b_0_6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ae9dcfdd9b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ae9dcfdd9b_0_18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ae9dcfdd9b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ae9dcfdd9b_0_24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ae9dcfdd9b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ae9dcfdd9b_0_30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ae9dcfdd9b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ae9dcfdd9b_0_36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ae9dcfdd9b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ae9dcfdd9b_0_42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ae9dcfdd9b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ae9dcfdd9b_0_48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ae9dcfdd9b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ae9dcfdd9b_0_54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ae9dcfdd9b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992767"/>
            <a:ext cx="8520600" cy="2736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3778833"/>
            <a:ext cx="8520600" cy="105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474833"/>
            <a:ext cx="8520600" cy="2618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4202967"/>
            <a:ext cx="8520600" cy="173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867800"/>
            <a:ext cx="8520600" cy="1122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536633"/>
            <a:ext cx="39999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536633"/>
            <a:ext cx="39999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740800"/>
            <a:ext cx="2808000" cy="100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852800"/>
            <a:ext cx="2808000" cy="423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600200"/>
            <a:ext cx="6367800" cy="545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67"/>
            <a:ext cx="457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644233"/>
            <a:ext cx="4045200" cy="1976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3737433"/>
            <a:ext cx="4045200" cy="164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965433"/>
            <a:ext cx="3837000" cy="4926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5640767"/>
            <a:ext cx="5998800" cy="806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" name="Google Shape;55;p13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963" y="47625"/>
            <a:ext cx="8982075" cy="6762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2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p22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19" name="Google Shape;11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250" y="61913"/>
            <a:ext cx="8953500" cy="6734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3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" name="Google Shape;125;p23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26" name="Google Shape;126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0488" y="38100"/>
            <a:ext cx="8963025" cy="6781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4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p24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33" name="Google Shape;133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963" y="109538"/>
            <a:ext cx="8982075" cy="6638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5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" name="Google Shape;139;p25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40" name="Google Shape;140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4775" y="85725"/>
            <a:ext cx="8934450" cy="6686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6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" name="Google Shape;146;p26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47" name="Google Shape;147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250" y="57150"/>
            <a:ext cx="8953500" cy="6743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" name="Google Shape;62;p14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63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725" y="61913"/>
            <a:ext cx="8972550" cy="6734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" name="Google Shape;69;p15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70" name="Google Shape;7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725" y="85725"/>
            <a:ext cx="8972550" cy="6686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6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" name="Google Shape;76;p16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77" name="Google Shape;7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725" y="71438"/>
            <a:ext cx="8972550" cy="6715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7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" name="Google Shape;83;p17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84" name="Google Shape;8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725" y="57150"/>
            <a:ext cx="8972550" cy="6743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8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" name="Google Shape;90;p18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91" name="Google Shape;91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725" y="71438"/>
            <a:ext cx="8972550" cy="6715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9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19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98" name="Google Shape;98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250" y="66675"/>
            <a:ext cx="8953500" cy="6724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0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" name="Google Shape;104;p20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05" name="Google Shape;105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100" y="61913"/>
            <a:ext cx="9067800" cy="6734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1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Google Shape;111;p21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12" name="Google Shape;112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675" y="61913"/>
            <a:ext cx="9010650" cy="6734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DFC4E6640BF8E4684BB0AD888238BAB" ma:contentTypeVersion="12" ma:contentTypeDescription="Create a new document." ma:contentTypeScope="" ma:versionID="ad2fc0d4fa62e1968d7a1186eb6b8bba">
  <xsd:schema xmlns:xsd="http://www.w3.org/2001/XMLSchema" xmlns:xs="http://www.w3.org/2001/XMLSchema" xmlns:p="http://schemas.microsoft.com/office/2006/metadata/properties" xmlns:ns2="aa0c1190-56bd-4797-9cf7-4990489609e0" xmlns:ns3="e475455f-c69b-4ff8-acf7-75612f4dc189" targetNamespace="http://schemas.microsoft.com/office/2006/metadata/properties" ma:root="true" ma:fieldsID="55f388ed21565ea9d77dc5deb097c60f" ns2:_="" ns3:_="">
    <xsd:import namespace="aa0c1190-56bd-4797-9cf7-4990489609e0"/>
    <xsd:import namespace="e475455f-c69b-4ff8-acf7-75612f4dc18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EventHashCode" minOccurs="0"/>
                <xsd:element ref="ns2:MediaServiceGenerationTime" minOccurs="0"/>
                <xsd:element ref="ns2:MediaServiceLocation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0c1190-56bd-4797-9cf7-4990489609e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475455f-c69b-4ff8-acf7-75612f4dc189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415AA5E-8244-4B68-B6F7-71448B134743}"/>
</file>

<file path=customXml/itemProps2.xml><?xml version="1.0" encoding="utf-8"?>
<ds:datastoreItem xmlns:ds="http://schemas.openxmlformats.org/officeDocument/2006/customXml" ds:itemID="{EF255E9D-47FF-44B1-A476-EE3B5749DDB8}"/>
</file>

<file path=customXml/itemProps3.xml><?xml version="1.0" encoding="utf-8"?>
<ds:datastoreItem xmlns:ds="http://schemas.openxmlformats.org/officeDocument/2006/customXml" ds:itemID="{FC4D11E0-44D4-415C-9A41-7176AD0BCC9B}"/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0x0101006DFC4E6640BF8E4684BB0AD888238BAB</vt:lpwstr>
  </property>
</Properties>
</file>