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d8ff5f8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d8ff5f8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d8ff5f8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d8ff5f8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d8ff5f8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d8ff5f8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d8ff5f85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d8ff5f85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8ff5f85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8ff5f85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d8ff5f85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d8ff5f85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771"/>
            <a:ext cx="9144001" cy="670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976"/>
            <a:ext cx="9144000" cy="669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704"/>
            <a:ext cx="9143999" cy="671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310"/>
            <a:ext cx="9144000" cy="669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725"/>
            <a:ext cx="9143999" cy="66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165"/>
            <a:ext cx="9144001" cy="671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D647E9-F021-4592-942E-AE3CF9FC1292}"/>
</file>

<file path=customXml/itemProps2.xml><?xml version="1.0" encoding="utf-8"?>
<ds:datastoreItem xmlns:ds="http://schemas.openxmlformats.org/officeDocument/2006/customXml" ds:itemID="{A2EEF904-C74C-417D-9823-323748158BBD}"/>
</file>

<file path=customXml/itemProps3.xml><?xml version="1.0" encoding="utf-8"?>
<ds:datastoreItem xmlns:ds="http://schemas.openxmlformats.org/officeDocument/2006/customXml" ds:itemID="{D9A3BF37-8093-4ABE-AB41-6EFFB41A06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Cannon</cp:lastModifiedBy>
  <cp:revision>1</cp:revision>
  <dcterms:modified xsi:type="dcterms:W3CDTF">2020-12-09T01:37:11Z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</Properties>
</file>