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261" r:id="rId6"/>
    <p:sldId id="267" r:id="rId7"/>
    <p:sldId id="258" r:id="rId8"/>
    <p:sldId id="262" r:id="rId9"/>
    <p:sldId id="273" r:id="rId10"/>
    <p:sldId id="274" r:id="rId11"/>
    <p:sldId id="486" r:id="rId12"/>
    <p:sldId id="301" r:id="rId13"/>
    <p:sldId id="280" r:id="rId14"/>
    <p:sldId id="281" r:id="rId15"/>
    <p:sldId id="279" r:id="rId16"/>
    <p:sldId id="477" r:id="rId17"/>
    <p:sldId id="476" r:id="rId18"/>
    <p:sldId id="478" r:id="rId19"/>
    <p:sldId id="295" r:id="rId20"/>
    <p:sldId id="302" r:id="rId21"/>
    <p:sldId id="297" r:id="rId22"/>
    <p:sldId id="294" r:id="rId23"/>
    <p:sldId id="282" r:id="rId24"/>
    <p:sldId id="285" r:id="rId25"/>
    <p:sldId id="275" r:id="rId26"/>
    <p:sldId id="284" r:id="rId27"/>
    <p:sldId id="484" r:id="rId28"/>
    <p:sldId id="485" r:id="rId29"/>
    <p:sldId id="283" r:id="rId30"/>
    <p:sldId id="288" r:id="rId31"/>
    <p:sldId id="286" r:id="rId32"/>
    <p:sldId id="480" r:id="rId33"/>
    <p:sldId id="487" r:id="rId34"/>
    <p:sldId id="287" r:id="rId35"/>
    <p:sldId id="481" r:id="rId36"/>
    <p:sldId id="479" r:id="rId37"/>
    <p:sldId id="289" r:id="rId38"/>
    <p:sldId id="292" r:id="rId39"/>
    <p:sldId id="293" r:id="rId40"/>
    <p:sldId id="482" r:id="rId41"/>
    <p:sldId id="291" r:id="rId42"/>
    <p:sldId id="290" r:id="rId43"/>
    <p:sldId id="270" r:id="rId44"/>
    <p:sldId id="265" r:id="rId45"/>
    <p:sldId id="260" r:id="rId46"/>
    <p:sldId id="266" r:id="rId47"/>
    <p:sldId id="269"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ver, Lynne - stoverlf" initials="SL-s" lastIdx="1" clrIdx="0">
    <p:extLst>
      <p:ext uri="{19B8F6BF-5375-455C-9EA6-DF929625EA0E}">
        <p15:presenceInfo xmlns:p15="http://schemas.microsoft.com/office/powerpoint/2012/main" userId="S::stoverlf@jmu.edu::da401ec8-f34a-48fc-b2af-8ef102eb30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8"/>
    <a:srgbClr val="7A9900"/>
    <a:srgbClr val="681846"/>
    <a:srgbClr val="004080"/>
    <a:srgbClr val="FF9933"/>
    <a:srgbClr val="FF6600"/>
    <a:srgbClr val="8BAF00"/>
    <a:srgbClr val="4E482C"/>
    <a:srgbClr val="C7C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42D01-E172-4EAE-92AD-93CC9E2D160D}" v="36" dt="2021-01-07T18:22:54.648"/>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snapToGrid="0">
      <p:cViewPr varScale="1">
        <p:scale>
          <a:sx n="71" d="100"/>
          <a:sy n="71" d="100"/>
        </p:scale>
        <p:origin x="1205"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von Carson" userId="f1f62c45-4a19-4f8e-934b-b4c64f876624" providerId="ADAL" clId="{C4642D01-E172-4EAE-92AD-93CC9E2D160D}"/>
    <pc:docChg chg="undo custSel addSld modSld sldOrd">
      <pc:chgData name="Jarvon Carson" userId="f1f62c45-4a19-4f8e-934b-b4c64f876624" providerId="ADAL" clId="{C4642D01-E172-4EAE-92AD-93CC9E2D160D}" dt="2021-01-07T18:22:54.647" v="582" actId="20577"/>
      <pc:docMkLst>
        <pc:docMk/>
      </pc:docMkLst>
      <pc:sldChg chg="modSp mod">
        <pc:chgData name="Jarvon Carson" userId="f1f62c45-4a19-4f8e-934b-b4c64f876624" providerId="ADAL" clId="{C4642D01-E172-4EAE-92AD-93CC9E2D160D}" dt="2021-01-07T14:16:05.723" v="0" actId="207"/>
        <pc:sldMkLst>
          <pc:docMk/>
          <pc:sldMk cId="0" sldId="256"/>
        </pc:sldMkLst>
        <pc:spChg chg="mod">
          <ac:chgData name="Jarvon Carson" userId="f1f62c45-4a19-4f8e-934b-b4c64f876624" providerId="ADAL" clId="{C4642D01-E172-4EAE-92AD-93CC9E2D160D}" dt="2021-01-07T14:16:05.723" v="0" actId="207"/>
          <ac:spMkLst>
            <pc:docMk/>
            <pc:sldMk cId="0" sldId="256"/>
            <ac:spMk id="2" creationId="{00000000-0000-0000-0000-000000000000}"/>
          </ac:spMkLst>
        </pc:spChg>
      </pc:sldChg>
      <pc:sldChg chg="modSp mod">
        <pc:chgData name="Jarvon Carson" userId="f1f62c45-4a19-4f8e-934b-b4c64f876624" providerId="ADAL" clId="{C4642D01-E172-4EAE-92AD-93CC9E2D160D}" dt="2021-01-07T14:18:22.039" v="3" actId="207"/>
        <pc:sldMkLst>
          <pc:docMk/>
          <pc:sldMk cId="0" sldId="258"/>
        </pc:sldMkLst>
        <pc:spChg chg="mod">
          <ac:chgData name="Jarvon Carson" userId="f1f62c45-4a19-4f8e-934b-b4c64f876624" providerId="ADAL" clId="{C4642D01-E172-4EAE-92AD-93CC9E2D160D}" dt="2021-01-07T14:18:22.039" v="3" actId="207"/>
          <ac:spMkLst>
            <pc:docMk/>
            <pc:sldMk cId="0" sldId="258"/>
            <ac:spMk id="3" creationId="{11CF34CF-9134-41DC-9BC2-9C06C735AD7E}"/>
          </ac:spMkLst>
        </pc:spChg>
      </pc:sldChg>
      <pc:sldChg chg="delSp modSp mod">
        <pc:chgData name="Jarvon Carson" userId="f1f62c45-4a19-4f8e-934b-b4c64f876624" providerId="ADAL" clId="{C4642D01-E172-4EAE-92AD-93CC9E2D160D}" dt="2021-01-07T18:22:04.825" v="581" actId="1076"/>
        <pc:sldMkLst>
          <pc:docMk/>
          <pc:sldMk cId="0" sldId="260"/>
        </pc:sldMkLst>
        <pc:spChg chg="mod">
          <ac:chgData name="Jarvon Carson" userId="f1f62c45-4a19-4f8e-934b-b4c64f876624" providerId="ADAL" clId="{C4642D01-E172-4EAE-92AD-93CC9E2D160D}" dt="2021-01-07T18:21:12.235" v="571" actId="1076"/>
          <ac:spMkLst>
            <pc:docMk/>
            <pc:sldMk cId="0" sldId="260"/>
            <ac:spMk id="2" creationId="{00000000-0000-0000-0000-000000000000}"/>
          </ac:spMkLst>
        </pc:spChg>
        <pc:spChg chg="mod">
          <ac:chgData name="Jarvon Carson" userId="f1f62c45-4a19-4f8e-934b-b4c64f876624" providerId="ADAL" clId="{C4642D01-E172-4EAE-92AD-93CC9E2D160D}" dt="2021-01-07T18:22:01.368" v="580" actId="1076"/>
          <ac:spMkLst>
            <pc:docMk/>
            <pc:sldMk cId="0" sldId="260"/>
            <ac:spMk id="6" creationId="{59DF24ED-4354-4BAA-9EB2-1ED2DED0CF1E}"/>
          </ac:spMkLst>
        </pc:spChg>
        <pc:spChg chg="mod">
          <ac:chgData name="Jarvon Carson" userId="f1f62c45-4a19-4f8e-934b-b4c64f876624" providerId="ADAL" clId="{C4642D01-E172-4EAE-92AD-93CC9E2D160D}" dt="2021-01-07T18:22:04.825" v="581" actId="1076"/>
          <ac:spMkLst>
            <pc:docMk/>
            <pc:sldMk cId="0" sldId="260"/>
            <ac:spMk id="9" creationId="{D23D0A53-4A58-400F-B6E8-BE9B3DD7C2CE}"/>
          </ac:spMkLst>
        </pc:spChg>
        <pc:picChg chg="mod">
          <ac:chgData name="Jarvon Carson" userId="f1f62c45-4a19-4f8e-934b-b4c64f876624" providerId="ADAL" clId="{C4642D01-E172-4EAE-92AD-93CC9E2D160D}" dt="2021-01-07T18:21:10.475" v="570" actId="1076"/>
          <ac:picMkLst>
            <pc:docMk/>
            <pc:sldMk cId="0" sldId="260"/>
            <ac:picMk id="4" creationId="{261AAD5A-F4E7-46AD-9A54-04219456992A}"/>
          </ac:picMkLst>
        </pc:picChg>
        <pc:picChg chg="del mod">
          <ac:chgData name="Jarvon Carson" userId="f1f62c45-4a19-4f8e-934b-b4c64f876624" providerId="ADAL" clId="{C4642D01-E172-4EAE-92AD-93CC9E2D160D}" dt="2021-01-07T18:21:06.934" v="569" actId="478"/>
          <ac:picMkLst>
            <pc:docMk/>
            <pc:sldMk cId="0" sldId="260"/>
            <ac:picMk id="8" creationId="{5E5D1F60-5DD0-4CFE-A46F-8C4E722399F2}"/>
          </ac:picMkLst>
        </pc:picChg>
        <pc:picChg chg="del">
          <ac:chgData name="Jarvon Carson" userId="f1f62c45-4a19-4f8e-934b-b4c64f876624" providerId="ADAL" clId="{C4642D01-E172-4EAE-92AD-93CC9E2D160D}" dt="2021-01-07T18:20:56.590" v="567" actId="478"/>
          <ac:picMkLst>
            <pc:docMk/>
            <pc:sldMk cId="0" sldId="260"/>
            <ac:picMk id="11" creationId="{51181A2B-B732-4C9A-82FE-AC081D2CBED2}"/>
          </ac:picMkLst>
        </pc:picChg>
      </pc:sldChg>
      <pc:sldChg chg="modSp">
        <pc:chgData name="Jarvon Carson" userId="f1f62c45-4a19-4f8e-934b-b4c64f876624" providerId="ADAL" clId="{C4642D01-E172-4EAE-92AD-93CC9E2D160D}" dt="2021-01-07T14:19:50.964" v="11" actId="20577"/>
        <pc:sldMkLst>
          <pc:docMk/>
          <pc:sldMk cId="1000496981" sldId="262"/>
        </pc:sldMkLst>
        <pc:spChg chg="mod">
          <ac:chgData name="Jarvon Carson" userId="f1f62c45-4a19-4f8e-934b-b4c64f876624" providerId="ADAL" clId="{C4642D01-E172-4EAE-92AD-93CC9E2D160D}" dt="2021-01-07T14:19:50.964" v="11" actId="20577"/>
          <ac:spMkLst>
            <pc:docMk/>
            <pc:sldMk cId="1000496981" sldId="262"/>
            <ac:spMk id="3" creationId="{00000000-0000-0000-0000-000000000000}"/>
          </ac:spMkLst>
        </pc:spChg>
      </pc:sldChg>
      <pc:sldChg chg="modSp mod modAnim">
        <pc:chgData name="Jarvon Carson" userId="f1f62c45-4a19-4f8e-934b-b4c64f876624" providerId="ADAL" clId="{C4642D01-E172-4EAE-92AD-93CC9E2D160D}" dt="2021-01-07T18:22:54.647" v="582" actId="20577"/>
        <pc:sldMkLst>
          <pc:docMk/>
          <pc:sldMk cId="1287334080" sldId="265"/>
        </pc:sldMkLst>
        <pc:spChg chg="mod">
          <ac:chgData name="Jarvon Carson" userId="f1f62c45-4a19-4f8e-934b-b4c64f876624" providerId="ADAL" clId="{C4642D01-E172-4EAE-92AD-93CC9E2D160D}" dt="2021-01-07T18:18:08.155" v="564" actId="27636"/>
          <ac:spMkLst>
            <pc:docMk/>
            <pc:sldMk cId="1287334080" sldId="265"/>
            <ac:spMk id="2" creationId="{00000000-0000-0000-0000-000000000000}"/>
          </ac:spMkLst>
        </pc:spChg>
        <pc:spChg chg="mod">
          <ac:chgData name="Jarvon Carson" userId="f1f62c45-4a19-4f8e-934b-b4c64f876624" providerId="ADAL" clId="{C4642D01-E172-4EAE-92AD-93CC9E2D160D}" dt="2021-01-07T18:22:54.647" v="582" actId="20577"/>
          <ac:spMkLst>
            <pc:docMk/>
            <pc:sldMk cId="1287334080" sldId="265"/>
            <ac:spMk id="3" creationId="{00000000-0000-0000-0000-000000000000}"/>
          </ac:spMkLst>
        </pc:spChg>
      </pc:sldChg>
      <pc:sldChg chg="modSp mod">
        <pc:chgData name="Jarvon Carson" userId="f1f62c45-4a19-4f8e-934b-b4c64f876624" providerId="ADAL" clId="{C4642D01-E172-4EAE-92AD-93CC9E2D160D}" dt="2021-01-07T17:48:12.379" v="45" actId="14100"/>
        <pc:sldMkLst>
          <pc:docMk/>
          <pc:sldMk cId="536490296" sldId="279"/>
        </pc:sldMkLst>
        <pc:spChg chg="mod">
          <ac:chgData name="Jarvon Carson" userId="f1f62c45-4a19-4f8e-934b-b4c64f876624" providerId="ADAL" clId="{C4642D01-E172-4EAE-92AD-93CC9E2D160D}" dt="2021-01-07T17:48:02.363" v="43" actId="1076"/>
          <ac:spMkLst>
            <pc:docMk/>
            <pc:sldMk cId="536490296" sldId="279"/>
            <ac:spMk id="4" creationId="{68057957-5A70-4641-9FA1-A850FB99ED91}"/>
          </ac:spMkLst>
        </pc:spChg>
        <pc:picChg chg="mod">
          <ac:chgData name="Jarvon Carson" userId="f1f62c45-4a19-4f8e-934b-b4c64f876624" providerId="ADAL" clId="{C4642D01-E172-4EAE-92AD-93CC9E2D160D}" dt="2021-01-07T17:48:12.379" v="45" actId="14100"/>
          <ac:picMkLst>
            <pc:docMk/>
            <pc:sldMk cId="536490296" sldId="279"/>
            <ac:picMk id="5" creationId="{296DDD7E-B378-48CA-B0D8-35426B63DDB4}"/>
          </ac:picMkLst>
        </pc:picChg>
      </pc:sldChg>
      <pc:sldChg chg="modSp mod">
        <pc:chgData name="Jarvon Carson" userId="f1f62c45-4a19-4f8e-934b-b4c64f876624" providerId="ADAL" clId="{C4642D01-E172-4EAE-92AD-93CC9E2D160D}" dt="2021-01-07T17:52:19.676" v="59" actId="207"/>
        <pc:sldMkLst>
          <pc:docMk/>
          <pc:sldMk cId="419993733" sldId="280"/>
        </pc:sldMkLst>
        <pc:spChg chg="mod">
          <ac:chgData name="Jarvon Carson" userId="f1f62c45-4a19-4f8e-934b-b4c64f876624" providerId="ADAL" clId="{C4642D01-E172-4EAE-92AD-93CC9E2D160D}" dt="2021-01-07T17:52:19.676" v="59" actId="207"/>
          <ac:spMkLst>
            <pc:docMk/>
            <pc:sldMk cId="419993733" sldId="280"/>
            <ac:spMk id="2" creationId="{E439F069-C4FD-4AC5-A0E1-67308427C0A0}"/>
          </ac:spMkLst>
        </pc:spChg>
      </pc:sldChg>
      <pc:sldChg chg="addSp delSp modSp mod">
        <pc:chgData name="Jarvon Carson" userId="f1f62c45-4a19-4f8e-934b-b4c64f876624" providerId="ADAL" clId="{C4642D01-E172-4EAE-92AD-93CC9E2D160D}" dt="2021-01-07T17:55:32.367" v="184" actId="207"/>
        <pc:sldMkLst>
          <pc:docMk/>
          <pc:sldMk cId="2591769471" sldId="281"/>
        </pc:sldMkLst>
        <pc:spChg chg="del mod">
          <ac:chgData name="Jarvon Carson" userId="f1f62c45-4a19-4f8e-934b-b4c64f876624" providerId="ADAL" clId="{C4642D01-E172-4EAE-92AD-93CC9E2D160D}" dt="2021-01-07T17:52:24.392" v="60" actId="478"/>
          <ac:spMkLst>
            <pc:docMk/>
            <pc:sldMk cId="2591769471" sldId="281"/>
            <ac:spMk id="2" creationId="{E84113DC-873F-41F2-B0DB-D4F0282251F8}"/>
          </ac:spMkLst>
        </pc:spChg>
        <pc:spChg chg="mod">
          <ac:chgData name="Jarvon Carson" userId="f1f62c45-4a19-4f8e-934b-b4c64f876624" providerId="ADAL" clId="{C4642D01-E172-4EAE-92AD-93CC9E2D160D}" dt="2021-01-07T17:55:32.367" v="184" actId="207"/>
          <ac:spMkLst>
            <pc:docMk/>
            <pc:sldMk cId="2591769471" sldId="281"/>
            <ac:spMk id="3" creationId="{770A18BF-9AA1-4231-B1F4-59E56F088873}"/>
          </ac:spMkLst>
        </pc:spChg>
        <pc:spChg chg="add mod">
          <ac:chgData name="Jarvon Carson" userId="f1f62c45-4a19-4f8e-934b-b4c64f876624" providerId="ADAL" clId="{C4642D01-E172-4EAE-92AD-93CC9E2D160D}" dt="2021-01-07T17:52:24.392" v="60" actId="478"/>
          <ac:spMkLst>
            <pc:docMk/>
            <pc:sldMk cId="2591769471" sldId="281"/>
            <ac:spMk id="6" creationId="{F9E61D41-62DA-4728-B7D5-70F9762DA7B3}"/>
          </ac:spMkLst>
        </pc:spChg>
        <pc:picChg chg="mod">
          <ac:chgData name="Jarvon Carson" userId="f1f62c45-4a19-4f8e-934b-b4c64f876624" providerId="ADAL" clId="{C4642D01-E172-4EAE-92AD-93CC9E2D160D}" dt="2021-01-07T17:47:34.070" v="39" actId="1076"/>
          <ac:picMkLst>
            <pc:docMk/>
            <pc:sldMk cId="2591769471" sldId="281"/>
            <ac:picMk id="5" creationId="{25862611-F47B-4600-A459-E08CA5A155D8}"/>
          </ac:picMkLst>
        </pc:picChg>
      </pc:sldChg>
      <pc:sldChg chg="modSp mod">
        <pc:chgData name="Jarvon Carson" userId="f1f62c45-4a19-4f8e-934b-b4c64f876624" providerId="ADAL" clId="{C4642D01-E172-4EAE-92AD-93CC9E2D160D}" dt="2021-01-07T17:58:44.660" v="215" actId="207"/>
        <pc:sldMkLst>
          <pc:docMk/>
          <pc:sldMk cId="3948792674" sldId="282"/>
        </pc:sldMkLst>
        <pc:spChg chg="mod">
          <ac:chgData name="Jarvon Carson" userId="f1f62c45-4a19-4f8e-934b-b4c64f876624" providerId="ADAL" clId="{C4642D01-E172-4EAE-92AD-93CC9E2D160D}" dt="2021-01-07T17:58:44.660" v="215" actId="207"/>
          <ac:spMkLst>
            <pc:docMk/>
            <pc:sldMk cId="3948792674" sldId="282"/>
            <ac:spMk id="8" creationId="{51CC83C5-59AA-4E76-931C-C59A91DC2A11}"/>
          </ac:spMkLst>
        </pc:spChg>
      </pc:sldChg>
      <pc:sldChg chg="modSp mod">
        <pc:chgData name="Jarvon Carson" userId="f1f62c45-4a19-4f8e-934b-b4c64f876624" providerId="ADAL" clId="{C4642D01-E172-4EAE-92AD-93CC9E2D160D}" dt="2021-01-07T18:02:55.284" v="319" actId="255"/>
        <pc:sldMkLst>
          <pc:docMk/>
          <pc:sldMk cId="388351766" sldId="283"/>
        </pc:sldMkLst>
        <pc:spChg chg="mod">
          <ac:chgData name="Jarvon Carson" userId="f1f62c45-4a19-4f8e-934b-b4c64f876624" providerId="ADAL" clId="{C4642D01-E172-4EAE-92AD-93CC9E2D160D}" dt="2021-01-07T18:02:55.284" v="319" actId="255"/>
          <ac:spMkLst>
            <pc:docMk/>
            <pc:sldMk cId="388351766" sldId="283"/>
            <ac:spMk id="2" creationId="{574D95A2-AFA4-4755-87FA-9EAA74698B3B}"/>
          </ac:spMkLst>
        </pc:spChg>
        <pc:spChg chg="mod">
          <ac:chgData name="Jarvon Carson" userId="f1f62c45-4a19-4f8e-934b-b4c64f876624" providerId="ADAL" clId="{C4642D01-E172-4EAE-92AD-93CC9E2D160D}" dt="2021-01-07T18:02:41.458" v="318" actId="20577"/>
          <ac:spMkLst>
            <pc:docMk/>
            <pc:sldMk cId="388351766" sldId="283"/>
            <ac:spMk id="8" creationId="{54CB281C-F55E-4CA7-89F5-9877497EF40D}"/>
          </ac:spMkLst>
        </pc:spChg>
      </pc:sldChg>
      <pc:sldChg chg="modSp mod">
        <pc:chgData name="Jarvon Carson" userId="f1f62c45-4a19-4f8e-934b-b4c64f876624" providerId="ADAL" clId="{C4642D01-E172-4EAE-92AD-93CC9E2D160D}" dt="2021-01-07T18:03:53.238" v="324" actId="14100"/>
        <pc:sldMkLst>
          <pc:docMk/>
          <pc:sldMk cId="776294830" sldId="284"/>
        </pc:sldMkLst>
        <pc:spChg chg="mod">
          <ac:chgData name="Jarvon Carson" userId="f1f62c45-4a19-4f8e-934b-b4c64f876624" providerId="ADAL" clId="{C4642D01-E172-4EAE-92AD-93CC9E2D160D}" dt="2021-01-07T18:03:53.238" v="324" actId="14100"/>
          <ac:spMkLst>
            <pc:docMk/>
            <pc:sldMk cId="776294830" sldId="284"/>
            <ac:spMk id="11" creationId="{A0F07844-8680-4EA8-944B-12423EAAAF18}"/>
          </ac:spMkLst>
        </pc:spChg>
        <pc:picChg chg="mod">
          <ac:chgData name="Jarvon Carson" userId="f1f62c45-4a19-4f8e-934b-b4c64f876624" providerId="ADAL" clId="{C4642D01-E172-4EAE-92AD-93CC9E2D160D}" dt="2021-01-07T17:59:18.925" v="221" actId="1076"/>
          <ac:picMkLst>
            <pc:docMk/>
            <pc:sldMk cId="776294830" sldId="284"/>
            <ac:picMk id="5" creationId="{BDE34B95-69A7-480B-9F1D-84B81C36EE62}"/>
          </ac:picMkLst>
        </pc:picChg>
        <pc:picChg chg="mod">
          <ac:chgData name="Jarvon Carson" userId="f1f62c45-4a19-4f8e-934b-b4c64f876624" providerId="ADAL" clId="{C4642D01-E172-4EAE-92AD-93CC9E2D160D}" dt="2021-01-07T17:59:15.189" v="220" actId="14100"/>
          <ac:picMkLst>
            <pc:docMk/>
            <pc:sldMk cId="776294830" sldId="284"/>
            <ac:picMk id="6" creationId="{F48C341C-65C2-4AD6-959E-A8E3329781DE}"/>
          </ac:picMkLst>
        </pc:picChg>
        <pc:picChg chg="mod">
          <ac:chgData name="Jarvon Carson" userId="f1f62c45-4a19-4f8e-934b-b4c64f876624" providerId="ADAL" clId="{C4642D01-E172-4EAE-92AD-93CC9E2D160D}" dt="2021-01-07T17:59:27.406" v="222" actId="1076"/>
          <ac:picMkLst>
            <pc:docMk/>
            <pc:sldMk cId="776294830" sldId="284"/>
            <ac:picMk id="8" creationId="{62483D9D-D79C-4B13-A032-7F2697D9182E}"/>
          </ac:picMkLst>
        </pc:picChg>
      </pc:sldChg>
      <pc:sldChg chg="addSp delSp modSp mod">
        <pc:chgData name="Jarvon Carson" userId="f1f62c45-4a19-4f8e-934b-b4c64f876624" providerId="ADAL" clId="{C4642D01-E172-4EAE-92AD-93CC9E2D160D}" dt="2021-01-07T17:58:52.092" v="216" actId="478"/>
        <pc:sldMkLst>
          <pc:docMk/>
          <pc:sldMk cId="3996271742" sldId="285"/>
        </pc:sldMkLst>
        <pc:spChg chg="mod">
          <ac:chgData name="Jarvon Carson" userId="f1f62c45-4a19-4f8e-934b-b4c64f876624" providerId="ADAL" clId="{C4642D01-E172-4EAE-92AD-93CC9E2D160D}" dt="2021-01-07T17:58:12.656" v="214" actId="207"/>
          <ac:spMkLst>
            <pc:docMk/>
            <pc:sldMk cId="3996271742" sldId="285"/>
            <ac:spMk id="3" creationId="{7C47BED4-4F0E-4AB2-AAA9-3E0F8C73754A}"/>
          </ac:spMkLst>
        </pc:spChg>
        <pc:spChg chg="add del mod">
          <ac:chgData name="Jarvon Carson" userId="f1f62c45-4a19-4f8e-934b-b4c64f876624" providerId="ADAL" clId="{C4642D01-E172-4EAE-92AD-93CC9E2D160D}" dt="2021-01-07T17:58:52.092" v="216" actId="478"/>
          <ac:spMkLst>
            <pc:docMk/>
            <pc:sldMk cId="3996271742" sldId="285"/>
            <ac:spMk id="5" creationId="{E07E2C48-8A7F-4777-A26F-A8A08739CA6B}"/>
          </ac:spMkLst>
        </pc:spChg>
      </pc:sldChg>
      <pc:sldChg chg="delSp modSp mod">
        <pc:chgData name="Jarvon Carson" userId="f1f62c45-4a19-4f8e-934b-b4c64f876624" providerId="ADAL" clId="{C4642D01-E172-4EAE-92AD-93CC9E2D160D}" dt="2021-01-07T18:08:05.276" v="397" actId="1076"/>
        <pc:sldMkLst>
          <pc:docMk/>
          <pc:sldMk cId="1574866000" sldId="286"/>
        </pc:sldMkLst>
        <pc:spChg chg="mod">
          <ac:chgData name="Jarvon Carson" userId="f1f62c45-4a19-4f8e-934b-b4c64f876624" providerId="ADAL" clId="{C4642D01-E172-4EAE-92AD-93CC9E2D160D}" dt="2021-01-07T18:07:56.768" v="395" actId="20577"/>
          <ac:spMkLst>
            <pc:docMk/>
            <pc:sldMk cId="1574866000" sldId="286"/>
            <ac:spMk id="5" creationId="{8E0E4277-BEE3-4284-BA22-41C7067ACC2F}"/>
          </ac:spMkLst>
        </pc:spChg>
        <pc:spChg chg="del">
          <ac:chgData name="Jarvon Carson" userId="f1f62c45-4a19-4f8e-934b-b4c64f876624" providerId="ADAL" clId="{C4642D01-E172-4EAE-92AD-93CC9E2D160D}" dt="2021-01-07T18:06:44.802" v="362" actId="478"/>
          <ac:spMkLst>
            <pc:docMk/>
            <pc:sldMk cId="1574866000" sldId="286"/>
            <ac:spMk id="9" creationId="{19226CA1-34EC-4CD3-A490-31C39DE3E3C3}"/>
          </ac:spMkLst>
        </pc:spChg>
        <pc:picChg chg="mod">
          <ac:chgData name="Jarvon Carson" userId="f1f62c45-4a19-4f8e-934b-b4c64f876624" providerId="ADAL" clId="{C4642D01-E172-4EAE-92AD-93CC9E2D160D}" dt="2021-01-07T18:08:05.276" v="397" actId="1076"/>
          <ac:picMkLst>
            <pc:docMk/>
            <pc:sldMk cId="1574866000" sldId="286"/>
            <ac:picMk id="1028" creationId="{05163236-D8F8-4475-8421-BE05E58AB495}"/>
          </ac:picMkLst>
        </pc:picChg>
      </pc:sldChg>
      <pc:sldChg chg="modSp mod">
        <pc:chgData name="Jarvon Carson" userId="f1f62c45-4a19-4f8e-934b-b4c64f876624" providerId="ADAL" clId="{C4642D01-E172-4EAE-92AD-93CC9E2D160D}" dt="2021-01-07T18:06:25.558" v="361" actId="255"/>
        <pc:sldMkLst>
          <pc:docMk/>
          <pc:sldMk cId="1088546260" sldId="288"/>
        </pc:sldMkLst>
        <pc:spChg chg="mod">
          <ac:chgData name="Jarvon Carson" userId="f1f62c45-4a19-4f8e-934b-b4c64f876624" providerId="ADAL" clId="{C4642D01-E172-4EAE-92AD-93CC9E2D160D}" dt="2021-01-07T18:06:25.558" v="361" actId="255"/>
          <ac:spMkLst>
            <pc:docMk/>
            <pc:sldMk cId="1088546260" sldId="288"/>
            <ac:spMk id="9" creationId="{FB9EDB0D-3310-4B1F-956C-8CB4B28860BE}"/>
          </ac:spMkLst>
        </pc:spChg>
      </pc:sldChg>
      <pc:sldChg chg="modSp mod">
        <pc:chgData name="Jarvon Carson" userId="f1f62c45-4a19-4f8e-934b-b4c64f876624" providerId="ADAL" clId="{C4642D01-E172-4EAE-92AD-93CC9E2D160D}" dt="2021-01-07T18:15:09.379" v="489" actId="255"/>
        <pc:sldMkLst>
          <pc:docMk/>
          <pc:sldMk cId="1870184419" sldId="289"/>
        </pc:sldMkLst>
        <pc:spChg chg="mod">
          <ac:chgData name="Jarvon Carson" userId="f1f62c45-4a19-4f8e-934b-b4c64f876624" providerId="ADAL" clId="{C4642D01-E172-4EAE-92AD-93CC9E2D160D}" dt="2021-01-07T18:15:09.379" v="489" actId="255"/>
          <ac:spMkLst>
            <pc:docMk/>
            <pc:sldMk cId="1870184419" sldId="289"/>
            <ac:spMk id="5" creationId="{24E76122-4D4C-4996-9C46-2B26966262A4}"/>
          </ac:spMkLst>
        </pc:spChg>
      </pc:sldChg>
      <pc:sldChg chg="modSp mod">
        <pc:chgData name="Jarvon Carson" userId="f1f62c45-4a19-4f8e-934b-b4c64f876624" providerId="ADAL" clId="{C4642D01-E172-4EAE-92AD-93CC9E2D160D}" dt="2021-01-07T18:17:16.541" v="553" actId="113"/>
        <pc:sldMkLst>
          <pc:docMk/>
          <pc:sldMk cId="2668414842" sldId="290"/>
        </pc:sldMkLst>
        <pc:spChg chg="mod">
          <ac:chgData name="Jarvon Carson" userId="f1f62c45-4a19-4f8e-934b-b4c64f876624" providerId="ADAL" clId="{C4642D01-E172-4EAE-92AD-93CC9E2D160D}" dt="2021-01-07T18:17:16.541" v="553" actId="113"/>
          <ac:spMkLst>
            <pc:docMk/>
            <pc:sldMk cId="2668414842" sldId="290"/>
            <ac:spMk id="3" creationId="{15ED5DBC-DD6F-44D8-90B0-7AF38582ADA4}"/>
          </ac:spMkLst>
        </pc:spChg>
      </pc:sldChg>
      <pc:sldChg chg="modSp mod">
        <pc:chgData name="Jarvon Carson" userId="f1f62c45-4a19-4f8e-934b-b4c64f876624" providerId="ADAL" clId="{C4642D01-E172-4EAE-92AD-93CC9E2D160D}" dt="2021-01-07T18:16:40.803" v="523" actId="207"/>
        <pc:sldMkLst>
          <pc:docMk/>
          <pc:sldMk cId="470955811" sldId="291"/>
        </pc:sldMkLst>
        <pc:spChg chg="mod">
          <ac:chgData name="Jarvon Carson" userId="f1f62c45-4a19-4f8e-934b-b4c64f876624" providerId="ADAL" clId="{C4642D01-E172-4EAE-92AD-93CC9E2D160D}" dt="2021-01-07T18:16:40.803" v="523" actId="207"/>
          <ac:spMkLst>
            <pc:docMk/>
            <pc:sldMk cId="470955811" sldId="291"/>
            <ac:spMk id="6" creationId="{8B48E240-F659-42BD-963B-CA4852B3D357}"/>
          </ac:spMkLst>
        </pc:spChg>
      </pc:sldChg>
      <pc:sldChg chg="addSp delSp modSp">
        <pc:chgData name="Jarvon Carson" userId="f1f62c45-4a19-4f8e-934b-b4c64f876624" providerId="ADAL" clId="{C4642D01-E172-4EAE-92AD-93CC9E2D160D}" dt="2021-01-07T18:15:15.101" v="491" actId="478"/>
        <pc:sldMkLst>
          <pc:docMk/>
          <pc:sldMk cId="4292866322" sldId="292"/>
        </pc:sldMkLst>
        <pc:spChg chg="add mod">
          <ac:chgData name="Jarvon Carson" userId="f1f62c45-4a19-4f8e-934b-b4c64f876624" providerId="ADAL" clId="{C4642D01-E172-4EAE-92AD-93CC9E2D160D}" dt="2021-01-07T18:15:15.101" v="491" actId="478"/>
          <ac:spMkLst>
            <pc:docMk/>
            <pc:sldMk cId="4292866322" sldId="292"/>
            <ac:spMk id="2" creationId="{D71A9FBE-7370-498C-9474-2E12A3E177E4}"/>
          </ac:spMkLst>
        </pc:spChg>
        <pc:picChg chg="del mod">
          <ac:chgData name="Jarvon Carson" userId="f1f62c45-4a19-4f8e-934b-b4c64f876624" providerId="ADAL" clId="{C4642D01-E172-4EAE-92AD-93CC9E2D160D}" dt="2021-01-07T18:15:15.101" v="491" actId="478"/>
          <ac:picMkLst>
            <pc:docMk/>
            <pc:sldMk cId="4292866322" sldId="292"/>
            <ac:picMk id="8" creationId="{E3FCAE72-4F2C-4A4B-9186-DCBF6740A9C4}"/>
          </ac:picMkLst>
        </pc:picChg>
      </pc:sldChg>
      <pc:sldChg chg="addSp delSp modSp">
        <pc:chgData name="Jarvon Carson" userId="f1f62c45-4a19-4f8e-934b-b4c64f876624" providerId="ADAL" clId="{C4642D01-E172-4EAE-92AD-93CC9E2D160D}" dt="2021-01-07T18:15:20.850" v="492" actId="478"/>
        <pc:sldMkLst>
          <pc:docMk/>
          <pc:sldMk cId="308082391" sldId="293"/>
        </pc:sldMkLst>
        <pc:spChg chg="add mod">
          <ac:chgData name="Jarvon Carson" userId="f1f62c45-4a19-4f8e-934b-b4c64f876624" providerId="ADAL" clId="{C4642D01-E172-4EAE-92AD-93CC9E2D160D}" dt="2021-01-07T18:15:20.850" v="492" actId="478"/>
          <ac:spMkLst>
            <pc:docMk/>
            <pc:sldMk cId="308082391" sldId="293"/>
            <ac:spMk id="2" creationId="{1146CDE4-97B8-4BC7-BFEE-16E0314F8270}"/>
          </ac:spMkLst>
        </pc:spChg>
        <pc:picChg chg="del">
          <ac:chgData name="Jarvon Carson" userId="f1f62c45-4a19-4f8e-934b-b4c64f876624" providerId="ADAL" clId="{C4642D01-E172-4EAE-92AD-93CC9E2D160D}" dt="2021-01-07T18:15:20.850" v="492" actId="478"/>
          <ac:picMkLst>
            <pc:docMk/>
            <pc:sldMk cId="308082391" sldId="293"/>
            <ac:picMk id="8" creationId="{8BB9E139-6248-44D5-80AF-62A515329FAF}"/>
          </ac:picMkLst>
        </pc:picChg>
      </pc:sldChg>
      <pc:sldChg chg="modSp mod">
        <pc:chgData name="Jarvon Carson" userId="f1f62c45-4a19-4f8e-934b-b4c64f876624" providerId="ADAL" clId="{C4642D01-E172-4EAE-92AD-93CC9E2D160D}" dt="2021-01-07T17:56:49.146" v="198" actId="207"/>
        <pc:sldMkLst>
          <pc:docMk/>
          <pc:sldMk cId="3889501348" sldId="294"/>
        </pc:sldMkLst>
        <pc:spChg chg="mod">
          <ac:chgData name="Jarvon Carson" userId="f1f62c45-4a19-4f8e-934b-b4c64f876624" providerId="ADAL" clId="{C4642D01-E172-4EAE-92AD-93CC9E2D160D}" dt="2021-01-07T17:56:49.146" v="198" actId="207"/>
          <ac:spMkLst>
            <pc:docMk/>
            <pc:sldMk cId="3889501348" sldId="294"/>
            <ac:spMk id="6" creationId="{EFBA8907-E702-46E8-952F-01111B926A9F}"/>
          </ac:spMkLst>
        </pc:spChg>
      </pc:sldChg>
      <pc:sldChg chg="modSp mod">
        <pc:chgData name="Jarvon Carson" userId="f1f62c45-4a19-4f8e-934b-b4c64f876624" providerId="ADAL" clId="{C4642D01-E172-4EAE-92AD-93CC9E2D160D}" dt="2021-01-07T18:06:13.188" v="359" actId="2711"/>
        <pc:sldMkLst>
          <pc:docMk/>
          <pc:sldMk cId="4165955278" sldId="295"/>
        </pc:sldMkLst>
        <pc:spChg chg="mod">
          <ac:chgData name="Jarvon Carson" userId="f1f62c45-4a19-4f8e-934b-b4c64f876624" providerId="ADAL" clId="{C4642D01-E172-4EAE-92AD-93CC9E2D160D}" dt="2021-01-07T18:06:13.188" v="359" actId="2711"/>
          <ac:spMkLst>
            <pc:docMk/>
            <pc:sldMk cId="4165955278" sldId="295"/>
            <ac:spMk id="7" creationId="{A644C685-76FD-4EFA-8543-C2560986324C}"/>
          </ac:spMkLst>
        </pc:spChg>
      </pc:sldChg>
      <pc:sldChg chg="modSp mod">
        <pc:chgData name="Jarvon Carson" userId="f1f62c45-4a19-4f8e-934b-b4c64f876624" providerId="ADAL" clId="{C4642D01-E172-4EAE-92AD-93CC9E2D160D}" dt="2021-01-07T17:56:17.633" v="197" actId="20577"/>
        <pc:sldMkLst>
          <pc:docMk/>
          <pc:sldMk cId="3621490247" sldId="297"/>
        </pc:sldMkLst>
        <pc:spChg chg="mod">
          <ac:chgData name="Jarvon Carson" userId="f1f62c45-4a19-4f8e-934b-b4c64f876624" providerId="ADAL" clId="{C4642D01-E172-4EAE-92AD-93CC9E2D160D}" dt="2021-01-07T17:56:17.633" v="197" actId="20577"/>
          <ac:spMkLst>
            <pc:docMk/>
            <pc:sldMk cId="3621490247" sldId="297"/>
            <ac:spMk id="2" creationId="{F506ABAA-746E-4386-BCA1-2495976D107E}"/>
          </ac:spMkLst>
        </pc:spChg>
        <pc:picChg chg="mod">
          <ac:chgData name="Jarvon Carson" userId="f1f62c45-4a19-4f8e-934b-b4c64f876624" providerId="ADAL" clId="{C4642D01-E172-4EAE-92AD-93CC9E2D160D}" dt="2021-01-07T17:56:03.837" v="193" actId="14100"/>
          <ac:picMkLst>
            <pc:docMk/>
            <pc:sldMk cId="3621490247" sldId="297"/>
            <ac:picMk id="5" creationId="{BC2885D3-A36A-4A66-A71C-FD1E591122BA}"/>
          </ac:picMkLst>
        </pc:picChg>
      </pc:sldChg>
      <pc:sldChg chg="modSp mod">
        <pc:chgData name="Jarvon Carson" userId="f1f62c45-4a19-4f8e-934b-b4c64f876624" providerId="ADAL" clId="{C4642D01-E172-4EAE-92AD-93CC9E2D160D}" dt="2021-01-07T17:46:56.674" v="36" actId="1076"/>
        <pc:sldMkLst>
          <pc:docMk/>
          <pc:sldMk cId="1778587629" sldId="301"/>
        </pc:sldMkLst>
        <pc:spChg chg="mod">
          <ac:chgData name="Jarvon Carson" userId="f1f62c45-4a19-4f8e-934b-b4c64f876624" providerId="ADAL" clId="{C4642D01-E172-4EAE-92AD-93CC9E2D160D}" dt="2021-01-07T17:46:56.674" v="36" actId="1076"/>
          <ac:spMkLst>
            <pc:docMk/>
            <pc:sldMk cId="1778587629" sldId="301"/>
            <ac:spMk id="2" creationId="{00000000-0000-0000-0000-000000000000}"/>
          </ac:spMkLst>
        </pc:spChg>
        <pc:spChg chg="mod">
          <ac:chgData name="Jarvon Carson" userId="f1f62c45-4a19-4f8e-934b-b4c64f876624" providerId="ADAL" clId="{C4642D01-E172-4EAE-92AD-93CC9E2D160D}" dt="2021-01-07T17:46:51.395" v="35" actId="1076"/>
          <ac:spMkLst>
            <pc:docMk/>
            <pc:sldMk cId="1778587629" sldId="301"/>
            <ac:spMk id="3" creationId="{00000000-0000-0000-0000-000000000000}"/>
          </ac:spMkLst>
        </pc:spChg>
      </pc:sldChg>
      <pc:sldChg chg="modSp mod">
        <pc:chgData name="Jarvon Carson" userId="f1f62c45-4a19-4f8e-934b-b4c64f876624" providerId="ADAL" clId="{C4642D01-E172-4EAE-92AD-93CC9E2D160D}" dt="2021-01-07T17:53:45.100" v="149" actId="207"/>
        <pc:sldMkLst>
          <pc:docMk/>
          <pc:sldMk cId="1159987036" sldId="302"/>
        </pc:sldMkLst>
        <pc:spChg chg="mod">
          <ac:chgData name="Jarvon Carson" userId="f1f62c45-4a19-4f8e-934b-b4c64f876624" providerId="ADAL" clId="{C4642D01-E172-4EAE-92AD-93CC9E2D160D}" dt="2021-01-07T17:53:45.100" v="149" actId="207"/>
          <ac:spMkLst>
            <pc:docMk/>
            <pc:sldMk cId="1159987036" sldId="302"/>
            <ac:spMk id="3" creationId="{2E75C6D7-5A4E-454D-953D-B07CB24ABF9C}"/>
          </ac:spMkLst>
        </pc:spChg>
      </pc:sldChg>
      <pc:sldChg chg="modSp mod">
        <pc:chgData name="Jarvon Carson" userId="f1f62c45-4a19-4f8e-934b-b4c64f876624" providerId="ADAL" clId="{C4642D01-E172-4EAE-92AD-93CC9E2D160D}" dt="2021-01-07T17:48:23.620" v="46" actId="207"/>
        <pc:sldMkLst>
          <pc:docMk/>
          <pc:sldMk cId="1649740057" sldId="476"/>
        </pc:sldMkLst>
        <pc:spChg chg="mod">
          <ac:chgData name="Jarvon Carson" userId="f1f62c45-4a19-4f8e-934b-b4c64f876624" providerId="ADAL" clId="{C4642D01-E172-4EAE-92AD-93CC9E2D160D}" dt="2021-01-07T17:48:23.620" v="46" actId="207"/>
          <ac:spMkLst>
            <pc:docMk/>
            <pc:sldMk cId="1649740057" sldId="476"/>
            <ac:spMk id="2" creationId="{9ED23FB3-5E6A-4BF8-8261-1DD78DDC59B5}"/>
          </ac:spMkLst>
        </pc:spChg>
      </pc:sldChg>
      <pc:sldChg chg="modSp mod">
        <pc:chgData name="Jarvon Carson" userId="f1f62c45-4a19-4f8e-934b-b4c64f876624" providerId="ADAL" clId="{C4642D01-E172-4EAE-92AD-93CC9E2D160D}" dt="2021-01-07T18:03:06.116" v="320" actId="20577"/>
        <pc:sldMkLst>
          <pc:docMk/>
          <pc:sldMk cId="3117397276" sldId="477"/>
        </pc:sldMkLst>
        <pc:spChg chg="mod">
          <ac:chgData name="Jarvon Carson" userId="f1f62c45-4a19-4f8e-934b-b4c64f876624" providerId="ADAL" clId="{C4642D01-E172-4EAE-92AD-93CC9E2D160D}" dt="2021-01-07T18:03:06.116" v="320" actId="20577"/>
          <ac:spMkLst>
            <pc:docMk/>
            <pc:sldMk cId="3117397276" sldId="477"/>
            <ac:spMk id="2" creationId="{0E89D1EB-B44E-4056-9323-08F40D3FDBBF}"/>
          </ac:spMkLst>
        </pc:spChg>
      </pc:sldChg>
      <pc:sldChg chg="modSp mod">
        <pc:chgData name="Jarvon Carson" userId="f1f62c45-4a19-4f8e-934b-b4c64f876624" providerId="ADAL" clId="{C4642D01-E172-4EAE-92AD-93CC9E2D160D}" dt="2021-01-07T18:14:29.330" v="484" actId="122"/>
        <pc:sldMkLst>
          <pc:docMk/>
          <pc:sldMk cId="2837116334" sldId="479"/>
        </pc:sldMkLst>
        <pc:spChg chg="mod">
          <ac:chgData name="Jarvon Carson" userId="f1f62c45-4a19-4f8e-934b-b4c64f876624" providerId="ADAL" clId="{C4642D01-E172-4EAE-92AD-93CC9E2D160D}" dt="2021-01-07T18:14:29.330" v="484" actId="122"/>
          <ac:spMkLst>
            <pc:docMk/>
            <pc:sldMk cId="2837116334" sldId="479"/>
            <ac:spMk id="3" creationId="{F63A2F04-BF45-432B-A8EB-B7D8D79CB2C4}"/>
          </ac:spMkLst>
        </pc:spChg>
      </pc:sldChg>
      <pc:sldChg chg="modSp mod">
        <pc:chgData name="Jarvon Carson" userId="f1f62c45-4a19-4f8e-934b-b4c64f876624" providerId="ADAL" clId="{C4642D01-E172-4EAE-92AD-93CC9E2D160D}" dt="2021-01-07T18:15:50.909" v="522" actId="14100"/>
        <pc:sldMkLst>
          <pc:docMk/>
          <pc:sldMk cId="380342390" sldId="482"/>
        </pc:sldMkLst>
        <pc:spChg chg="mod">
          <ac:chgData name="Jarvon Carson" userId="f1f62c45-4a19-4f8e-934b-b4c64f876624" providerId="ADAL" clId="{C4642D01-E172-4EAE-92AD-93CC9E2D160D}" dt="2021-01-07T18:15:41.297" v="518" actId="20577"/>
          <ac:spMkLst>
            <pc:docMk/>
            <pc:sldMk cId="380342390" sldId="482"/>
            <ac:spMk id="10" creationId="{643D3699-6F82-450D-B355-45B67AEB5D88}"/>
          </ac:spMkLst>
        </pc:spChg>
        <pc:picChg chg="mod">
          <ac:chgData name="Jarvon Carson" userId="f1f62c45-4a19-4f8e-934b-b4c64f876624" providerId="ADAL" clId="{C4642D01-E172-4EAE-92AD-93CC9E2D160D}" dt="2021-01-07T18:15:46.974" v="520" actId="14100"/>
          <ac:picMkLst>
            <pc:docMk/>
            <pc:sldMk cId="380342390" sldId="482"/>
            <ac:picMk id="9" creationId="{3551B118-7394-4DA2-AA75-6F0430FED793}"/>
          </ac:picMkLst>
        </pc:picChg>
        <pc:picChg chg="mod">
          <ac:chgData name="Jarvon Carson" userId="f1f62c45-4a19-4f8e-934b-b4c64f876624" providerId="ADAL" clId="{C4642D01-E172-4EAE-92AD-93CC9E2D160D}" dt="2021-01-07T18:15:50.909" v="522" actId="14100"/>
          <ac:picMkLst>
            <pc:docMk/>
            <pc:sldMk cId="380342390" sldId="482"/>
            <ac:picMk id="12" creationId="{C626ACF1-D125-45C3-82CC-A22E81599236}"/>
          </ac:picMkLst>
        </pc:picChg>
      </pc:sldChg>
      <pc:sldChg chg="modSp mod">
        <pc:chgData name="Jarvon Carson" userId="f1f62c45-4a19-4f8e-934b-b4c64f876624" providerId="ADAL" clId="{C4642D01-E172-4EAE-92AD-93CC9E2D160D}" dt="2021-01-07T18:01:21.717" v="249" actId="207"/>
        <pc:sldMkLst>
          <pc:docMk/>
          <pc:sldMk cId="358752734" sldId="485"/>
        </pc:sldMkLst>
        <pc:spChg chg="mod">
          <ac:chgData name="Jarvon Carson" userId="f1f62c45-4a19-4f8e-934b-b4c64f876624" providerId="ADAL" clId="{C4642D01-E172-4EAE-92AD-93CC9E2D160D}" dt="2021-01-07T18:01:21.717" v="249" actId="207"/>
          <ac:spMkLst>
            <pc:docMk/>
            <pc:sldMk cId="358752734" sldId="485"/>
            <ac:spMk id="2" creationId="{2C21561D-3CCF-4CF1-88EE-7AA2FD8323C2}"/>
          </ac:spMkLst>
        </pc:spChg>
      </pc:sldChg>
      <pc:sldChg chg="modSp mod">
        <pc:chgData name="Jarvon Carson" userId="f1f62c45-4a19-4f8e-934b-b4c64f876624" providerId="ADAL" clId="{C4642D01-E172-4EAE-92AD-93CC9E2D160D}" dt="2021-01-07T17:45:16.913" v="14" actId="207"/>
        <pc:sldMkLst>
          <pc:docMk/>
          <pc:sldMk cId="654435203" sldId="486"/>
        </pc:sldMkLst>
        <pc:spChg chg="mod">
          <ac:chgData name="Jarvon Carson" userId="f1f62c45-4a19-4f8e-934b-b4c64f876624" providerId="ADAL" clId="{C4642D01-E172-4EAE-92AD-93CC9E2D160D}" dt="2021-01-07T17:45:16.913" v="14" actId="207"/>
          <ac:spMkLst>
            <pc:docMk/>
            <pc:sldMk cId="654435203" sldId="486"/>
            <ac:spMk id="3" creationId="{52736E45-18CA-45EB-92D1-A6C3A5E79AA6}"/>
          </ac:spMkLst>
        </pc:spChg>
      </pc:sldChg>
      <pc:sldChg chg="addSp delSp modSp new mod ord modClrScheme chgLayout">
        <pc:chgData name="Jarvon Carson" userId="f1f62c45-4a19-4f8e-934b-b4c64f876624" providerId="ADAL" clId="{C4642D01-E172-4EAE-92AD-93CC9E2D160D}" dt="2021-01-07T18:09:34.176" v="481" actId="114"/>
        <pc:sldMkLst>
          <pc:docMk/>
          <pc:sldMk cId="842869009" sldId="487"/>
        </pc:sldMkLst>
        <pc:spChg chg="del mod ord">
          <ac:chgData name="Jarvon Carson" userId="f1f62c45-4a19-4f8e-934b-b4c64f876624" providerId="ADAL" clId="{C4642D01-E172-4EAE-92AD-93CC9E2D160D}" dt="2021-01-07T18:09:04.792" v="455" actId="700"/>
          <ac:spMkLst>
            <pc:docMk/>
            <pc:sldMk cId="842869009" sldId="487"/>
            <ac:spMk id="2" creationId="{DDCAA387-8C0A-4F13-8B13-D7BF772470E0}"/>
          </ac:spMkLst>
        </pc:spChg>
        <pc:spChg chg="mod ord">
          <ac:chgData name="Jarvon Carson" userId="f1f62c45-4a19-4f8e-934b-b4c64f876624" providerId="ADAL" clId="{C4642D01-E172-4EAE-92AD-93CC9E2D160D}" dt="2021-01-07T18:09:34.176" v="481" actId="114"/>
          <ac:spMkLst>
            <pc:docMk/>
            <pc:sldMk cId="842869009" sldId="487"/>
            <ac:spMk id="3" creationId="{433EB02B-4FBA-4065-A5AD-5E9F87FDC508}"/>
          </ac:spMkLst>
        </pc:spChg>
        <pc:spChg chg="add mod ord">
          <ac:chgData name="Jarvon Carson" userId="f1f62c45-4a19-4f8e-934b-b4c64f876624" providerId="ADAL" clId="{C4642D01-E172-4EAE-92AD-93CC9E2D160D}" dt="2021-01-07T18:09:15.894" v="475" actId="20577"/>
          <ac:spMkLst>
            <pc:docMk/>
            <pc:sldMk cId="842869009" sldId="487"/>
            <ac:spMk id="4" creationId="{61027DBC-D206-42BB-B857-AD4D24F020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dirty="0"/>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dirty="0"/>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41</a:t>
            </a:fld>
            <a:endParaRPr lang="en-US" dirty="0"/>
          </a:p>
        </p:txBody>
      </p:sp>
    </p:spTree>
    <p:extLst>
      <p:ext uri="{BB962C8B-B14F-4D97-AF65-F5344CB8AC3E}">
        <p14:creationId xmlns:p14="http://schemas.microsoft.com/office/powerpoint/2010/main" val="333169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42</a:t>
            </a:fld>
            <a:endParaRPr lang="en-US" dirty="0"/>
          </a:p>
        </p:txBody>
      </p:sp>
    </p:spTree>
    <p:extLst>
      <p:ext uri="{BB962C8B-B14F-4D97-AF65-F5344CB8AC3E}">
        <p14:creationId xmlns:p14="http://schemas.microsoft.com/office/powerpoint/2010/main" val="4076892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43</a:t>
            </a:fld>
            <a:endParaRPr lang="en-US" dirty="0"/>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dirty="0"/>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dirty="0"/>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dirty="0"/>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dirty="0"/>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dirty="0"/>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dirty="0"/>
          </a:p>
        </p:txBody>
      </p:sp>
    </p:spTree>
    <p:extLst>
      <p:ext uri="{BB962C8B-B14F-4D97-AF65-F5344CB8AC3E}">
        <p14:creationId xmlns:p14="http://schemas.microsoft.com/office/powerpoint/2010/main" val="109153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6D973-A7C7-4618-8397-A662CECF11D2}" type="slidenum">
              <a:rPr lang="en-US" smtClean="0"/>
              <a:t>9</a:t>
            </a:fld>
            <a:endParaRPr lang="en-US" dirty="0"/>
          </a:p>
        </p:txBody>
      </p:sp>
    </p:spTree>
    <p:extLst>
      <p:ext uri="{BB962C8B-B14F-4D97-AF65-F5344CB8AC3E}">
        <p14:creationId xmlns:p14="http://schemas.microsoft.com/office/powerpoint/2010/main" val="1193892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28</a:t>
            </a:fld>
            <a:endParaRPr lang="en-US" dirty="0"/>
          </a:p>
        </p:txBody>
      </p:sp>
    </p:spTree>
    <p:extLst>
      <p:ext uri="{BB962C8B-B14F-4D97-AF65-F5344CB8AC3E}">
        <p14:creationId xmlns:p14="http://schemas.microsoft.com/office/powerpoint/2010/main" val="863847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stoverlf@jmu.edu"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hyperlink" Target="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6.wmf"/></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econedlink.org/resources/what-is-money-why-does-it-have-value/" TargetMode="Externa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youtube.com/watch?reload=9&amp;v=AjTwcQYgISA" TargetMode="Externa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s://www.youtube.com/watch?v=K4FbgX2-Uck" TargetMode="Externa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ouncilforeconed.org/wp-content/uploads/2012/03/voluntary-national-content-standards-2010.pdf" TargetMode="External"/><Relationship Id="rId7" Type="http://schemas.openxmlformats.org/officeDocument/2006/relationships/hyperlink" Target="https://www.econedlink.org/resources/what-is-money-why-does-it-have-valu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econedlink.org/resources/do-i-look-like-im-made-of-money/?view=teacher" TargetMode="External"/><Relationship Id="rId5" Type="http://schemas.openxmlformats.org/officeDocument/2006/relationships/hyperlink" Target="https://holidayhouse.com/wp-content/uploads/2019/01/Dreamers" TargetMode="Externa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1.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image" Target="../media/image8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ouncilforeconed.org/wp-content/uploads/2012/03/voluntary-national-content-standards-2010.pdf"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2145"/>
            <a:ext cx="7772400" cy="2988012"/>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lnSpc>
                <a:spcPct val="100000"/>
              </a:lnSpc>
              <a:spcAft>
                <a:spcPts val="0"/>
              </a:spcAft>
              <a:defRPr/>
            </a:pPr>
            <a:br>
              <a:rPr lang="en-US" sz="6000" dirty="0"/>
            </a:br>
            <a:br>
              <a:rPr lang="en-US" sz="6000" dirty="0"/>
            </a:br>
            <a:r>
              <a:rPr lang="en-US" sz="4400" b="1" dirty="0">
                <a:effectLst/>
                <a:latin typeface="Calibri" panose="020F0502020204030204" pitchFamily="34" charset="0"/>
                <a:ea typeface="Calibri" panose="020F0502020204030204" pitchFamily="34" charset="0"/>
                <a:cs typeface="Times New Roman" panose="02020603050405020304" pitchFamily="18" charset="0"/>
              </a:rPr>
              <a:t>Hot off the Presses: </a:t>
            </a:r>
            <a:br>
              <a:rPr lang="en-US" sz="3600" b="1" dirty="0">
                <a:effectLst/>
                <a:latin typeface="Calibri" panose="020F0502020204030204" pitchFamily="34" charset="0"/>
                <a:ea typeface="Calibri" panose="020F0502020204030204" pitchFamily="34" charset="0"/>
                <a:cs typeface="Times New Roman" panose="02020603050405020304" pitchFamily="18" charset="0"/>
              </a:rPr>
            </a:br>
            <a:r>
              <a:rPr lang="en-US" sz="3100" b="1" dirty="0">
                <a:solidFill>
                  <a:srgbClr val="7A9900"/>
                </a:solidFill>
                <a:effectLst/>
                <a:latin typeface="Calibri" panose="020F0502020204030204" pitchFamily="34" charset="0"/>
                <a:ea typeface="Calibri" panose="020F0502020204030204" pitchFamily="34" charset="0"/>
                <a:cs typeface="Times New Roman" panose="02020603050405020304" pitchFamily="18" charset="0"/>
              </a:rPr>
              <a:t>New Picture Books featuring Economic Concepts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4400" dirty="0"/>
            </a:br>
            <a:br>
              <a:rPr lang="en-US" sz="4400" dirty="0">
                <a:solidFill>
                  <a:schemeClr val="tx1"/>
                </a:solidFill>
              </a:rPr>
            </a:br>
            <a:br>
              <a:rPr lang="en-US" sz="4400" dirty="0">
                <a:solidFill>
                  <a:schemeClr val="tx1"/>
                </a:solidFill>
              </a:rPr>
            </a:br>
            <a:br>
              <a:rPr lang="en-US" sz="4400" dirty="0">
                <a:solidFill>
                  <a:schemeClr val="tx1"/>
                </a:solidFill>
              </a:rPr>
            </a:br>
            <a:r>
              <a:rPr lang="en-US" sz="2700" dirty="0">
                <a:solidFill>
                  <a:schemeClr val="tx1"/>
                </a:solidFill>
              </a:rPr>
              <a:t>Lynne Farrell Stover</a:t>
            </a:r>
            <a:br>
              <a:rPr lang="en-US" sz="2700" dirty="0">
                <a:solidFill>
                  <a:schemeClr val="tx1"/>
                </a:solidFill>
              </a:rPr>
            </a:br>
            <a:r>
              <a:rPr lang="en-US" sz="2700" dirty="0">
                <a:solidFill>
                  <a:schemeClr val="tx1"/>
                </a:solidFill>
                <a:latin typeface="Calibri"/>
                <a:ea typeface="ＭＳ Ｐゴシック"/>
                <a:cs typeface="Calibri"/>
              </a:rPr>
              <a:t>January 12, 2021</a:t>
            </a:r>
            <a:br>
              <a:rPr lang="en-US" sz="2700" dirty="0">
                <a:solidFill>
                  <a:schemeClr val="tx1"/>
                </a:solidFill>
                <a:latin typeface="Calibri"/>
                <a:ea typeface="ＭＳ Ｐゴシック"/>
                <a:cs typeface="Calibri"/>
              </a:rPr>
            </a:br>
            <a:r>
              <a:rPr lang="en-US" sz="2700" dirty="0">
                <a:solidFill>
                  <a:schemeClr val="tx1"/>
                </a:solidFill>
                <a:latin typeface="Calibri"/>
                <a:ea typeface="ＭＳ Ｐゴシック"/>
                <a:cs typeface="Calibri"/>
                <a:hlinkClick r:id="rId3">
                  <a:extLst>
                    <a:ext uri="{A12FA001-AC4F-418D-AE19-62706E023703}">
                      <ahyp:hlinkClr xmlns:ahyp="http://schemas.microsoft.com/office/drawing/2018/hyperlinkcolor" val="tx"/>
                    </a:ext>
                  </a:extLst>
                </a:hlinkClick>
              </a:rPr>
              <a:t>stoverlf@jmu.edu</a:t>
            </a:r>
            <a:r>
              <a:rPr lang="en-US" sz="2700" dirty="0">
                <a:solidFill>
                  <a:schemeClr val="tx1"/>
                </a:solidFill>
                <a:latin typeface="Calibri"/>
                <a:ea typeface="ＭＳ Ｐゴシック"/>
                <a:cs typeface="Calibri"/>
              </a:rPr>
              <a:t> </a:t>
            </a:r>
            <a:endParaRPr lang="en-US" sz="2700" dirty="0">
              <a:ln w="11430"/>
              <a:solidFill>
                <a:schemeClr val="tx1"/>
              </a:solidFill>
              <a:effectLst>
                <a:outerShdw blurRad="80000" dist="40000" dir="5040000" algn="tl">
                  <a:srgbClr val="000000">
                    <a:alpha val="0"/>
                  </a:srgbClr>
                </a:outerShdw>
              </a:effectLst>
              <a:ea typeface="+mj-ea"/>
              <a:cs typeface="Calibri"/>
            </a:endParaRPr>
          </a:p>
        </p:txBody>
      </p:sp>
      <p:pic>
        <p:nvPicPr>
          <p:cNvPr id="1030" name="Picture 6" descr="A Gift from Abuela">
            <a:extLst>
              <a:ext uri="{FF2B5EF4-FFF2-40B4-BE49-F238E27FC236}">
                <a16:creationId xmlns:a16="http://schemas.microsoft.com/office/drawing/2014/main" id="{CF841E0E-09F4-4D3C-A904-70B85CC6A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126" y="2420262"/>
            <a:ext cx="1847505" cy="2017476"/>
          </a:xfrm>
          <a:prstGeom prst="rect">
            <a:avLst/>
          </a:prstGeom>
          <a:noFill/>
          <a:ln w="28575">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6" name="Picture 2" descr="Dreamers">
            <a:extLst>
              <a:ext uri="{FF2B5EF4-FFF2-40B4-BE49-F238E27FC236}">
                <a16:creationId xmlns:a16="http://schemas.microsoft.com/office/drawing/2014/main" id="{8932F20B-865D-4B22-A7B9-5185443B5E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50042">
            <a:off x="845549" y="4405307"/>
            <a:ext cx="1555111" cy="196566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The Oldest Student: How Mary Walker Learned to Read">
            <a:extLst>
              <a:ext uri="{FF2B5EF4-FFF2-40B4-BE49-F238E27FC236}">
                <a16:creationId xmlns:a16="http://schemas.microsoft.com/office/drawing/2014/main" id="{1404A613-BEF7-43F8-B63E-EABF73B762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8740" y="2400047"/>
            <a:ext cx="1835564" cy="2239388"/>
          </a:xfrm>
          <a:prstGeom prst="rect">
            <a:avLst/>
          </a:prstGeom>
          <a:noFill/>
          <a:ln w="19050">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1034" name="Picture 10" descr="Dirt Cheap">
            <a:extLst>
              <a:ext uri="{FF2B5EF4-FFF2-40B4-BE49-F238E27FC236}">
                <a16:creationId xmlns:a16="http://schemas.microsoft.com/office/drawing/2014/main" id="{4031C7EC-AE3E-427A-869D-EC3C959504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28419">
            <a:off x="7159614" y="4415249"/>
            <a:ext cx="1653500" cy="1653500"/>
          </a:xfrm>
          <a:prstGeom prst="rect">
            <a:avLst/>
          </a:prstGeom>
          <a:solidFill>
            <a:schemeClr val="accent3">
              <a:lumMod val="50000"/>
            </a:schemeClr>
          </a:solidFill>
          <a:ln w="28575">
            <a:solidFill>
              <a:schemeClr val="accent3">
                <a:lumMod val="50000"/>
              </a:schemeClr>
            </a:solidFill>
          </a:ln>
        </p:spPr>
      </p:pic>
      <p:pic>
        <p:nvPicPr>
          <p:cNvPr id="4098" name="Picture 2" descr="Fry Bread: A Native American Family Story">
            <a:extLst>
              <a:ext uri="{FF2B5EF4-FFF2-40B4-BE49-F238E27FC236}">
                <a16:creationId xmlns:a16="http://schemas.microsoft.com/office/drawing/2014/main" id="{87763733-0995-47D7-8843-F60B6BEFB5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6956" y="2562985"/>
            <a:ext cx="2076450" cy="207645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F069-C4FD-4AC5-A0E1-67308427C0A0}"/>
              </a:ext>
            </a:extLst>
          </p:cNvPr>
          <p:cNvSpPr>
            <a:spLocks noGrp="1"/>
          </p:cNvSpPr>
          <p:nvPr>
            <p:ph type="title"/>
          </p:nvPr>
        </p:nvSpPr>
        <p:spPr>
          <a:xfrm>
            <a:off x="457200" y="485192"/>
            <a:ext cx="8229600" cy="1572208"/>
          </a:xfrm>
        </p:spPr>
        <p:txBody>
          <a:bodyPr/>
          <a:lstStyle/>
          <a:p>
            <a:pPr>
              <a:lnSpc>
                <a:spcPct val="100000"/>
              </a:lnSpc>
            </a:pPr>
            <a:br>
              <a:rPr lang="en-US" i="1" dirty="0">
                <a:solidFill>
                  <a:srgbClr val="4E482C"/>
                </a:solidFill>
              </a:rPr>
            </a:br>
            <a:r>
              <a:rPr lang="en-US" i="1" dirty="0">
                <a:solidFill>
                  <a:srgbClr val="7A9900"/>
                </a:solidFill>
              </a:rPr>
              <a:t>Dirt Cheap </a:t>
            </a:r>
            <a:br>
              <a:rPr lang="en-US" sz="3200" i="1" dirty="0">
                <a:solidFill>
                  <a:srgbClr val="4E482C"/>
                </a:solidFill>
              </a:rPr>
            </a:br>
            <a:r>
              <a:rPr lang="en-US" sz="3200" b="0" dirty="0">
                <a:solidFill>
                  <a:srgbClr val="4E482C"/>
                </a:solidFill>
              </a:rPr>
              <a:t>by Mark Hoffmann</a:t>
            </a:r>
          </a:p>
        </p:txBody>
      </p:sp>
      <p:sp>
        <p:nvSpPr>
          <p:cNvPr id="3" name="Content Placeholder 2">
            <a:extLst>
              <a:ext uri="{FF2B5EF4-FFF2-40B4-BE49-F238E27FC236}">
                <a16:creationId xmlns:a16="http://schemas.microsoft.com/office/drawing/2014/main" id="{5080A323-CD5A-48D8-B80D-67B93958DDBA}"/>
              </a:ext>
            </a:extLst>
          </p:cNvPr>
          <p:cNvSpPr>
            <a:spLocks noGrp="1"/>
          </p:cNvSpPr>
          <p:nvPr>
            <p:ph idx="1"/>
          </p:nvPr>
        </p:nvSpPr>
        <p:spPr>
          <a:xfrm>
            <a:off x="622562" y="2704011"/>
            <a:ext cx="4217437" cy="2511801"/>
          </a:xfrm>
          <a:ln w="19050">
            <a:solidFill>
              <a:schemeClr val="tx1"/>
            </a:solidFill>
          </a:ln>
        </p:spPr>
        <p:txBody>
          <a:bodyPr/>
          <a:lstStyle/>
          <a:p>
            <a:pPr marL="0" indent="0">
              <a:buNone/>
            </a:pPr>
            <a:r>
              <a:rPr lang="en-US" sz="2400" i="0" dirty="0">
                <a:solidFill>
                  <a:srgbClr val="333333"/>
                </a:solidFill>
                <a:effectLst/>
                <a:latin typeface="+mn-lt"/>
              </a:rPr>
              <a:t>Copyright Date: 2020</a:t>
            </a:r>
          </a:p>
          <a:p>
            <a:pPr marL="0" indent="0" algn="l">
              <a:buNone/>
            </a:pPr>
            <a:r>
              <a:rPr lang="en-US" sz="2400" i="0" dirty="0">
                <a:solidFill>
                  <a:srgbClr val="333333"/>
                </a:solidFill>
                <a:effectLst/>
                <a:latin typeface="+mn-lt"/>
              </a:rPr>
              <a:t>Publisher:  Alfred A. Knopf, Inc. </a:t>
            </a:r>
          </a:p>
          <a:p>
            <a:pPr marL="0" indent="0" algn="l">
              <a:buNone/>
            </a:pPr>
            <a:r>
              <a:rPr lang="en-US" sz="2400" i="0" dirty="0">
                <a:solidFill>
                  <a:srgbClr val="333333"/>
                </a:solidFill>
                <a:effectLst/>
                <a:latin typeface="+mn-lt"/>
              </a:rPr>
              <a:t>Reading Level: 1.0</a:t>
            </a:r>
          </a:p>
          <a:p>
            <a:pPr marL="0" indent="0" algn="l">
              <a:buNone/>
            </a:pPr>
            <a:r>
              <a:rPr lang="en-US" sz="2400" i="0" dirty="0">
                <a:solidFill>
                  <a:srgbClr val="333333"/>
                </a:solidFill>
                <a:effectLst/>
                <a:latin typeface="+mn-lt"/>
              </a:rPr>
              <a:t>Interest Level: P-2</a:t>
            </a:r>
          </a:p>
          <a:p>
            <a:pPr marL="0" indent="0">
              <a:buNone/>
            </a:pPr>
            <a:endParaRPr lang="en-US" dirty="0"/>
          </a:p>
        </p:txBody>
      </p:sp>
      <p:pic>
        <p:nvPicPr>
          <p:cNvPr id="4" name="Picture 10" descr="Dirt Cheap">
            <a:extLst>
              <a:ext uri="{FF2B5EF4-FFF2-40B4-BE49-F238E27FC236}">
                <a16:creationId xmlns:a16="http://schemas.microsoft.com/office/drawing/2014/main" id="{60D7A17D-7550-4EBE-B692-C23B83CE5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6048">
            <a:off x="5264224" y="2646576"/>
            <a:ext cx="3373851" cy="3373851"/>
          </a:xfrm>
          <a:prstGeom prst="rect">
            <a:avLst/>
          </a:prstGeom>
          <a:solidFill>
            <a:schemeClr val="accent3">
              <a:lumMod val="50000"/>
            </a:schemeClr>
          </a:solidFill>
          <a:ln w="28575">
            <a:solidFill>
              <a:schemeClr val="accent3">
                <a:lumMod val="50000"/>
              </a:schemeClr>
            </a:solidFill>
          </a:ln>
        </p:spPr>
      </p:pic>
      <p:sp>
        <p:nvSpPr>
          <p:cNvPr id="5" name="TextBox 4">
            <a:extLst>
              <a:ext uri="{FF2B5EF4-FFF2-40B4-BE49-F238E27FC236}">
                <a16:creationId xmlns:a16="http://schemas.microsoft.com/office/drawing/2014/main" id="{F7055B23-C239-48AA-9F18-E9011E555642}"/>
              </a:ext>
            </a:extLst>
          </p:cNvPr>
          <p:cNvSpPr txBox="1"/>
          <p:nvPr/>
        </p:nvSpPr>
        <p:spPr>
          <a:xfrm>
            <a:off x="1245140" y="5515583"/>
            <a:ext cx="1828800" cy="461665"/>
          </a:xfrm>
          <a:prstGeom prst="rect">
            <a:avLst/>
          </a:prstGeom>
          <a:noFill/>
          <a:ln w="12700">
            <a:solidFill>
              <a:schemeClr val="tx1"/>
            </a:solidFill>
          </a:ln>
        </p:spPr>
        <p:txBody>
          <a:bodyPr wrap="square" rtlCol="0">
            <a:spAutoFit/>
          </a:bodyPr>
          <a:lstStyle/>
          <a:p>
            <a:pPr algn="ctr"/>
            <a:r>
              <a:rPr lang="en-US" sz="2400" dirty="0"/>
              <a:t>Fiction</a:t>
            </a:r>
          </a:p>
        </p:txBody>
      </p:sp>
    </p:spTree>
    <p:extLst>
      <p:ext uri="{BB962C8B-B14F-4D97-AF65-F5344CB8AC3E}">
        <p14:creationId xmlns:p14="http://schemas.microsoft.com/office/powerpoint/2010/main" val="41999373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A18BF-9AA1-4231-B1F4-59E56F088873}"/>
              </a:ext>
            </a:extLst>
          </p:cNvPr>
          <p:cNvSpPr>
            <a:spLocks noGrp="1"/>
          </p:cNvSpPr>
          <p:nvPr>
            <p:ph idx="1"/>
          </p:nvPr>
        </p:nvSpPr>
        <p:spPr>
          <a:xfrm>
            <a:off x="457200" y="2013722"/>
            <a:ext cx="8229600" cy="4374813"/>
          </a:xfrm>
        </p:spPr>
        <p:txBody>
          <a:bodyPr/>
          <a:lstStyle/>
          <a:p>
            <a:pPr marL="0" indent="0">
              <a:buNone/>
            </a:pPr>
            <a:r>
              <a:rPr lang="en-US" sz="2400" b="1" dirty="0">
                <a:latin typeface="+mn-lt"/>
              </a:rPr>
              <a:t>Story Synopsis: </a:t>
            </a:r>
            <a:r>
              <a:rPr lang="en-US" sz="2000" b="0" i="0" dirty="0">
                <a:solidFill>
                  <a:srgbClr val="333333"/>
                </a:solidFill>
                <a:effectLst/>
                <a:latin typeface="+mn-lt"/>
              </a:rPr>
              <a:t>Birdie, </a:t>
            </a:r>
            <a:r>
              <a:rPr lang="en-US" sz="2000" b="0" i="0" dirty="0">
                <a:solidFill>
                  <a:srgbClr val="7A9900"/>
                </a:solidFill>
                <a:effectLst/>
                <a:latin typeface="+mn-lt"/>
              </a:rPr>
              <a:t>a young entrepreneur</a:t>
            </a:r>
            <a:r>
              <a:rPr lang="en-US" sz="2000" b="0" i="0" dirty="0">
                <a:solidFill>
                  <a:srgbClr val="333333"/>
                </a:solidFill>
                <a:effectLst/>
                <a:latin typeface="+mn-lt"/>
              </a:rPr>
              <a:t>, doesn't know much about money. She is motivated to learn so that she can purchase a new soccer ball for $24.95.  </a:t>
            </a:r>
            <a:r>
              <a:rPr lang="en-US" sz="2000" dirty="0">
                <a:latin typeface="+mn-lt"/>
              </a:rPr>
              <a:t>When she observes her neighbors all working in their yards, she realizes that she has </a:t>
            </a:r>
            <a:r>
              <a:rPr lang="en-US" sz="2000" dirty="0">
                <a:solidFill>
                  <a:srgbClr val="7A9900"/>
                </a:solidFill>
                <a:latin typeface="+mn-lt"/>
              </a:rPr>
              <a:t>something that they all could use</a:t>
            </a:r>
            <a:r>
              <a:rPr lang="en-US" sz="2000" dirty="0">
                <a:latin typeface="+mn-lt"/>
              </a:rPr>
              <a:t>…dirt! </a:t>
            </a:r>
            <a:br>
              <a:rPr lang="en-US" sz="2000" dirty="0">
                <a:latin typeface="+mn-lt"/>
              </a:rPr>
            </a:br>
            <a:br>
              <a:rPr lang="en-US" sz="2000" dirty="0">
                <a:latin typeface="+mn-lt"/>
              </a:rPr>
            </a:br>
            <a:r>
              <a:rPr lang="en-US" sz="2000" dirty="0">
                <a:latin typeface="+mn-lt"/>
              </a:rPr>
              <a:t>After digging and bagging her product she has accumulated a bag                     full of </a:t>
            </a:r>
            <a:r>
              <a:rPr lang="en-US" sz="2000" b="0" i="0" dirty="0">
                <a:solidFill>
                  <a:srgbClr val="333333"/>
                </a:solidFill>
                <a:effectLst/>
                <a:latin typeface="+mn-lt"/>
              </a:rPr>
              <a:t>quarters, dimes, nickels, pennies, and even dollar bills!</a:t>
            </a:r>
          </a:p>
          <a:p>
            <a:pPr marL="0" indent="0">
              <a:buNone/>
            </a:pPr>
            <a:r>
              <a:rPr lang="en-US" sz="2000" b="0" i="0" dirty="0">
                <a:solidFill>
                  <a:srgbClr val="333333"/>
                </a:solidFill>
                <a:effectLst/>
                <a:latin typeface="+mn-lt"/>
              </a:rPr>
              <a:t>However, she may not have thought through her                                       enterprise as well as she could have. </a:t>
            </a:r>
            <a:br>
              <a:rPr lang="en-US" sz="1800" dirty="0">
                <a:latin typeface="+mn-lt"/>
              </a:rPr>
            </a:br>
            <a:endParaRPr lang="en-US" sz="1800" dirty="0">
              <a:latin typeface="+mn-lt"/>
            </a:endParaRPr>
          </a:p>
        </p:txBody>
      </p:sp>
      <p:pic>
        <p:nvPicPr>
          <p:cNvPr id="5" name="Picture 4">
            <a:extLst>
              <a:ext uri="{FF2B5EF4-FFF2-40B4-BE49-F238E27FC236}">
                <a16:creationId xmlns:a16="http://schemas.microsoft.com/office/drawing/2014/main" id="{25862611-F47B-4600-A459-E08CA5A155D8}"/>
              </a:ext>
            </a:extLst>
          </p:cNvPr>
          <p:cNvPicPr>
            <a:picLocks noChangeAspect="1"/>
          </p:cNvPicPr>
          <p:nvPr/>
        </p:nvPicPr>
        <p:blipFill>
          <a:blip r:embed="rId2"/>
          <a:stretch>
            <a:fillRect/>
          </a:stretch>
        </p:blipFill>
        <p:spPr>
          <a:xfrm>
            <a:off x="6595936" y="4394766"/>
            <a:ext cx="2298441" cy="2082962"/>
          </a:xfrm>
          <a:prstGeom prst="rect">
            <a:avLst/>
          </a:prstGeom>
          <a:ln w="38100">
            <a:solidFill>
              <a:srgbClr val="FF0000"/>
            </a:solidFill>
          </a:ln>
        </p:spPr>
      </p:pic>
      <p:sp>
        <p:nvSpPr>
          <p:cNvPr id="6" name="Title 5">
            <a:extLst>
              <a:ext uri="{FF2B5EF4-FFF2-40B4-BE49-F238E27FC236}">
                <a16:creationId xmlns:a16="http://schemas.microsoft.com/office/drawing/2014/main" id="{F9E61D41-62DA-4728-B7D5-70F9762DA7B3}"/>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59176947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6DDBF2-0824-4E7C-A840-3DBF8462096B}"/>
              </a:ext>
            </a:extLst>
          </p:cNvPr>
          <p:cNvSpPr>
            <a:spLocks noGrp="1"/>
          </p:cNvSpPr>
          <p:nvPr>
            <p:ph idx="1"/>
          </p:nvPr>
        </p:nvSpPr>
        <p:spPr>
          <a:xfrm>
            <a:off x="457199" y="5496128"/>
            <a:ext cx="8608979" cy="660832"/>
          </a:xfrm>
        </p:spPr>
        <p:txBody>
          <a:bodyPr/>
          <a:lstStyle/>
          <a:p>
            <a:pPr marL="0" indent="0">
              <a:buNone/>
            </a:pPr>
            <a:r>
              <a:rPr lang="en-US" sz="1200" dirty="0"/>
              <a:t>https://static1.squarespace.com/static/596301cc3a0411d39d8b2f47/t/5ebf5e393072bb7b9d246b9c/1589599840669/Dirt_Cheap_1.pdf</a:t>
            </a:r>
          </a:p>
        </p:txBody>
      </p:sp>
      <p:pic>
        <p:nvPicPr>
          <p:cNvPr id="5" name="Picture 4">
            <a:extLst>
              <a:ext uri="{FF2B5EF4-FFF2-40B4-BE49-F238E27FC236}">
                <a16:creationId xmlns:a16="http://schemas.microsoft.com/office/drawing/2014/main" id="{296DDD7E-B378-48CA-B0D8-35426B63DDB4}"/>
              </a:ext>
            </a:extLst>
          </p:cNvPr>
          <p:cNvPicPr>
            <a:picLocks noChangeAspect="1"/>
          </p:cNvPicPr>
          <p:nvPr/>
        </p:nvPicPr>
        <p:blipFill>
          <a:blip r:embed="rId2"/>
          <a:stretch>
            <a:fillRect/>
          </a:stretch>
        </p:blipFill>
        <p:spPr>
          <a:xfrm>
            <a:off x="680906" y="1632302"/>
            <a:ext cx="2854257" cy="3682911"/>
          </a:xfrm>
          <a:prstGeom prst="rect">
            <a:avLst/>
          </a:prstGeom>
        </p:spPr>
      </p:pic>
      <p:pic>
        <p:nvPicPr>
          <p:cNvPr id="7" name="Picture 6">
            <a:extLst>
              <a:ext uri="{FF2B5EF4-FFF2-40B4-BE49-F238E27FC236}">
                <a16:creationId xmlns:a16="http://schemas.microsoft.com/office/drawing/2014/main" id="{49C34D4A-6BE8-4B29-A247-B71B258D389F}"/>
              </a:ext>
            </a:extLst>
          </p:cNvPr>
          <p:cNvPicPr>
            <a:picLocks noChangeAspect="1"/>
          </p:cNvPicPr>
          <p:nvPr/>
        </p:nvPicPr>
        <p:blipFill>
          <a:blip r:embed="rId3"/>
          <a:stretch>
            <a:fillRect/>
          </a:stretch>
        </p:blipFill>
        <p:spPr>
          <a:xfrm>
            <a:off x="5606553" y="1632302"/>
            <a:ext cx="2942425" cy="3751867"/>
          </a:xfrm>
          <a:prstGeom prst="rect">
            <a:avLst/>
          </a:prstGeom>
        </p:spPr>
      </p:pic>
      <p:sp>
        <p:nvSpPr>
          <p:cNvPr id="6" name="TextBox 5">
            <a:extLst>
              <a:ext uri="{FF2B5EF4-FFF2-40B4-BE49-F238E27FC236}">
                <a16:creationId xmlns:a16="http://schemas.microsoft.com/office/drawing/2014/main" id="{DCFFF127-1B74-4BB9-BF59-4570DF3BBDE1}"/>
              </a:ext>
            </a:extLst>
          </p:cNvPr>
          <p:cNvSpPr txBox="1"/>
          <p:nvPr/>
        </p:nvSpPr>
        <p:spPr>
          <a:xfrm>
            <a:off x="457199" y="5833794"/>
            <a:ext cx="8608979" cy="261610"/>
          </a:xfrm>
          <a:prstGeom prst="rect">
            <a:avLst/>
          </a:prstGeom>
          <a:noFill/>
        </p:spPr>
        <p:txBody>
          <a:bodyPr wrap="square">
            <a:spAutoFit/>
          </a:bodyPr>
          <a:lstStyle/>
          <a:p>
            <a:r>
              <a:rPr lang="en-US" sz="1100" dirty="0"/>
              <a:t>https://static1.squarespace.com/static/596301cc3a0411d39d8b2f47/t/5ebf5e72e5e653713b79f82e/1589599926254/Dirt_Cheap_2.pdf</a:t>
            </a:r>
          </a:p>
        </p:txBody>
      </p:sp>
      <p:sp>
        <p:nvSpPr>
          <p:cNvPr id="4" name="TextBox 3">
            <a:extLst>
              <a:ext uri="{FF2B5EF4-FFF2-40B4-BE49-F238E27FC236}">
                <a16:creationId xmlns:a16="http://schemas.microsoft.com/office/drawing/2014/main" id="{68057957-5A70-4641-9FA1-A850FB99ED91}"/>
              </a:ext>
            </a:extLst>
          </p:cNvPr>
          <p:cNvSpPr txBox="1"/>
          <p:nvPr/>
        </p:nvSpPr>
        <p:spPr>
          <a:xfrm>
            <a:off x="2937753" y="1109082"/>
            <a:ext cx="3268494" cy="523220"/>
          </a:xfrm>
          <a:prstGeom prst="rect">
            <a:avLst/>
          </a:prstGeom>
          <a:noFill/>
        </p:spPr>
        <p:txBody>
          <a:bodyPr wrap="square" rtlCol="0">
            <a:spAutoFit/>
          </a:bodyPr>
          <a:lstStyle/>
          <a:p>
            <a:pPr algn="ctr"/>
            <a:r>
              <a:rPr lang="en-US" sz="2800" b="1" dirty="0">
                <a:solidFill>
                  <a:srgbClr val="005CB8"/>
                </a:solidFill>
                <a:latin typeface="+mn-lt"/>
              </a:rPr>
              <a:t>Activity Pages</a:t>
            </a:r>
          </a:p>
        </p:txBody>
      </p:sp>
    </p:spTree>
    <p:extLst>
      <p:ext uri="{BB962C8B-B14F-4D97-AF65-F5344CB8AC3E}">
        <p14:creationId xmlns:p14="http://schemas.microsoft.com/office/powerpoint/2010/main" val="53649029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D1EB-B44E-4056-9323-08F40D3FDBBF}"/>
              </a:ext>
            </a:extLst>
          </p:cNvPr>
          <p:cNvSpPr>
            <a:spLocks noGrp="1"/>
          </p:cNvSpPr>
          <p:nvPr>
            <p:ph type="title"/>
          </p:nvPr>
        </p:nvSpPr>
        <p:spPr>
          <a:xfrm>
            <a:off x="243761" y="365126"/>
            <a:ext cx="8271589" cy="1325563"/>
          </a:xfrm>
        </p:spPr>
        <p:txBody>
          <a:bodyPr/>
          <a:lstStyle/>
          <a:p>
            <a:br>
              <a:rPr lang="en-US" sz="3200" dirty="0"/>
            </a:br>
            <a:r>
              <a:rPr lang="en-US" sz="3200" dirty="0"/>
              <a:t>Opportunity Cost Lesson</a:t>
            </a:r>
          </a:p>
        </p:txBody>
      </p:sp>
      <p:sp>
        <p:nvSpPr>
          <p:cNvPr id="3" name="Content Placeholder 2">
            <a:extLst>
              <a:ext uri="{FF2B5EF4-FFF2-40B4-BE49-F238E27FC236}">
                <a16:creationId xmlns:a16="http://schemas.microsoft.com/office/drawing/2014/main" id="{AAB338EE-3643-4B16-A616-ABB5FC3BC752}"/>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AB2CD0E8-E664-4AD5-85BE-D053218E68C2}"/>
              </a:ext>
            </a:extLst>
          </p:cNvPr>
          <p:cNvPicPr>
            <a:picLocks noChangeAspect="1"/>
          </p:cNvPicPr>
          <p:nvPr/>
        </p:nvPicPr>
        <p:blipFill>
          <a:blip r:embed="rId2"/>
          <a:stretch>
            <a:fillRect/>
          </a:stretch>
        </p:blipFill>
        <p:spPr>
          <a:xfrm rot="21376793">
            <a:off x="1011676" y="2087140"/>
            <a:ext cx="3973504" cy="4220689"/>
          </a:xfrm>
          <a:prstGeom prst="rect">
            <a:avLst/>
          </a:prstGeom>
          <a:ln w="28575">
            <a:solidFill>
              <a:schemeClr val="tx1"/>
            </a:solidFill>
          </a:ln>
        </p:spPr>
      </p:pic>
      <p:pic>
        <p:nvPicPr>
          <p:cNvPr id="9" name="Picture 8">
            <a:extLst>
              <a:ext uri="{FF2B5EF4-FFF2-40B4-BE49-F238E27FC236}">
                <a16:creationId xmlns:a16="http://schemas.microsoft.com/office/drawing/2014/main" id="{5746F8C8-3985-4CF1-98FF-55E4B92B4698}"/>
              </a:ext>
            </a:extLst>
          </p:cNvPr>
          <p:cNvPicPr>
            <a:picLocks noChangeAspect="1"/>
          </p:cNvPicPr>
          <p:nvPr/>
        </p:nvPicPr>
        <p:blipFill>
          <a:blip r:embed="rId3"/>
          <a:stretch>
            <a:fillRect/>
          </a:stretch>
        </p:blipFill>
        <p:spPr>
          <a:xfrm>
            <a:off x="5743575" y="2513991"/>
            <a:ext cx="2771775" cy="2686050"/>
          </a:xfrm>
          <a:prstGeom prst="rect">
            <a:avLst/>
          </a:prstGeom>
          <a:ln w="28575">
            <a:solidFill>
              <a:schemeClr val="tx1"/>
            </a:solidFill>
          </a:ln>
        </p:spPr>
      </p:pic>
    </p:spTree>
    <p:extLst>
      <p:ext uri="{BB962C8B-B14F-4D97-AF65-F5344CB8AC3E}">
        <p14:creationId xmlns:p14="http://schemas.microsoft.com/office/powerpoint/2010/main" val="311739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3FB3-5E6A-4BF8-8261-1DD78DDC59B5}"/>
              </a:ext>
            </a:extLst>
          </p:cNvPr>
          <p:cNvSpPr>
            <a:spLocks noGrp="1"/>
          </p:cNvSpPr>
          <p:nvPr>
            <p:ph type="title"/>
          </p:nvPr>
        </p:nvSpPr>
        <p:spPr/>
        <p:txBody>
          <a:bodyPr/>
          <a:lstStyle/>
          <a:p>
            <a:r>
              <a:rPr lang="en-US" sz="3600" i="1" dirty="0">
                <a:solidFill>
                  <a:srgbClr val="7A9900"/>
                </a:solidFill>
              </a:rPr>
              <a:t>Dirt Cheap </a:t>
            </a:r>
            <a:r>
              <a:rPr lang="en-US" sz="3600" dirty="0"/>
              <a:t>Color Sheets </a:t>
            </a:r>
          </a:p>
        </p:txBody>
      </p:sp>
      <p:pic>
        <p:nvPicPr>
          <p:cNvPr id="8" name="Picture 7">
            <a:extLst>
              <a:ext uri="{FF2B5EF4-FFF2-40B4-BE49-F238E27FC236}">
                <a16:creationId xmlns:a16="http://schemas.microsoft.com/office/drawing/2014/main" id="{3C277479-55DC-4205-B6B9-B3C961CBC2D0}"/>
              </a:ext>
            </a:extLst>
          </p:cNvPr>
          <p:cNvPicPr>
            <a:picLocks noChangeAspect="1"/>
          </p:cNvPicPr>
          <p:nvPr/>
        </p:nvPicPr>
        <p:blipFill>
          <a:blip r:embed="rId2"/>
          <a:stretch>
            <a:fillRect/>
          </a:stretch>
        </p:blipFill>
        <p:spPr>
          <a:xfrm rot="21055728">
            <a:off x="1275689" y="4800601"/>
            <a:ext cx="1071847" cy="1417415"/>
          </a:xfrm>
          <a:prstGeom prst="rect">
            <a:avLst/>
          </a:prstGeom>
        </p:spPr>
      </p:pic>
      <p:pic>
        <p:nvPicPr>
          <p:cNvPr id="9" name="Picture 8">
            <a:extLst>
              <a:ext uri="{FF2B5EF4-FFF2-40B4-BE49-F238E27FC236}">
                <a16:creationId xmlns:a16="http://schemas.microsoft.com/office/drawing/2014/main" id="{FB70EC83-CD87-4931-832C-82002D949EC2}"/>
              </a:ext>
            </a:extLst>
          </p:cNvPr>
          <p:cNvPicPr>
            <a:picLocks noChangeAspect="1"/>
          </p:cNvPicPr>
          <p:nvPr/>
        </p:nvPicPr>
        <p:blipFill>
          <a:blip r:embed="rId3"/>
          <a:stretch>
            <a:fillRect/>
          </a:stretch>
        </p:blipFill>
        <p:spPr>
          <a:xfrm>
            <a:off x="7707532" y="1592989"/>
            <a:ext cx="1154407" cy="1556258"/>
          </a:xfrm>
          <a:prstGeom prst="rect">
            <a:avLst/>
          </a:prstGeom>
        </p:spPr>
      </p:pic>
      <p:pic>
        <p:nvPicPr>
          <p:cNvPr id="10" name="Picture 9" descr="Coloring Pages Of Cute Tools - Creative Art">
            <a:extLst>
              <a:ext uri="{FF2B5EF4-FFF2-40B4-BE49-F238E27FC236}">
                <a16:creationId xmlns:a16="http://schemas.microsoft.com/office/drawing/2014/main" id="{8201226E-D97C-4F65-ADE9-88F6117D7BF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12565" y="2363780"/>
            <a:ext cx="1656329" cy="2056548"/>
          </a:xfrm>
          <a:prstGeom prst="rect">
            <a:avLst/>
          </a:prstGeom>
          <a:noFill/>
          <a:ln w="19050">
            <a:solidFill>
              <a:schemeClr val="tx1"/>
            </a:solidFill>
          </a:ln>
        </p:spPr>
      </p:pic>
      <p:pic>
        <p:nvPicPr>
          <p:cNvPr id="11" name="Picture 10" descr="Lawn Mower Coloring Page Beautiful Black and White Lawn Mower Clipart in  2020 | Lawn mower, Best lawn mower, Lawn care business">
            <a:extLst>
              <a:ext uri="{FF2B5EF4-FFF2-40B4-BE49-F238E27FC236}">
                <a16:creationId xmlns:a16="http://schemas.microsoft.com/office/drawing/2014/main" id="{80C3C556-517B-4FC7-9615-CC8DBA1D48B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46531">
            <a:off x="1062439" y="2026950"/>
            <a:ext cx="1498348" cy="2293474"/>
          </a:xfrm>
          <a:prstGeom prst="rect">
            <a:avLst/>
          </a:prstGeom>
          <a:noFill/>
          <a:ln w="19050">
            <a:solidFill>
              <a:schemeClr val="tx1"/>
            </a:solidFill>
          </a:ln>
        </p:spPr>
      </p:pic>
      <p:pic>
        <p:nvPicPr>
          <p:cNvPr id="12" name="Picture 11" descr="Shovel coloring pages">
            <a:extLst>
              <a:ext uri="{FF2B5EF4-FFF2-40B4-BE49-F238E27FC236}">
                <a16:creationId xmlns:a16="http://schemas.microsoft.com/office/drawing/2014/main" id="{61CE0D3E-A967-4D0C-8474-67442451438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7657" y="2149814"/>
            <a:ext cx="1559830" cy="2383508"/>
          </a:xfrm>
          <a:prstGeom prst="rect">
            <a:avLst/>
          </a:prstGeom>
          <a:noFill/>
          <a:ln w="19050">
            <a:solidFill>
              <a:schemeClr val="tx1"/>
            </a:solidFill>
          </a:ln>
        </p:spPr>
      </p:pic>
      <p:pic>
        <p:nvPicPr>
          <p:cNvPr id="15" name="Picture 14" descr="Coloring Page pruning shears and gardening gloves - free printable coloring  pages">
            <a:extLst>
              <a:ext uri="{FF2B5EF4-FFF2-40B4-BE49-F238E27FC236}">
                <a16:creationId xmlns:a16="http://schemas.microsoft.com/office/drawing/2014/main" id="{799B4840-0B0C-40B8-B56F-9C6BBAC3782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1436" y="4278663"/>
            <a:ext cx="1559830" cy="2056548"/>
          </a:xfrm>
          <a:prstGeom prst="rect">
            <a:avLst/>
          </a:prstGeom>
          <a:noFill/>
          <a:ln w="19050">
            <a:solidFill>
              <a:schemeClr val="tx1"/>
            </a:solidFill>
          </a:ln>
        </p:spPr>
      </p:pic>
      <p:pic>
        <p:nvPicPr>
          <p:cNvPr id="16" name="Picture 15" descr="Bucket Coloring Page - Coloring Home">
            <a:extLst>
              <a:ext uri="{FF2B5EF4-FFF2-40B4-BE49-F238E27FC236}">
                <a16:creationId xmlns:a16="http://schemas.microsoft.com/office/drawing/2014/main" id="{D84A09E8-C961-4332-80B5-0835DB67F107}"/>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82112">
            <a:off x="6682479" y="3291418"/>
            <a:ext cx="1916210" cy="2697431"/>
          </a:xfrm>
          <a:prstGeom prst="rect">
            <a:avLst/>
          </a:prstGeom>
          <a:noFill/>
          <a:ln w="19050">
            <a:solidFill>
              <a:schemeClr val="tx1"/>
            </a:solidFill>
          </a:ln>
        </p:spPr>
      </p:pic>
    </p:spTree>
    <p:extLst>
      <p:ext uri="{BB962C8B-B14F-4D97-AF65-F5344CB8AC3E}">
        <p14:creationId xmlns:p14="http://schemas.microsoft.com/office/powerpoint/2010/main" val="1649740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25E2-956F-4DAD-AB2A-596FFEDEEE67}"/>
              </a:ext>
            </a:extLst>
          </p:cNvPr>
          <p:cNvSpPr>
            <a:spLocks noGrp="1"/>
          </p:cNvSpPr>
          <p:nvPr>
            <p:ph type="title"/>
          </p:nvPr>
        </p:nvSpPr>
        <p:spPr/>
        <p:txBody>
          <a:bodyPr/>
          <a:lstStyle/>
          <a:p>
            <a:r>
              <a:rPr lang="en-US" sz="3200" dirty="0"/>
              <a:t>Entrepreneurship Lesson</a:t>
            </a:r>
          </a:p>
        </p:txBody>
      </p:sp>
      <p:pic>
        <p:nvPicPr>
          <p:cNvPr id="4" name="Picture 10" descr="Dirt Cheap">
            <a:extLst>
              <a:ext uri="{FF2B5EF4-FFF2-40B4-BE49-F238E27FC236}">
                <a16:creationId xmlns:a16="http://schemas.microsoft.com/office/drawing/2014/main" id="{3B896CC7-5566-4F89-B081-F3EE8DA52A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69940">
            <a:off x="1090581" y="1119004"/>
            <a:ext cx="1025735" cy="1025735"/>
          </a:xfrm>
          <a:prstGeom prst="rect">
            <a:avLst/>
          </a:prstGeom>
          <a:solidFill>
            <a:schemeClr val="accent3">
              <a:lumMod val="50000"/>
            </a:schemeClr>
          </a:solidFill>
          <a:ln w="28575">
            <a:solidFill>
              <a:schemeClr val="accent3">
                <a:lumMod val="50000"/>
              </a:schemeClr>
            </a:solidFill>
          </a:ln>
        </p:spPr>
      </p:pic>
      <p:pic>
        <p:nvPicPr>
          <p:cNvPr id="6" name="Picture 5">
            <a:extLst>
              <a:ext uri="{FF2B5EF4-FFF2-40B4-BE49-F238E27FC236}">
                <a16:creationId xmlns:a16="http://schemas.microsoft.com/office/drawing/2014/main" id="{5C4E5F43-B77A-4594-B845-1A7A4068C904}"/>
              </a:ext>
            </a:extLst>
          </p:cNvPr>
          <p:cNvPicPr>
            <a:picLocks noChangeAspect="1"/>
          </p:cNvPicPr>
          <p:nvPr/>
        </p:nvPicPr>
        <p:blipFill>
          <a:blip r:embed="rId3"/>
          <a:stretch>
            <a:fillRect/>
          </a:stretch>
        </p:blipFill>
        <p:spPr>
          <a:xfrm>
            <a:off x="1017900" y="2349343"/>
            <a:ext cx="3421914" cy="3758220"/>
          </a:xfrm>
          <a:prstGeom prst="rect">
            <a:avLst/>
          </a:prstGeom>
          <a:ln w="38100">
            <a:solidFill>
              <a:schemeClr val="accent3">
                <a:lumMod val="50000"/>
              </a:schemeClr>
            </a:solidFill>
          </a:ln>
        </p:spPr>
      </p:pic>
      <p:pic>
        <p:nvPicPr>
          <p:cNvPr id="8" name="Picture 7">
            <a:extLst>
              <a:ext uri="{FF2B5EF4-FFF2-40B4-BE49-F238E27FC236}">
                <a16:creationId xmlns:a16="http://schemas.microsoft.com/office/drawing/2014/main" id="{95C9DBE2-6A20-46DB-8F8B-4ACC9AA8A6CC}"/>
              </a:ext>
            </a:extLst>
          </p:cNvPr>
          <p:cNvPicPr>
            <a:picLocks noChangeAspect="1"/>
          </p:cNvPicPr>
          <p:nvPr/>
        </p:nvPicPr>
        <p:blipFill>
          <a:blip r:embed="rId4"/>
          <a:stretch>
            <a:fillRect/>
          </a:stretch>
        </p:blipFill>
        <p:spPr>
          <a:xfrm>
            <a:off x="5063033" y="1868123"/>
            <a:ext cx="2540075" cy="2922452"/>
          </a:xfrm>
          <a:prstGeom prst="rect">
            <a:avLst/>
          </a:prstGeom>
          <a:ln w="28575">
            <a:solidFill>
              <a:schemeClr val="tx1"/>
            </a:solidFill>
          </a:ln>
        </p:spPr>
      </p:pic>
      <p:pic>
        <p:nvPicPr>
          <p:cNvPr id="10" name="Picture 9">
            <a:extLst>
              <a:ext uri="{FF2B5EF4-FFF2-40B4-BE49-F238E27FC236}">
                <a16:creationId xmlns:a16="http://schemas.microsoft.com/office/drawing/2014/main" id="{2A2E365A-25D6-4D16-B6E0-4774B0DD9A6F}"/>
              </a:ext>
            </a:extLst>
          </p:cNvPr>
          <p:cNvPicPr>
            <a:picLocks noChangeAspect="1"/>
          </p:cNvPicPr>
          <p:nvPr/>
        </p:nvPicPr>
        <p:blipFill>
          <a:blip r:embed="rId5"/>
          <a:stretch>
            <a:fillRect/>
          </a:stretch>
        </p:blipFill>
        <p:spPr>
          <a:xfrm rot="447649">
            <a:off x="6783130" y="3970083"/>
            <a:ext cx="2012465" cy="2418527"/>
          </a:xfrm>
          <a:prstGeom prst="rect">
            <a:avLst/>
          </a:prstGeom>
          <a:ln w="28575">
            <a:solidFill>
              <a:schemeClr val="tx1"/>
            </a:solidFill>
          </a:ln>
        </p:spPr>
      </p:pic>
    </p:spTree>
    <p:extLst>
      <p:ext uri="{BB962C8B-B14F-4D97-AF65-F5344CB8AC3E}">
        <p14:creationId xmlns:p14="http://schemas.microsoft.com/office/powerpoint/2010/main" val="190852821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y Bread: A Native American Family Story">
            <a:extLst>
              <a:ext uri="{FF2B5EF4-FFF2-40B4-BE49-F238E27FC236}">
                <a16:creationId xmlns:a16="http://schemas.microsoft.com/office/drawing/2014/main" id="{215D5EC9-B672-4460-8F80-7CEEEA6EE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36" y="2397870"/>
            <a:ext cx="3326361" cy="3326361"/>
          </a:xfrm>
          <a:prstGeom prst="rect">
            <a:avLst/>
          </a:prstGeom>
          <a:noFill/>
          <a:ln w="28575">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AEF14F-8C28-46C7-999D-1ECC934128AD}"/>
              </a:ext>
            </a:extLst>
          </p:cNvPr>
          <p:cNvSpPr txBox="1"/>
          <p:nvPr/>
        </p:nvSpPr>
        <p:spPr>
          <a:xfrm>
            <a:off x="4441371" y="3053467"/>
            <a:ext cx="4021493" cy="2248629"/>
          </a:xfrm>
          <a:prstGeom prst="rect">
            <a:avLst/>
          </a:prstGeom>
          <a:noFill/>
          <a:ln w="28575">
            <a:solidFill>
              <a:schemeClr val="tx1"/>
            </a:solidFill>
          </a:ln>
        </p:spPr>
        <p:txBody>
          <a:bodyPr wrap="square" rtlCol="0">
            <a:spAutoFit/>
          </a:bodyPr>
          <a:lstStyle/>
          <a:p>
            <a:pPr algn="l">
              <a:lnSpc>
                <a:spcPct val="150000"/>
              </a:lnSpc>
            </a:pPr>
            <a:r>
              <a:rPr lang="en-US" sz="2400" b="1" i="0" dirty="0">
                <a:solidFill>
                  <a:srgbClr val="333333"/>
                </a:solidFill>
                <a:effectLst/>
                <a:latin typeface="+mn-lt"/>
              </a:rPr>
              <a:t>Publisher:</a:t>
            </a:r>
            <a:r>
              <a:rPr lang="en-US" sz="2400" b="0" i="0" dirty="0">
                <a:solidFill>
                  <a:srgbClr val="333333"/>
                </a:solidFill>
                <a:effectLst/>
                <a:latin typeface="+mn-lt"/>
              </a:rPr>
              <a:t> </a:t>
            </a:r>
            <a:r>
              <a:rPr lang="en-US" sz="2400" dirty="0">
                <a:solidFill>
                  <a:srgbClr val="333333"/>
                </a:solidFill>
                <a:latin typeface="+mn-lt"/>
              </a:rPr>
              <a:t>Roaring Brook Press</a:t>
            </a:r>
            <a:endParaRPr lang="en-US" sz="2400" b="0" i="0" dirty="0">
              <a:solidFill>
                <a:srgbClr val="333333"/>
              </a:solidFill>
              <a:effectLst/>
              <a:latin typeface="+mn-lt"/>
            </a:endParaRPr>
          </a:p>
          <a:p>
            <a:pPr algn="l">
              <a:lnSpc>
                <a:spcPct val="150000"/>
              </a:lnSpc>
            </a:pPr>
            <a:r>
              <a:rPr lang="en-US" sz="2400" b="1" i="0" dirty="0">
                <a:solidFill>
                  <a:srgbClr val="333333"/>
                </a:solidFill>
                <a:effectLst/>
                <a:latin typeface="+mn-lt"/>
              </a:rPr>
              <a:t>Copyright Date:</a:t>
            </a:r>
            <a:r>
              <a:rPr lang="en-US" sz="2400" b="0" i="0" dirty="0">
                <a:solidFill>
                  <a:srgbClr val="333333"/>
                </a:solidFill>
                <a:effectLst/>
                <a:latin typeface="+mn-lt"/>
              </a:rPr>
              <a:t> 2019</a:t>
            </a:r>
          </a:p>
          <a:p>
            <a:pPr algn="l">
              <a:lnSpc>
                <a:spcPct val="150000"/>
              </a:lnSpc>
            </a:pPr>
            <a:r>
              <a:rPr lang="en-US" sz="2400" b="1" i="0" dirty="0">
                <a:solidFill>
                  <a:srgbClr val="333333"/>
                </a:solidFill>
                <a:effectLst/>
                <a:latin typeface="+mn-lt"/>
              </a:rPr>
              <a:t>Reading Level:</a:t>
            </a:r>
            <a:r>
              <a:rPr lang="en-US" sz="2400" b="0" i="0" dirty="0">
                <a:solidFill>
                  <a:srgbClr val="333333"/>
                </a:solidFill>
                <a:effectLst/>
                <a:latin typeface="+mn-lt"/>
              </a:rPr>
              <a:t> 2.0</a:t>
            </a:r>
          </a:p>
          <a:p>
            <a:pPr algn="l">
              <a:lnSpc>
                <a:spcPct val="150000"/>
              </a:lnSpc>
            </a:pPr>
            <a:r>
              <a:rPr lang="en-US" sz="2400" b="1" i="0" dirty="0">
                <a:solidFill>
                  <a:srgbClr val="333333"/>
                </a:solidFill>
                <a:effectLst/>
                <a:latin typeface="+mn-lt"/>
              </a:rPr>
              <a:t>Interest Level:</a:t>
            </a:r>
            <a:r>
              <a:rPr lang="en-US" sz="2400" b="0" i="0" dirty="0">
                <a:solidFill>
                  <a:srgbClr val="333333"/>
                </a:solidFill>
                <a:effectLst/>
                <a:latin typeface="+mn-lt"/>
              </a:rPr>
              <a:t> P-2</a:t>
            </a:r>
            <a:endParaRPr lang="en-US" sz="2400" b="0" i="0" dirty="0">
              <a:solidFill>
                <a:srgbClr val="333333"/>
              </a:solidFill>
              <a:effectLst/>
              <a:latin typeface="Lato"/>
            </a:endParaRPr>
          </a:p>
        </p:txBody>
      </p:sp>
      <p:sp>
        <p:nvSpPr>
          <p:cNvPr id="7" name="TextBox 6">
            <a:extLst>
              <a:ext uri="{FF2B5EF4-FFF2-40B4-BE49-F238E27FC236}">
                <a16:creationId xmlns:a16="http://schemas.microsoft.com/office/drawing/2014/main" id="{A644C685-76FD-4EFA-8543-C2560986324C}"/>
              </a:ext>
            </a:extLst>
          </p:cNvPr>
          <p:cNvSpPr txBox="1"/>
          <p:nvPr/>
        </p:nvSpPr>
        <p:spPr>
          <a:xfrm>
            <a:off x="1707502" y="1032684"/>
            <a:ext cx="5728996" cy="1046440"/>
          </a:xfrm>
          <a:prstGeom prst="rect">
            <a:avLst/>
          </a:prstGeom>
          <a:noFill/>
        </p:spPr>
        <p:txBody>
          <a:bodyPr wrap="square" rtlCol="0">
            <a:spAutoFit/>
          </a:bodyPr>
          <a:lstStyle/>
          <a:p>
            <a:pPr algn="ctr"/>
            <a:r>
              <a:rPr lang="en-US" sz="4400" b="1" i="1" dirty="0">
                <a:solidFill>
                  <a:schemeClr val="accent2">
                    <a:lumMod val="75000"/>
                  </a:schemeClr>
                </a:solidFill>
                <a:latin typeface="+mn-lt"/>
              </a:rPr>
              <a:t>Fry Bread</a:t>
            </a:r>
          </a:p>
          <a:p>
            <a:pPr algn="ctr"/>
            <a:r>
              <a:rPr lang="en-US" dirty="0"/>
              <a:t>by Kevin Noble Maillard</a:t>
            </a:r>
          </a:p>
        </p:txBody>
      </p:sp>
      <p:sp>
        <p:nvSpPr>
          <p:cNvPr id="2" name="TextBox 1">
            <a:extLst>
              <a:ext uri="{FF2B5EF4-FFF2-40B4-BE49-F238E27FC236}">
                <a16:creationId xmlns:a16="http://schemas.microsoft.com/office/drawing/2014/main" id="{D328CE34-89B2-4737-B998-B2C99D4DBA77}"/>
              </a:ext>
            </a:extLst>
          </p:cNvPr>
          <p:cNvSpPr txBox="1"/>
          <p:nvPr/>
        </p:nvSpPr>
        <p:spPr>
          <a:xfrm>
            <a:off x="904672" y="5894962"/>
            <a:ext cx="2363822" cy="369332"/>
          </a:xfrm>
          <a:prstGeom prst="rect">
            <a:avLst/>
          </a:prstGeom>
          <a:noFill/>
          <a:ln w="19050">
            <a:solidFill>
              <a:schemeClr val="tx1"/>
            </a:solidFill>
          </a:ln>
        </p:spPr>
        <p:txBody>
          <a:bodyPr wrap="square" rtlCol="0">
            <a:spAutoFit/>
          </a:bodyPr>
          <a:lstStyle/>
          <a:p>
            <a:pPr algn="ctr"/>
            <a:r>
              <a:rPr lang="en-US" dirty="0"/>
              <a:t>Realistic Fiction</a:t>
            </a:r>
          </a:p>
        </p:txBody>
      </p:sp>
    </p:spTree>
    <p:extLst>
      <p:ext uri="{BB962C8B-B14F-4D97-AF65-F5344CB8AC3E}">
        <p14:creationId xmlns:p14="http://schemas.microsoft.com/office/powerpoint/2010/main" val="416595527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75C6D7-5A4E-454D-953D-B07CB24ABF9C}"/>
              </a:ext>
            </a:extLst>
          </p:cNvPr>
          <p:cNvSpPr>
            <a:spLocks noGrp="1"/>
          </p:cNvSpPr>
          <p:nvPr>
            <p:ph idx="1"/>
          </p:nvPr>
        </p:nvSpPr>
        <p:spPr>
          <a:xfrm>
            <a:off x="457200" y="1070043"/>
            <a:ext cx="8229600" cy="5086917"/>
          </a:xfrm>
        </p:spPr>
        <p:txBody>
          <a:bodyPr/>
          <a:lstStyle/>
          <a:p>
            <a:pPr marL="0" indent="0">
              <a:buNone/>
            </a:pPr>
            <a:r>
              <a:rPr lang="en-US" b="1" i="0" dirty="0">
                <a:solidFill>
                  <a:srgbClr val="333333"/>
                </a:solidFill>
                <a:effectLst/>
                <a:latin typeface="+mn-lt"/>
              </a:rPr>
              <a:t>Story Synopsis: </a:t>
            </a:r>
            <a:r>
              <a:rPr lang="en-US" b="0" i="0" dirty="0">
                <a:solidFill>
                  <a:srgbClr val="333333"/>
                </a:solidFill>
                <a:effectLst/>
                <a:latin typeface="+mn-lt"/>
              </a:rPr>
              <a:t>This portrayal of a modern Native American family, told in lively and powerful verse, uses fry bread as a metaphor for love, sharing, and honoring the old while embracing the new.</a:t>
            </a:r>
          </a:p>
          <a:p>
            <a:pPr marL="0" indent="0">
              <a:buNone/>
            </a:pPr>
            <a:r>
              <a:rPr lang="en-US" dirty="0">
                <a:solidFill>
                  <a:srgbClr val="333333"/>
                </a:solidFill>
                <a:latin typeface="+mn-lt"/>
              </a:rPr>
              <a:t>Connections to the making of the bread are made to </a:t>
            </a:r>
            <a:r>
              <a:rPr lang="en-US" dirty="0">
                <a:solidFill>
                  <a:srgbClr val="7A9900"/>
                </a:solidFill>
                <a:latin typeface="+mn-lt"/>
              </a:rPr>
              <a:t>sound, color, flavor, time, art, history, place </a:t>
            </a:r>
            <a:r>
              <a:rPr lang="en-US" dirty="0">
                <a:solidFill>
                  <a:srgbClr val="333333"/>
                </a:solidFill>
                <a:latin typeface="+mn-lt"/>
              </a:rPr>
              <a:t>and </a:t>
            </a:r>
            <a:r>
              <a:rPr lang="en-US" dirty="0">
                <a:solidFill>
                  <a:srgbClr val="7A9900"/>
                </a:solidFill>
                <a:latin typeface="+mn-lt"/>
              </a:rPr>
              <a:t>nation</a:t>
            </a:r>
            <a:r>
              <a:rPr lang="en-US" dirty="0">
                <a:solidFill>
                  <a:srgbClr val="333333"/>
                </a:solidFill>
                <a:latin typeface="+mn-lt"/>
              </a:rPr>
              <a:t>. </a:t>
            </a:r>
            <a:endParaRPr lang="en-US" dirty="0">
              <a:latin typeface="+mn-lt"/>
            </a:endParaRPr>
          </a:p>
        </p:txBody>
      </p:sp>
      <p:pic>
        <p:nvPicPr>
          <p:cNvPr id="4" name="Picture 2" descr="Fry Bread: A Native American Family Story (A Book Review) | Here Wee Read">
            <a:extLst>
              <a:ext uri="{FF2B5EF4-FFF2-40B4-BE49-F238E27FC236}">
                <a16:creationId xmlns:a16="http://schemas.microsoft.com/office/drawing/2014/main" id="{A5B068E0-1878-4D2A-AD9E-74CE1DBCB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838" y="4107018"/>
            <a:ext cx="4236072" cy="211803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98703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ABAA-746E-4386-BCA1-2495976D107E}"/>
              </a:ext>
            </a:extLst>
          </p:cNvPr>
          <p:cNvSpPr>
            <a:spLocks noGrp="1"/>
          </p:cNvSpPr>
          <p:nvPr>
            <p:ph type="title"/>
          </p:nvPr>
        </p:nvSpPr>
        <p:spPr>
          <a:xfrm>
            <a:off x="457200" y="247426"/>
            <a:ext cx="8229600" cy="1143000"/>
          </a:xfrm>
        </p:spPr>
        <p:txBody>
          <a:bodyPr/>
          <a:lstStyle/>
          <a:p>
            <a:r>
              <a:rPr lang="en-US" sz="2800" dirty="0">
                <a:latin typeface="+mn-lt"/>
              </a:rPr>
              <a:t>Book’s End Pages</a:t>
            </a:r>
            <a:br>
              <a:rPr lang="en-US" sz="2800" dirty="0">
                <a:latin typeface="+mn-lt"/>
              </a:rPr>
            </a:br>
            <a:r>
              <a:rPr lang="en-US" sz="2800" b="0" i="0" dirty="0">
                <a:solidFill>
                  <a:srgbClr val="333333"/>
                </a:solidFill>
                <a:effectLst/>
                <a:latin typeface="+mn-lt"/>
              </a:rPr>
              <a:t>America's 573 Recognized </a:t>
            </a:r>
            <a:r>
              <a:rPr lang="en-US" sz="2800" b="0" dirty="0">
                <a:solidFill>
                  <a:srgbClr val="333333"/>
                </a:solidFill>
                <a:effectLst/>
                <a:latin typeface="+mn-lt"/>
              </a:rPr>
              <a:t>T</a:t>
            </a:r>
            <a:r>
              <a:rPr lang="en-US" sz="2800" b="0" i="0" dirty="0">
                <a:solidFill>
                  <a:srgbClr val="333333"/>
                </a:solidFill>
                <a:effectLst/>
                <a:latin typeface="+mn-lt"/>
              </a:rPr>
              <a:t>ribes…</a:t>
            </a:r>
            <a:endParaRPr lang="en-US" sz="2800" dirty="0">
              <a:latin typeface="+mn-lt"/>
            </a:endParaRPr>
          </a:p>
        </p:txBody>
      </p:sp>
      <p:pic>
        <p:nvPicPr>
          <p:cNvPr id="5" name="Content Placeholder 4">
            <a:extLst>
              <a:ext uri="{FF2B5EF4-FFF2-40B4-BE49-F238E27FC236}">
                <a16:creationId xmlns:a16="http://schemas.microsoft.com/office/drawing/2014/main" id="{BC2885D3-A36A-4A66-A71C-FD1E591122BA}"/>
              </a:ext>
            </a:extLst>
          </p:cNvPr>
          <p:cNvPicPr>
            <a:picLocks noGrp="1" noChangeAspect="1"/>
          </p:cNvPicPr>
          <p:nvPr>
            <p:ph idx="1"/>
          </p:nvPr>
        </p:nvPicPr>
        <p:blipFill>
          <a:blip r:embed="rId2"/>
          <a:stretch>
            <a:fillRect/>
          </a:stretch>
        </p:blipFill>
        <p:spPr>
          <a:xfrm>
            <a:off x="182768" y="1570616"/>
            <a:ext cx="8403704" cy="4797911"/>
          </a:xfrm>
          <a:ln w="38100">
            <a:solidFill>
              <a:schemeClr val="accent1">
                <a:lumMod val="75000"/>
              </a:schemeClr>
            </a:solidFill>
          </a:ln>
        </p:spPr>
      </p:pic>
    </p:spTree>
    <p:extLst>
      <p:ext uri="{BB962C8B-B14F-4D97-AF65-F5344CB8AC3E}">
        <p14:creationId xmlns:p14="http://schemas.microsoft.com/office/powerpoint/2010/main" val="362149024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9CA7-BA5A-4019-BDF6-9D543D9C587F}"/>
              </a:ext>
            </a:extLst>
          </p:cNvPr>
          <p:cNvSpPr>
            <a:spLocks noGrp="1"/>
          </p:cNvSpPr>
          <p:nvPr>
            <p:ph type="title"/>
          </p:nvPr>
        </p:nvSpPr>
        <p:spPr/>
        <p:txBody>
          <a:bodyPr/>
          <a:lstStyle/>
          <a:p>
            <a:r>
              <a:rPr lang="en-US" dirty="0"/>
              <a:t> </a:t>
            </a:r>
            <a:br>
              <a:rPr lang="en-US" dirty="0"/>
            </a:br>
            <a:br>
              <a:rPr lang="en-US" dirty="0"/>
            </a:br>
            <a:br>
              <a:rPr lang="en-US" dirty="0"/>
            </a:br>
            <a:br>
              <a:rPr lang="en-US" dirty="0"/>
            </a:br>
            <a:endParaRPr lang="en-US" dirty="0"/>
          </a:p>
        </p:txBody>
      </p:sp>
      <p:sp>
        <p:nvSpPr>
          <p:cNvPr id="6" name="TextBox 5">
            <a:extLst>
              <a:ext uri="{FF2B5EF4-FFF2-40B4-BE49-F238E27FC236}">
                <a16:creationId xmlns:a16="http://schemas.microsoft.com/office/drawing/2014/main" id="{EFBA8907-E702-46E8-952F-01111B926A9F}"/>
              </a:ext>
            </a:extLst>
          </p:cNvPr>
          <p:cNvSpPr txBox="1"/>
          <p:nvPr/>
        </p:nvSpPr>
        <p:spPr>
          <a:xfrm>
            <a:off x="924128" y="1108953"/>
            <a:ext cx="7072008" cy="584775"/>
          </a:xfrm>
          <a:prstGeom prst="rect">
            <a:avLst/>
          </a:prstGeom>
          <a:noFill/>
        </p:spPr>
        <p:txBody>
          <a:bodyPr wrap="square" rtlCol="0">
            <a:spAutoFit/>
          </a:bodyPr>
          <a:lstStyle/>
          <a:p>
            <a:pPr algn="ctr"/>
            <a:r>
              <a:rPr lang="en-US" sz="3200" b="1" dirty="0">
                <a:solidFill>
                  <a:srgbClr val="005CB8"/>
                </a:solidFill>
              </a:rPr>
              <a:t>Productive Resources Lesson</a:t>
            </a:r>
          </a:p>
        </p:txBody>
      </p:sp>
      <p:pic>
        <p:nvPicPr>
          <p:cNvPr id="8" name="Picture 7">
            <a:extLst>
              <a:ext uri="{FF2B5EF4-FFF2-40B4-BE49-F238E27FC236}">
                <a16:creationId xmlns:a16="http://schemas.microsoft.com/office/drawing/2014/main" id="{D4979ABE-E359-4722-8F96-EA2C7CB31AAF}"/>
              </a:ext>
            </a:extLst>
          </p:cNvPr>
          <p:cNvPicPr>
            <a:picLocks noChangeAspect="1"/>
          </p:cNvPicPr>
          <p:nvPr/>
        </p:nvPicPr>
        <p:blipFill>
          <a:blip r:embed="rId2"/>
          <a:stretch>
            <a:fillRect/>
          </a:stretch>
        </p:blipFill>
        <p:spPr>
          <a:xfrm>
            <a:off x="607776" y="1797168"/>
            <a:ext cx="3964224" cy="4474092"/>
          </a:xfrm>
          <a:prstGeom prst="rect">
            <a:avLst/>
          </a:prstGeom>
          <a:ln w="28575">
            <a:solidFill>
              <a:schemeClr val="tx1"/>
            </a:solidFill>
          </a:ln>
        </p:spPr>
      </p:pic>
      <p:pic>
        <p:nvPicPr>
          <p:cNvPr id="10" name="Picture 9">
            <a:extLst>
              <a:ext uri="{FF2B5EF4-FFF2-40B4-BE49-F238E27FC236}">
                <a16:creationId xmlns:a16="http://schemas.microsoft.com/office/drawing/2014/main" id="{7259688C-F2F0-459B-9AAD-FAA0DC1A894D}"/>
              </a:ext>
            </a:extLst>
          </p:cNvPr>
          <p:cNvPicPr>
            <a:picLocks noChangeAspect="1"/>
          </p:cNvPicPr>
          <p:nvPr/>
        </p:nvPicPr>
        <p:blipFill>
          <a:blip r:embed="rId3"/>
          <a:stretch>
            <a:fillRect/>
          </a:stretch>
        </p:blipFill>
        <p:spPr>
          <a:xfrm rot="527140">
            <a:off x="5940968" y="2034668"/>
            <a:ext cx="2094580" cy="2313980"/>
          </a:xfrm>
          <a:prstGeom prst="rect">
            <a:avLst/>
          </a:prstGeom>
          <a:ln w="28575">
            <a:solidFill>
              <a:schemeClr val="tx1"/>
            </a:solidFill>
          </a:ln>
        </p:spPr>
      </p:pic>
      <p:pic>
        <p:nvPicPr>
          <p:cNvPr id="11" name="Picture 6" descr="Fry Bread | Kevin Noble Maillard | Macmillan">
            <a:extLst>
              <a:ext uri="{FF2B5EF4-FFF2-40B4-BE49-F238E27FC236}">
                <a16:creationId xmlns:a16="http://schemas.microsoft.com/office/drawing/2014/main" id="{8F3955F7-2454-4C57-8567-E27AA42762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6526" y="4689588"/>
            <a:ext cx="3123464" cy="1561732"/>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pic>
        <p:nvPicPr>
          <p:cNvPr id="7" name="Picture 2" descr="Box with the colorful crayons clipart free image">
            <a:extLst>
              <a:ext uri="{FF2B5EF4-FFF2-40B4-BE49-F238E27FC236}">
                <a16:creationId xmlns:a16="http://schemas.microsoft.com/office/drawing/2014/main" id="{2D484A35-EE80-459C-B9EE-40D177A30562}"/>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666259" y="2096108"/>
            <a:ext cx="1143001"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50134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48C57-FDF3-4C1B-A0F2-C7902F88AAA6}"/>
              </a:ext>
            </a:extLst>
          </p:cNvPr>
          <p:cNvSpPr>
            <a:spLocks noGrp="1"/>
          </p:cNvSpPr>
          <p:nvPr>
            <p:ph idx="1"/>
          </p:nvPr>
        </p:nvSpPr>
        <p:spPr>
          <a:xfrm>
            <a:off x="4357396" y="2982229"/>
            <a:ext cx="4114800" cy="2614438"/>
          </a:xfrm>
          <a:ln w="19050">
            <a:solidFill>
              <a:schemeClr val="tx2">
                <a:lumMod val="75000"/>
              </a:schemeClr>
            </a:solidFill>
          </a:ln>
        </p:spPr>
        <p:txBody>
          <a:bodyPr/>
          <a:lstStyle/>
          <a:p>
            <a:pPr marL="0" indent="0" algn="l">
              <a:buNone/>
            </a:pPr>
            <a:r>
              <a:rPr lang="en-US" b="1" i="0" dirty="0">
                <a:solidFill>
                  <a:srgbClr val="333333"/>
                </a:solidFill>
                <a:effectLst/>
                <a:latin typeface="+mn-lt"/>
              </a:rPr>
              <a:t>Publisher:</a:t>
            </a:r>
            <a:r>
              <a:rPr lang="en-US" b="0" i="0" dirty="0">
                <a:solidFill>
                  <a:srgbClr val="333333"/>
                </a:solidFill>
                <a:effectLst/>
                <a:latin typeface="+mn-lt"/>
              </a:rPr>
              <a:t> Holiday House</a:t>
            </a:r>
            <a:endParaRPr lang="en-US" b="0" i="0" dirty="0">
              <a:solidFill>
                <a:srgbClr val="64A0C8"/>
              </a:solidFill>
              <a:effectLst/>
              <a:latin typeface="+mn-lt"/>
            </a:endParaRPr>
          </a:p>
          <a:p>
            <a:pPr marL="0" indent="0" algn="l">
              <a:buNone/>
            </a:pPr>
            <a:r>
              <a:rPr lang="en-US" b="1" i="0" dirty="0">
                <a:solidFill>
                  <a:srgbClr val="333333"/>
                </a:solidFill>
                <a:effectLst/>
                <a:latin typeface="+mn-lt"/>
              </a:rPr>
              <a:t>Copyright Date:</a:t>
            </a:r>
            <a:r>
              <a:rPr lang="en-US" b="0" i="0" dirty="0">
                <a:solidFill>
                  <a:srgbClr val="333333"/>
                </a:solidFill>
                <a:effectLst/>
                <a:latin typeface="+mn-lt"/>
              </a:rPr>
              <a:t> 2018</a:t>
            </a:r>
          </a:p>
          <a:p>
            <a:pPr marL="0" indent="0" algn="l">
              <a:buNone/>
            </a:pPr>
            <a:r>
              <a:rPr lang="en-US" b="1" i="0" dirty="0">
                <a:solidFill>
                  <a:srgbClr val="333333"/>
                </a:solidFill>
                <a:effectLst/>
                <a:latin typeface="+mn-lt"/>
              </a:rPr>
              <a:t>Reading Level:</a:t>
            </a:r>
            <a:r>
              <a:rPr lang="en-US" b="0" i="0" dirty="0">
                <a:solidFill>
                  <a:srgbClr val="333333"/>
                </a:solidFill>
                <a:effectLst/>
                <a:latin typeface="+mn-lt"/>
              </a:rPr>
              <a:t> 2.2</a:t>
            </a:r>
          </a:p>
          <a:p>
            <a:pPr marL="0" indent="0" algn="l">
              <a:buNone/>
            </a:pPr>
            <a:r>
              <a:rPr lang="en-US" b="1" i="0" dirty="0">
                <a:solidFill>
                  <a:srgbClr val="333333"/>
                </a:solidFill>
                <a:effectLst/>
                <a:latin typeface="+mn-lt"/>
              </a:rPr>
              <a:t>Interest Level:</a:t>
            </a:r>
            <a:r>
              <a:rPr lang="en-US" b="0" i="0" dirty="0">
                <a:solidFill>
                  <a:srgbClr val="333333"/>
                </a:solidFill>
                <a:effectLst/>
                <a:latin typeface="+mn-lt"/>
              </a:rPr>
              <a:t> K-3</a:t>
            </a:r>
          </a:p>
          <a:p>
            <a:pPr marL="0" indent="0">
              <a:buNone/>
            </a:pPr>
            <a:endParaRPr lang="en-US" dirty="0"/>
          </a:p>
        </p:txBody>
      </p:sp>
      <p:pic>
        <p:nvPicPr>
          <p:cNvPr id="4" name="Picture 2" descr="Dreamers">
            <a:extLst>
              <a:ext uri="{FF2B5EF4-FFF2-40B4-BE49-F238E27FC236}">
                <a16:creationId xmlns:a16="http://schemas.microsoft.com/office/drawing/2014/main" id="{A41022E7-50B0-44D3-959E-78E397F8E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673" y="2386302"/>
            <a:ext cx="2752574" cy="347925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1CC83C5-59AA-4E76-931C-C59A91DC2A11}"/>
              </a:ext>
            </a:extLst>
          </p:cNvPr>
          <p:cNvSpPr txBox="1"/>
          <p:nvPr/>
        </p:nvSpPr>
        <p:spPr>
          <a:xfrm>
            <a:off x="1716833" y="992445"/>
            <a:ext cx="5971592" cy="1384995"/>
          </a:xfrm>
          <a:prstGeom prst="rect">
            <a:avLst/>
          </a:prstGeom>
          <a:noFill/>
        </p:spPr>
        <p:txBody>
          <a:bodyPr wrap="square">
            <a:spAutoFit/>
          </a:bodyPr>
          <a:lstStyle/>
          <a:p>
            <a:pPr algn="ctr"/>
            <a:r>
              <a:rPr lang="en-US" sz="6600" i="1" dirty="0">
                <a:ln w="12700">
                  <a:solidFill>
                    <a:schemeClr val="accent3">
                      <a:lumMod val="50000"/>
                    </a:schemeClr>
                  </a:solidFill>
                  <a:prstDash val="solid"/>
                </a:ln>
                <a:solidFill>
                  <a:srgbClr val="7A9900"/>
                </a:solidFill>
                <a:effectLst>
                  <a:innerShdw blurRad="177800">
                    <a:schemeClr val="accent3">
                      <a:lumMod val="50000"/>
                    </a:schemeClr>
                  </a:innerShdw>
                </a:effectLst>
                <a:latin typeface="+mn-lt"/>
              </a:rPr>
              <a:t>Dreamers</a:t>
            </a:r>
            <a:r>
              <a:rPr lang="en-US" sz="6600"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lackadder ITC" panose="04020505051007020D02" pitchFamily="82" charset="0"/>
              </a:rPr>
              <a:t> </a:t>
            </a:r>
          </a:p>
          <a:p>
            <a:pPr algn="ctr"/>
            <a:r>
              <a:rPr lang="en-US" sz="1800" b="0" dirty="0">
                <a:solidFill>
                  <a:schemeClr val="tx1"/>
                </a:solidFill>
              </a:rPr>
              <a:t>by Yuyi Morales </a:t>
            </a:r>
            <a:endParaRPr lang="en-US" dirty="0"/>
          </a:p>
        </p:txBody>
      </p:sp>
      <p:sp>
        <p:nvSpPr>
          <p:cNvPr id="9" name="TextBox 8">
            <a:extLst>
              <a:ext uri="{FF2B5EF4-FFF2-40B4-BE49-F238E27FC236}">
                <a16:creationId xmlns:a16="http://schemas.microsoft.com/office/drawing/2014/main" id="{45FD6531-9601-47DD-90F7-77CAEE3D3C4B}"/>
              </a:ext>
            </a:extLst>
          </p:cNvPr>
          <p:cNvSpPr txBox="1"/>
          <p:nvPr/>
        </p:nvSpPr>
        <p:spPr>
          <a:xfrm>
            <a:off x="569124" y="6026120"/>
            <a:ext cx="3489692" cy="369332"/>
          </a:xfrm>
          <a:prstGeom prst="rect">
            <a:avLst/>
          </a:prstGeom>
          <a:noFill/>
          <a:ln w="28575">
            <a:solidFill>
              <a:schemeClr val="tx2">
                <a:lumMod val="75000"/>
              </a:schemeClr>
            </a:solidFill>
          </a:ln>
        </p:spPr>
        <p:txBody>
          <a:bodyPr wrap="square" rtlCol="0">
            <a:spAutoFit/>
          </a:bodyPr>
          <a:lstStyle/>
          <a:p>
            <a:pPr algn="ctr"/>
            <a:r>
              <a:rPr lang="en-US" dirty="0"/>
              <a:t>A picture book autobiography</a:t>
            </a:r>
          </a:p>
        </p:txBody>
      </p:sp>
    </p:spTree>
    <p:extLst>
      <p:ext uri="{BB962C8B-B14F-4D97-AF65-F5344CB8AC3E}">
        <p14:creationId xmlns:p14="http://schemas.microsoft.com/office/powerpoint/2010/main" val="394879267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7BED4-4F0E-4AB2-AAA9-3E0F8C73754A}"/>
              </a:ext>
            </a:extLst>
          </p:cNvPr>
          <p:cNvSpPr>
            <a:spLocks noGrp="1"/>
          </p:cNvSpPr>
          <p:nvPr>
            <p:ph idx="1"/>
          </p:nvPr>
        </p:nvSpPr>
        <p:spPr>
          <a:xfrm>
            <a:off x="3413157" y="2472611"/>
            <a:ext cx="5290457" cy="3560467"/>
          </a:xfrm>
        </p:spPr>
        <p:txBody>
          <a:bodyPr/>
          <a:lstStyle/>
          <a:p>
            <a:pPr marL="0" indent="0">
              <a:buNone/>
            </a:pPr>
            <a:r>
              <a:rPr lang="en-US" sz="2400" b="1" i="0" dirty="0">
                <a:solidFill>
                  <a:srgbClr val="333333"/>
                </a:solidFill>
                <a:effectLst/>
                <a:latin typeface="+mn-lt"/>
              </a:rPr>
              <a:t>Story Synopsis: </a:t>
            </a:r>
            <a:r>
              <a:rPr lang="en-US" sz="2400" i="0" dirty="0">
                <a:solidFill>
                  <a:srgbClr val="333333"/>
                </a:solidFill>
                <a:effectLst/>
                <a:latin typeface="+mn-lt"/>
              </a:rPr>
              <a:t>Yuyi Morales brought her hopes, her passion, her strength, and her stories with her, when she came to the United States in 1994 with her infant son. She left behind nearly everything she owned, but she didn't come empty-handed. She brought her </a:t>
            </a:r>
            <a:r>
              <a:rPr lang="en-US" sz="2400" i="0" dirty="0">
                <a:solidFill>
                  <a:srgbClr val="7A9900"/>
                </a:solidFill>
                <a:effectLst/>
                <a:latin typeface="+mn-lt"/>
              </a:rPr>
              <a:t>skills, determination, and work ethic </a:t>
            </a:r>
            <a:r>
              <a:rPr lang="en-US" sz="2400" i="0" dirty="0">
                <a:solidFill>
                  <a:srgbClr val="333333"/>
                </a:solidFill>
                <a:effectLst/>
                <a:latin typeface="+mn-lt"/>
              </a:rPr>
              <a:t>with her. </a:t>
            </a:r>
            <a:endParaRPr lang="en-US" sz="2400" dirty="0">
              <a:latin typeface="+mn-lt"/>
            </a:endParaRPr>
          </a:p>
        </p:txBody>
      </p:sp>
      <p:pic>
        <p:nvPicPr>
          <p:cNvPr id="4" name="Picture 3">
            <a:extLst>
              <a:ext uri="{FF2B5EF4-FFF2-40B4-BE49-F238E27FC236}">
                <a16:creationId xmlns:a16="http://schemas.microsoft.com/office/drawing/2014/main" id="{E15AC45D-C516-4AC0-94EA-001A76CF0F7F}"/>
              </a:ext>
            </a:extLst>
          </p:cNvPr>
          <p:cNvPicPr>
            <a:picLocks noChangeAspect="1"/>
          </p:cNvPicPr>
          <p:nvPr/>
        </p:nvPicPr>
        <p:blipFill>
          <a:blip r:embed="rId2"/>
          <a:stretch>
            <a:fillRect/>
          </a:stretch>
        </p:blipFill>
        <p:spPr>
          <a:xfrm>
            <a:off x="794949" y="1860193"/>
            <a:ext cx="2105025" cy="4238625"/>
          </a:xfrm>
          <a:prstGeom prst="rect">
            <a:avLst/>
          </a:prstGeom>
          <a:ln w="28575">
            <a:solidFill>
              <a:schemeClr val="accent3">
                <a:lumMod val="75000"/>
              </a:schemeClr>
            </a:solidFill>
          </a:ln>
        </p:spPr>
      </p:pic>
    </p:spTree>
    <p:extLst>
      <p:ext uri="{BB962C8B-B14F-4D97-AF65-F5344CB8AC3E}">
        <p14:creationId xmlns:p14="http://schemas.microsoft.com/office/powerpoint/2010/main" val="399627174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BB5545-8407-4179-BD26-18528E7AF123}"/>
              </a:ext>
            </a:extLst>
          </p:cNvPr>
          <p:cNvSpPr>
            <a:spLocks noGrp="1"/>
          </p:cNvSpPr>
          <p:nvPr>
            <p:ph idx="1"/>
          </p:nvPr>
        </p:nvSpPr>
        <p:spPr>
          <a:xfrm>
            <a:off x="457200" y="1011676"/>
            <a:ext cx="8229600" cy="5525311"/>
          </a:xfrm>
          <a:solidFill>
            <a:schemeClr val="tx1">
              <a:lumMod val="50000"/>
              <a:lumOff val="50000"/>
            </a:schemeClr>
          </a:solidFill>
        </p:spPr>
        <p:txBody>
          <a:bodyPr/>
          <a:lstStyle/>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lgn="ctr">
              <a:buNone/>
            </a:pPr>
            <a:endParaRPr lang="en-US" sz="1800" b="1" dirty="0"/>
          </a:p>
          <a:p>
            <a:pPr marL="0" indent="0" algn="ctr">
              <a:buNone/>
            </a:pPr>
            <a:r>
              <a:rPr lang="en-US" sz="1800" b="1" dirty="0">
                <a:solidFill>
                  <a:schemeClr val="bg1"/>
                </a:solidFill>
              </a:rPr>
              <a:t>https://holidayhouse.com/wp-content/uploads/2019/01/Dreamers.pdf</a:t>
            </a:r>
          </a:p>
        </p:txBody>
      </p:sp>
      <p:pic>
        <p:nvPicPr>
          <p:cNvPr id="4" name="Picture 3">
            <a:extLst>
              <a:ext uri="{FF2B5EF4-FFF2-40B4-BE49-F238E27FC236}">
                <a16:creationId xmlns:a16="http://schemas.microsoft.com/office/drawing/2014/main" id="{1F946175-06A7-4FE4-B30F-2062B2E5619E}"/>
              </a:ext>
            </a:extLst>
          </p:cNvPr>
          <p:cNvPicPr>
            <a:picLocks noChangeAspect="1"/>
          </p:cNvPicPr>
          <p:nvPr/>
        </p:nvPicPr>
        <p:blipFill>
          <a:blip r:embed="rId2"/>
          <a:stretch>
            <a:fillRect/>
          </a:stretch>
        </p:blipFill>
        <p:spPr>
          <a:xfrm>
            <a:off x="938314" y="1325563"/>
            <a:ext cx="3079210" cy="4343183"/>
          </a:xfrm>
          <a:prstGeom prst="rect">
            <a:avLst/>
          </a:prstGeom>
        </p:spPr>
      </p:pic>
      <p:pic>
        <p:nvPicPr>
          <p:cNvPr id="5" name="Picture 4">
            <a:extLst>
              <a:ext uri="{FF2B5EF4-FFF2-40B4-BE49-F238E27FC236}">
                <a16:creationId xmlns:a16="http://schemas.microsoft.com/office/drawing/2014/main" id="{9A257789-7DC4-4901-B2F3-46F9F7FF4802}"/>
              </a:ext>
            </a:extLst>
          </p:cNvPr>
          <p:cNvPicPr>
            <a:picLocks noChangeAspect="1"/>
          </p:cNvPicPr>
          <p:nvPr/>
        </p:nvPicPr>
        <p:blipFill>
          <a:blip r:embed="rId3"/>
          <a:stretch>
            <a:fillRect/>
          </a:stretch>
        </p:blipFill>
        <p:spPr>
          <a:xfrm>
            <a:off x="4985932" y="1325563"/>
            <a:ext cx="3336486" cy="4206874"/>
          </a:xfrm>
          <a:prstGeom prst="rect">
            <a:avLst/>
          </a:prstGeom>
        </p:spPr>
      </p:pic>
    </p:spTree>
    <p:extLst>
      <p:ext uri="{BB962C8B-B14F-4D97-AF65-F5344CB8AC3E}">
        <p14:creationId xmlns:p14="http://schemas.microsoft.com/office/powerpoint/2010/main" val="375436585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E34B95-69A7-480B-9F1D-84B81C36EE62}"/>
              </a:ext>
            </a:extLst>
          </p:cNvPr>
          <p:cNvPicPr>
            <a:picLocks noChangeAspect="1"/>
          </p:cNvPicPr>
          <p:nvPr/>
        </p:nvPicPr>
        <p:blipFill>
          <a:blip r:embed="rId2"/>
          <a:stretch>
            <a:fillRect/>
          </a:stretch>
        </p:blipFill>
        <p:spPr>
          <a:xfrm>
            <a:off x="6594045" y="3788020"/>
            <a:ext cx="2450366" cy="2557839"/>
          </a:xfrm>
          <a:prstGeom prst="rect">
            <a:avLst/>
          </a:prstGeom>
          <a:ln w="28575">
            <a:solidFill>
              <a:schemeClr val="tx1"/>
            </a:solidFill>
          </a:ln>
        </p:spPr>
      </p:pic>
      <p:pic>
        <p:nvPicPr>
          <p:cNvPr id="6" name="Picture 5">
            <a:extLst>
              <a:ext uri="{FF2B5EF4-FFF2-40B4-BE49-F238E27FC236}">
                <a16:creationId xmlns:a16="http://schemas.microsoft.com/office/drawing/2014/main" id="{F48C341C-65C2-4AD6-959E-A8E3329781DE}"/>
              </a:ext>
            </a:extLst>
          </p:cNvPr>
          <p:cNvPicPr>
            <a:picLocks noChangeAspect="1"/>
          </p:cNvPicPr>
          <p:nvPr/>
        </p:nvPicPr>
        <p:blipFill>
          <a:blip r:embed="rId3"/>
          <a:stretch>
            <a:fillRect/>
          </a:stretch>
        </p:blipFill>
        <p:spPr>
          <a:xfrm>
            <a:off x="363894" y="2259106"/>
            <a:ext cx="2461565" cy="3488247"/>
          </a:xfrm>
          <a:prstGeom prst="rect">
            <a:avLst/>
          </a:prstGeom>
          <a:ln w="38100">
            <a:solidFill>
              <a:schemeClr val="tx1"/>
            </a:solidFill>
          </a:ln>
        </p:spPr>
      </p:pic>
      <p:pic>
        <p:nvPicPr>
          <p:cNvPr id="8" name="Picture 7">
            <a:extLst>
              <a:ext uri="{FF2B5EF4-FFF2-40B4-BE49-F238E27FC236}">
                <a16:creationId xmlns:a16="http://schemas.microsoft.com/office/drawing/2014/main" id="{62483D9D-D79C-4B13-A032-7F2697D9182E}"/>
              </a:ext>
            </a:extLst>
          </p:cNvPr>
          <p:cNvPicPr>
            <a:picLocks noChangeAspect="1"/>
          </p:cNvPicPr>
          <p:nvPr/>
        </p:nvPicPr>
        <p:blipFill>
          <a:blip r:embed="rId4"/>
          <a:stretch>
            <a:fillRect/>
          </a:stretch>
        </p:blipFill>
        <p:spPr>
          <a:xfrm>
            <a:off x="3069201" y="2208811"/>
            <a:ext cx="3281102" cy="4290671"/>
          </a:xfrm>
          <a:prstGeom prst="rect">
            <a:avLst/>
          </a:prstGeom>
          <a:ln w="28575">
            <a:solidFill>
              <a:schemeClr val="tx1"/>
            </a:solidFill>
          </a:ln>
        </p:spPr>
      </p:pic>
      <p:pic>
        <p:nvPicPr>
          <p:cNvPr id="10" name="Picture 9">
            <a:extLst>
              <a:ext uri="{FF2B5EF4-FFF2-40B4-BE49-F238E27FC236}">
                <a16:creationId xmlns:a16="http://schemas.microsoft.com/office/drawing/2014/main" id="{A29396CB-DC88-464B-99A6-473E288AC0FD}"/>
              </a:ext>
            </a:extLst>
          </p:cNvPr>
          <p:cNvPicPr>
            <a:picLocks noChangeAspect="1"/>
          </p:cNvPicPr>
          <p:nvPr/>
        </p:nvPicPr>
        <p:blipFill>
          <a:blip r:embed="rId5"/>
          <a:stretch>
            <a:fillRect/>
          </a:stretch>
        </p:blipFill>
        <p:spPr>
          <a:xfrm>
            <a:off x="6703349" y="1076615"/>
            <a:ext cx="1925117" cy="2228627"/>
          </a:xfrm>
          <a:prstGeom prst="rect">
            <a:avLst/>
          </a:prstGeom>
          <a:ln w="28575">
            <a:solidFill>
              <a:schemeClr val="tx1"/>
            </a:solidFill>
          </a:ln>
        </p:spPr>
      </p:pic>
      <p:sp>
        <p:nvSpPr>
          <p:cNvPr id="11" name="TextBox 10">
            <a:extLst>
              <a:ext uri="{FF2B5EF4-FFF2-40B4-BE49-F238E27FC236}">
                <a16:creationId xmlns:a16="http://schemas.microsoft.com/office/drawing/2014/main" id="{A0F07844-8680-4EA8-944B-12423EAAAF18}"/>
              </a:ext>
            </a:extLst>
          </p:cNvPr>
          <p:cNvSpPr txBox="1"/>
          <p:nvPr/>
        </p:nvSpPr>
        <p:spPr>
          <a:xfrm>
            <a:off x="1796527" y="1298938"/>
            <a:ext cx="4454859" cy="461665"/>
          </a:xfrm>
          <a:prstGeom prst="rect">
            <a:avLst/>
          </a:prstGeom>
          <a:noFill/>
        </p:spPr>
        <p:txBody>
          <a:bodyPr wrap="square" rtlCol="0">
            <a:spAutoFit/>
          </a:bodyPr>
          <a:lstStyle/>
          <a:p>
            <a:pPr algn="ctr"/>
            <a:r>
              <a:rPr lang="en-US" sz="2400" b="1" dirty="0">
                <a:solidFill>
                  <a:srgbClr val="005CB8"/>
                </a:solidFill>
                <a:effectLst/>
                <a:latin typeface="Calibri" panose="020F0502020204030204" pitchFamily="34" charset="0"/>
                <a:ea typeface="Times New Roman" panose="02020603050405020304" pitchFamily="18" charset="0"/>
                <a:cs typeface="Times New Roman" panose="02020603050405020304" pitchFamily="18" charset="0"/>
              </a:rPr>
              <a:t>Cost-Benefit Analysis Lesson</a:t>
            </a:r>
            <a:endParaRPr lang="en-US" sz="2400" b="1" dirty="0">
              <a:solidFill>
                <a:srgbClr val="005CB8"/>
              </a:solidFill>
            </a:endParaRPr>
          </a:p>
        </p:txBody>
      </p:sp>
    </p:spTree>
    <p:extLst>
      <p:ext uri="{BB962C8B-B14F-4D97-AF65-F5344CB8AC3E}">
        <p14:creationId xmlns:p14="http://schemas.microsoft.com/office/powerpoint/2010/main" val="77629483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7C90-7237-4975-9C8D-A5A12FD78C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4C70EAC-C2C1-4DC2-B4D5-E16F17A67E8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F721804-93E6-4FEB-AFEF-24AAA415B0F9}"/>
              </a:ext>
            </a:extLst>
          </p:cNvPr>
          <p:cNvPicPr>
            <a:picLocks noChangeAspect="1"/>
          </p:cNvPicPr>
          <p:nvPr/>
        </p:nvPicPr>
        <p:blipFill>
          <a:blip r:embed="rId2"/>
          <a:stretch>
            <a:fillRect/>
          </a:stretch>
        </p:blipFill>
        <p:spPr>
          <a:xfrm>
            <a:off x="778636" y="481440"/>
            <a:ext cx="4146820" cy="4800600"/>
          </a:xfrm>
          <a:prstGeom prst="rect">
            <a:avLst/>
          </a:prstGeom>
          <a:ln w="28575">
            <a:solidFill>
              <a:schemeClr val="tx1"/>
            </a:solidFill>
          </a:ln>
        </p:spPr>
      </p:pic>
      <p:pic>
        <p:nvPicPr>
          <p:cNvPr id="7" name="Picture 6">
            <a:extLst>
              <a:ext uri="{FF2B5EF4-FFF2-40B4-BE49-F238E27FC236}">
                <a16:creationId xmlns:a16="http://schemas.microsoft.com/office/drawing/2014/main" id="{4219BD50-0FAA-4ED0-A828-DCA74548DDBE}"/>
              </a:ext>
            </a:extLst>
          </p:cNvPr>
          <p:cNvPicPr>
            <a:picLocks noChangeAspect="1"/>
          </p:cNvPicPr>
          <p:nvPr/>
        </p:nvPicPr>
        <p:blipFill>
          <a:blip r:embed="rId3"/>
          <a:stretch>
            <a:fillRect/>
          </a:stretch>
        </p:blipFill>
        <p:spPr>
          <a:xfrm>
            <a:off x="3701144" y="3429000"/>
            <a:ext cx="5273300" cy="3156857"/>
          </a:xfrm>
          <a:prstGeom prst="rect">
            <a:avLst/>
          </a:prstGeom>
          <a:ln w="28575">
            <a:solidFill>
              <a:schemeClr val="tx1"/>
            </a:solidFill>
          </a:ln>
        </p:spPr>
      </p:pic>
      <p:pic>
        <p:nvPicPr>
          <p:cNvPr id="8" name="Content Placeholder 5">
            <a:extLst>
              <a:ext uri="{FF2B5EF4-FFF2-40B4-BE49-F238E27FC236}">
                <a16:creationId xmlns:a16="http://schemas.microsoft.com/office/drawing/2014/main" id="{E02CCAB0-D5A0-47C6-8F23-99C23C33DC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6093" y="1238744"/>
            <a:ext cx="2151701" cy="141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1220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561D-3CCF-4CF1-88EE-7AA2FD8323C2}"/>
              </a:ext>
            </a:extLst>
          </p:cNvPr>
          <p:cNvSpPr>
            <a:spLocks noGrp="1"/>
          </p:cNvSpPr>
          <p:nvPr>
            <p:ph type="title"/>
          </p:nvPr>
        </p:nvSpPr>
        <p:spPr>
          <a:xfrm>
            <a:off x="457200" y="1138237"/>
            <a:ext cx="8229600" cy="1143000"/>
          </a:xfrm>
        </p:spPr>
        <p:txBody>
          <a:bodyPr/>
          <a:lstStyle/>
          <a:p>
            <a:r>
              <a:rPr lang="en-US" sz="4400" dirty="0">
                <a:solidFill>
                  <a:srgbClr val="7A9900"/>
                </a:solidFill>
              </a:rPr>
              <a:t>Vote With Your Feet </a:t>
            </a:r>
          </a:p>
        </p:txBody>
      </p:sp>
      <p:pic>
        <p:nvPicPr>
          <p:cNvPr id="5" name="Content Placeholder 4">
            <a:extLst>
              <a:ext uri="{FF2B5EF4-FFF2-40B4-BE49-F238E27FC236}">
                <a16:creationId xmlns:a16="http://schemas.microsoft.com/office/drawing/2014/main" id="{5A1A6FC3-1387-4AD3-B181-13213F64D057}"/>
              </a:ext>
            </a:extLst>
          </p:cNvPr>
          <p:cNvPicPr>
            <a:picLocks noGrp="1" noChangeAspect="1"/>
          </p:cNvPicPr>
          <p:nvPr>
            <p:ph idx="1"/>
          </p:nvPr>
        </p:nvPicPr>
        <p:blipFill>
          <a:blip r:embed="rId2"/>
          <a:stretch>
            <a:fillRect/>
          </a:stretch>
        </p:blipFill>
        <p:spPr>
          <a:xfrm>
            <a:off x="2324100" y="1985283"/>
            <a:ext cx="4912381" cy="3734480"/>
          </a:xfrm>
        </p:spPr>
      </p:pic>
      <p:pic>
        <p:nvPicPr>
          <p:cNvPr id="6" name="Picture 5">
            <a:extLst>
              <a:ext uri="{FF2B5EF4-FFF2-40B4-BE49-F238E27FC236}">
                <a16:creationId xmlns:a16="http://schemas.microsoft.com/office/drawing/2014/main" id="{9C61FFD8-3995-42F8-BB14-57428FB61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037704" flipV="1">
            <a:off x="5805071" y="3610696"/>
            <a:ext cx="3705449" cy="878681"/>
          </a:xfrm>
          <a:prstGeom prst="rect">
            <a:avLst/>
          </a:prstGeom>
        </p:spPr>
      </p:pic>
      <p:pic>
        <p:nvPicPr>
          <p:cNvPr id="8" name="Picture 7">
            <a:extLst>
              <a:ext uri="{FF2B5EF4-FFF2-40B4-BE49-F238E27FC236}">
                <a16:creationId xmlns:a16="http://schemas.microsoft.com/office/drawing/2014/main" id="{5BD2EEC1-1484-4C56-8F76-A6C1DB6BDD4E}"/>
              </a:ext>
            </a:extLst>
          </p:cNvPr>
          <p:cNvPicPr>
            <a:picLocks noChangeAspect="1"/>
          </p:cNvPicPr>
          <p:nvPr/>
        </p:nvPicPr>
        <p:blipFill>
          <a:blip r:embed="rId4"/>
          <a:stretch>
            <a:fillRect/>
          </a:stretch>
        </p:blipFill>
        <p:spPr>
          <a:xfrm>
            <a:off x="703981" y="2977923"/>
            <a:ext cx="1509799" cy="2965677"/>
          </a:xfrm>
          <a:prstGeom prst="rect">
            <a:avLst/>
          </a:prstGeom>
          <a:ln w="38100">
            <a:solidFill>
              <a:schemeClr val="tx1"/>
            </a:solidFill>
          </a:ln>
        </p:spPr>
      </p:pic>
    </p:spTree>
    <p:extLst>
      <p:ext uri="{BB962C8B-B14F-4D97-AF65-F5344CB8AC3E}">
        <p14:creationId xmlns:p14="http://schemas.microsoft.com/office/powerpoint/2010/main" val="35875273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95A2-AFA4-4755-87FA-9EAA74698B3B}"/>
              </a:ext>
            </a:extLst>
          </p:cNvPr>
          <p:cNvSpPr>
            <a:spLocks noGrp="1"/>
          </p:cNvSpPr>
          <p:nvPr>
            <p:ph type="title"/>
          </p:nvPr>
        </p:nvSpPr>
        <p:spPr/>
        <p:txBody>
          <a:bodyPr/>
          <a:lstStyle/>
          <a:p>
            <a:r>
              <a:rPr lang="en-US" sz="4000" i="1" dirty="0"/>
              <a:t>Side Note: Wonderful Libraries</a:t>
            </a:r>
          </a:p>
        </p:txBody>
      </p:sp>
      <p:pic>
        <p:nvPicPr>
          <p:cNvPr id="1030" name="Picture 6" descr="Dreamers: Morales, Yuyi: 9780823440559: Amazon.com: Books">
            <a:extLst>
              <a:ext uri="{FF2B5EF4-FFF2-40B4-BE49-F238E27FC236}">
                <a16:creationId xmlns:a16="http://schemas.microsoft.com/office/drawing/2014/main" id="{BC584C16-ED58-42DC-89B2-B3D259145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574" y="2057400"/>
            <a:ext cx="2857500" cy="3688314"/>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4CB281C-F55E-4CA7-89F5-9877497EF40D}"/>
              </a:ext>
            </a:extLst>
          </p:cNvPr>
          <p:cNvSpPr txBox="1"/>
          <p:nvPr/>
        </p:nvSpPr>
        <p:spPr>
          <a:xfrm>
            <a:off x="3933437" y="1989166"/>
            <a:ext cx="4572000" cy="2308324"/>
          </a:xfrm>
          <a:prstGeom prst="rect">
            <a:avLst/>
          </a:prstGeom>
          <a:noFill/>
        </p:spPr>
        <p:txBody>
          <a:bodyPr wrap="square">
            <a:spAutoFit/>
          </a:bodyPr>
          <a:lstStyle/>
          <a:p>
            <a:r>
              <a:rPr lang="en-US" b="0" i="0" dirty="0">
                <a:effectLst/>
                <a:latin typeface="+mn-lt"/>
              </a:rPr>
              <a:t>For Yuyi Morales and her son, the local public library was transformative. Her visits to San Francisco Public Library, with its wealth of books, offered her an opportunity to learn about this country. Here she learns about new customs, how to speak English and also finds a new career. </a:t>
            </a:r>
            <a:r>
              <a:rPr lang="en-US" dirty="0">
                <a:latin typeface="+mn-lt"/>
              </a:rPr>
              <a:t> She and her son now call America their home</a:t>
            </a:r>
            <a:r>
              <a:rPr lang="en-US" dirty="0">
                <a:solidFill>
                  <a:srgbClr val="4D4E56"/>
                </a:solidFill>
                <a:latin typeface="Josefin Sans"/>
              </a:rPr>
              <a:t>. </a:t>
            </a:r>
            <a:endParaRPr lang="en-US" dirty="0"/>
          </a:p>
        </p:txBody>
      </p:sp>
      <p:pic>
        <p:nvPicPr>
          <p:cNvPr id="1028" name="Picture 4">
            <a:extLst>
              <a:ext uri="{FF2B5EF4-FFF2-40B4-BE49-F238E27FC236}">
                <a16:creationId xmlns:a16="http://schemas.microsoft.com/office/drawing/2014/main" id="{8BBE2DC4-87F3-4E56-9AB5-736BA2F0B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687" y="429749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5176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FFA7A-6072-4E06-A150-40B28C623622}"/>
              </a:ext>
            </a:extLst>
          </p:cNvPr>
          <p:cNvSpPr>
            <a:spLocks noGrp="1"/>
          </p:cNvSpPr>
          <p:nvPr>
            <p:ph idx="1"/>
          </p:nvPr>
        </p:nvSpPr>
        <p:spPr>
          <a:xfrm>
            <a:off x="4068147" y="3086567"/>
            <a:ext cx="4618653" cy="2567784"/>
          </a:xfrm>
          <a:ln w="19050">
            <a:solidFill>
              <a:schemeClr val="tx1"/>
            </a:solidFill>
          </a:ln>
        </p:spPr>
        <p:txBody>
          <a:bodyPr/>
          <a:lstStyle/>
          <a:p>
            <a:pPr marL="0" indent="0" algn="l">
              <a:buNone/>
            </a:pPr>
            <a:r>
              <a:rPr lang="en-US" sz="2400" b="1" i="0" dirty="0">
                <a:solidFill>
                  <a:srgbClr val="333333"/>
                </a:solidFill>
                <a:effectLst/>
                <a:latin typeface="Lato"/>
              </a:rPr>
              <a:t>Publisher:</a:t>
            </a:r>
            <a:r>
              <a:rPr lang="en-US" sz="2400" b="0" i="0" dirty="0">
                <a:solidFill>
                  <a:srgbClr val="333333"/>
                </a:solidFill>
                <a:effectLst/>
                <a:latin typeface="Lato"/>
              </a:rPr>
              <a:t> Candlewick Press</a:t>
            </a:r>
          </a:p>
          <a:p>
            <a:pPr marL="0" indent="0" algn="l">
              <a:buNone/>
            </a:pPr>
            <a:r>
              <a:rPr lang="en-US" sz="2400" b="1" i="0" dirty="0">
                <a:solidFill>
                  <a:srgbClr val="333333"/>
                </a:solidFill>
                <a:effectLst/>
                <a:latin typeface="Lato"/>
              </a:rPr>
              <a:t>Copyright Date:</a:t>
            </a:r>
            <a:r>
              <a:rPr lang="en-US" sz="2400" b="0" i="0" dirty="0">
                <a:solidFill>
                  <a:srgbClr val="333333"/>
                </a:solidFill>
                <a:effectLst/>
                <a:latin typeface="Lato"/>
              </a:rPr>
              <a:t> 2018</a:t>
            </a:r>
          </a:p>
          <a:p>
            <a:pPr marL="0" indent="0" algn="l">
              <a:buNone/>
            </a:pPr>
            <a:r>
              <a:rPr lang="en-US" sz="2400" b="1" i="0" dirty="0">
                <a:solidFill>
                  <a:srgbClr val="333333"/>
                </a:solidFill>
                <a:effectLst/>
                <a:latin typeface="Lato"/>
              </a:rPr>
              <a:t>Reading Level:</a:t>
            </a:r>
            <a:r>
              <a:rPr lang="en-US" sz="2400" b="0" i="0" dirty="0">
                <a:solidFill>
                  <a:srgbClr val="333333"/>
                </a:solidFill>
                <a:effectLst/>
                <a:latin typeface="Lato"/>
              </a:rPr>
              <a:t> 2.8</a:t>
            </a:r>
          </a:p>
          <a:p>
            <a:pPr marL="0" indent="0" algn="l">
              <a:buNone/>
            </a:pPr>
            <a:r>
              <a:rPr lang="en-US" sz="2400" b="1" i="0" dirty="0">
                <a:solidFill>
                  <a:srgbClr val="333333"/>
                </a:solidFill>
                <a:effectLst/>
                <a:latin typeface="Lato"/>
              </a:rPr>
              <a:t>Interest Level:</a:t>
            </a:r>
            <a:r>
              <a:rPr lang="en-US" sz="2400" b="0" i="0" dirty="0">
                <a:solidFill>
                  <a:srgbClr val="333333"/>
                </a:solidFill>
                <a:effectLst/>
                <a:latin typeface="Lato"/>
              </a:rPr>
              <a:t> P-2</a:t>
            </a:r>
          </a:p>
          <a:p>
            <a:endParaRPr lang="en-US" dirty="0"/>
          </a:p>
        </p:txBody>
      </p:sp>
      <p:pic>
        <p:nvPicPr>
          <p:cNvPr id="1028" name="Picture 4" descr="A Gift from Abuela">
            <a:extLst>
              <a:ext uri="{FF2B5EF4-FFF2-40B4-BE49-F238E27FC236}">
                <a16:creationId xmlns:a16="http://schemas.microsoft.com/office/drawing/2014/main" id="{05A3F86E-00A4-4CF6-9177-54713089D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42" y="2595370"/>
            <a:ext cx="2801265" cy="3058981"/>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B9EDB0D-3310-4B1F-956C-8CB4B28860BE}"/>
              </a:ext>
            </a:extLst>
          </p:cNvPr>
          <p:cNvSpPr txBox="1"/>
          <p:nvPr/>
        </p:nvSpPr>
        <p:spPr>
          <a:xfrm>
            <a:off x="1782147" y="1203649"/>
            <a:ext cx="5719665" cy="1200329"/>
          </a:xfrm>
          <a:prstGeom prst="rect">
            <a:avLst/>
          </a:prstGeom>
          <a:noFill/>
        </p:spPr>
        <p:txBody>
          <a:bodyPr wrap="square">
            <a:spAutoFit/>
          </a:bodyPr>
          <a:lstStyle/>
          <a:p>
            <a:pPr algn="ctr"/>
            <a:r>
              <a:rPr lang="en-US" sz="4000" b="1" i="1" dirty="0">
                <a:solidFill>
                  <a:schemeClr val="accent2"/>
                </a:solidFill>
                <a:latin typeface="+mn-lt"/>
              </a:rPr>
              <a:t>A Gift from Abuela </a:t>
            </a:r>
            <a:br>
              <a:rPr lang="en-US" sz="4800" i="1" dirty="0">
                <a:solidFill>
                  <a:srgbClr val="005CB8"/>
                </a:solidFill>
                <a:latin typeface="+mn-lt"/>
              </a:rPr>
            </a:br>
            <a:r>
              <a:rPr lang="en-US" sz="3200" dirty="0">
                <a:latin typeface="+mn-lt"/>
              </a:rPr>
              <a:t>by Cecilia Ruiz </a:t>
            </a:r>
            <a:endParaRPr lang="en-US" sz="3200" dirty="0"/>
          </a:p>
        </p:txBody>
      </p:sp>
      <p:sp>
        <p:nvSpPr>
          <p:cNvPr id="5" name="TextBox 4">
            <a:extLst>
              <a:ext uri="{FF2B5EF4-FFF2-40B4-BE49-F238E27FC236}">
                <a16:creationId xmlns:a16="http://schemas.microsoft.com/office/drawing/2014/main" id="{5C09F5BD-3D16-46F3-9FB3-86E8384BD516}"/>
              </a:ext>
            </a:extLst>
          </p:cNvPr>
          <p:cNvSpPr txBox="1"/>
          <p:nvPr/>
        </p:nvSpPr>
        <p:spPr>
          <a:xfrm>
            <a:off x="904672" y="5894962"/>
            <a:ext cx="2363822" cy="369332"/>
          </a:xfrm>
          <a:prstGeom prst="rect">
            <a:avLst/>
          </a:prstGeom>
          <a:noFill/>
          <a:ln w="19050">
            <a:solidFill>
              <a:schemeClr val="tx1"/>
            </a:solidFill>
          </a:ln>
        </p:spPr>
        <p:txBody>
          <a:bodyPr wrap="square" rtlCol="0">
            <a:spAutoFit/>
          </a:bodyPr>
          <a:lstStyle/>
          <a:p>
            <a:pPr algn="ctr"/>
            <a:r>
              <a:rPr lang="en-US" dirty="0"/>
              <a:t>Realistic Fiction</a:t>
            </a:r>
          </a:p>
        </p:txBody>
      </p:sp>
    </p:spTree>
    <p:extLst>
      <p:ext uri="{BB962C8B-B14F-4D97-AF65-F5344CB8AC3E}">
        <p14:creationId xmlns:p14="http://schemas.microsoft.com/office/powerpoint/2010/main" val="108854626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95CBD3-9169-44BD-B245-3EF3B44617CB}"/>
              </a:ext>
            </a:extLst>
          </p:cNvPr>
          <p:cNvSpPr>
            <a:spLocks noGrp="1"/>
          </p:cNvSpPr>
          <p:nvPr>
            <p:ph idx="1"/>
          </p:nvPr>
        </p:nvSpPr>
        <p:spPr>
          <a:xfrm>
            <a:off x="457200" y="1601837"/>
            <a:ext cx="8229600" cy="3779520"/>
          </a:xfrm>
        </p:spPr>
        <p:txBody>
          <a:bodyPr/>
          <a:lstStyle/>
          <a:p>
            <a:pPr marL="0" indent="0">
              <a:buNone/>
            </a:pPr>
            <a:r>
              <a:rPr lang="en-US" sz="1400" b="0" i="0" dirty="0">
                <a:solidFill>
                  <a:srgbClr val="666666"/>
                </a:solidFill>
                <a:effectLst/>
                <a:latin typeface="+mn-lt"/>
              </a:rPr>
              <a:t>.</a:t>
            </a:r>
            <a:endParaRPr lang="en-US" sz="1400" dirty="0">
              <a:latin typeface="+mn-lt"/>
            </a:endParaRPr>
          </a:p>
        </p:txBody>
      </p:sp>
      <p:sp>
        <p:nvSpPr>
          <p:cNvPr id="5" name="TextBox 4">
            <a:extLst>
              <a:ext uri="{FF2B5EF4-FFF2-40B4-BE49-F238E27FC236}">
                <a16:creationId xmlns:a16="http://schemas.microsoft.com/office/drawing/2014/main" id="{8E0E4277-BEE3-4284-BA22-41C7067ACC2F}"/>
              </a:ext>
            </a:extLst>
          </p:cNvPr>
          <p:cNvSpPr txBox="1"/>
          <p:nvPr/>
        </p:nvSpPr>
        <p:spPr>
          <a:xfrm>
            <a:off x="699247" y="1390714"/>
            <a:ext cx="7688973" cy="2308324"/>
          </a:xfrm>
          <a:prstGeom prst="rect">
            <a:avLst/>
          </a:prstGeom>
          <a:noFill/>
        </p:spPr>
        <p:txBody>
          <a:bodyPr wrap="square">
            <a:spAutoFit/>
          </a:bodyPr>
          <a:lstStyle/>
          <a:p>
            <a:r>
              <a:rPr lang="en-US" b="1" dirty="0">
                <a:solidFill>
                  <a:srgbClr val="333333"/>
                </a:solidFill>
                <a:latin typeface="Lato"/>
              </a:rPr>
              <a:t>Story Synopsis</a:t>
            </a:r>
            <a:r>
              <a:rPr lang="en-US" b="1" i="0" dirty="0">
                <a:solidFill>
                  <a:srgbClr val="333333"/>
                </a:solidFill>
                <a:effectLst/>
                <a:latin typeface="Lato"/>
              </a:rPr>
              <a:t>:</a:t>
            </a:r>
            <a:r>
              <a:rPr lang="en-US" b="0" i="0" dirty="0">
                <a:solidFill>
                  <a:srgbClr val="333333"/>
                </a:solidFill>
                <a:effectLst/>
                <a:latin typeface="Lato"/>
              </a:rPr>
              <a:t> Abuela </a:t>
            </a:r>
            <a:r>
              <a:rPr lang="en-US" dirty="0">
                <a:solidFill>
                  <a:srgbClr val="333333"/>
                </a:solidFill>
                <a:latin typeface="Lato"/>
              </a:rPr>
              <a:t>and </a:t>
            </a:r>
            <a:r>
              <a:rPr lang="en-US" b="0" i="0" dirty="0">
                <a:solidFill>
                  <a:srgbClr val="333333"/>
                </a:solidFill>
                <a:effectLst/>
                <a:latin typeface="Lato"/>
              </a:rPr>
              <a:t>Nina have a loving relationship, creating wonderful memories. Abuela begins to save peso notes, </a:t>
            </a:r>
            <a:r>
              <a:rPr lang="en-US" b="0" i="0" dirty="0">
                <a:solidFill>
                  <a:srgbClr val="7A9900"/>
                </a:solidFill>
                <a:effectLst/>
                <a:latin typeface="Lato"/>
              </a:rPr>
              <a:t>planning to buy something special </a:t>
            </a:r>
            <a:r>
              <a:rPr lang="en-US" b="0" i="0" dirty="0">
                <a:solidFill>
                  <a:srgbClr val="333333"/>
                </a:solidFill>
                <a:effectLst/>
                <a:latin typeface="Lato"/>
              </a:rPr>
              <a:t>for Nina.  </a:t>
            </a:r>
          </a:p>
          <a:p>
            <a:endParaRPr lang="en-US" dirty="0">
              <a:solidFill>
                <a:srgbClr val="333333"/>
              </a:solidFill>
              <a:latin typeface="Lato"/>
            </a:endParaRPr>
          </a:p>
          <a:p>
            <a:r>
              <a:rPr lang="en-US" b="0" i="0" dirty="0">
                <a:solidFill>
                  <a:srgbClr val="333333"/>
                </a:solidFill>
                <a:effectLst/>
                <a:latin typeface="Lato"/>
              </a:rPr>
              <a:t>However, as Nina grows up, Abuela grows older, and a newly issued currency renders the savings valueless. Luckily, time spent together — and the love Abuela and Nina have for each other — could turn out to be the very best gift of all</a:t>
            </a:r>
            <a:r>
              <a:rPr lang="en-US" dirty="0">
                <a:solidFill>
                  <a:srgbClr val="333333"/>
                </a:solidFill>
                <a:latin typeface="Lato"/>
              </a:rPr>
              <a:t>!</a:t>
            </a:r>
            <a:endParaRPr lang="en-US" dirty="0"/>
          </a:p>
        </p:txBody>
      </p:sp>
      <p:pic>
        <p:nvPicPr>
          <p:cNvPr id="1028" name="Picture 4" descr="A Gift from Abuela - ceciliaruiz">
            <a:extLst>
              <a:ext uri="{FF2B5EF4-FFF2-40B4-BE49-F238E27FC236}">
                <a16:creationId xmlns:a16="http://schemas.microsoft.com/office/drawing/2014/main" id="{05163236-D8F8-4475-8421-BE05E58AB4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0930" y="3785099"/>
            <a:ext cx="5002139" cy="271383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6600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BE6DBE-C4E9-4015-88A5-4FCF572A7BCE}"/>
              </a:ext>
            </a:extLst>
          </p:cNvPr>
          <p:cNvPicPr>
            <a:picLocks noChangeAspect="1"/>
          </p:cNvPicPr>
          <p:nvPr/>
        </p:nvPicPr>
        <p:blipFill>
          <a:blip r:embed="rId2"/>
          <a:stretch>
            <a:fillRect/>
          </a:stretch>
        </p:blipFill>
        <p:spPr>
          <a:xfrm>
            <a:off x="2627996" y="616881"/>
            <a:ext cx="4360633" cy="5624238"/>
          </a:xfrm>
          <a:prstGeom prst="rect">
            <a:avLst/>
          </a:prstGeom>
          <a:ln w="28575">
            <a:solidFill>
              <a:schemeClr val="tx1"/>
            </a:solidFill>
          </a:ln>
        </p:spPr>
      </p:pic>
      <p:pic>
        <p:nvPicPr>
          <p:cNvPr id="6" name="Picture 5">
            <a:extLst>
              <a:ext uri="{FF2B5EF4-FFF2-40B4-BE49-F238E27FC236}">
                <a16:creationId xmlns:a16="http://schemas.microsoft.com/office/drawing/2014/main" id="{CEE501B8-87D2-4C9A-8C07-86E44AFA118A}"/>
              </a:ext>
            </a:extLst>
          </p:cNvPr>
          <p:cNvPicPr>
            <a:picLocks noChangeAspect="1"/>
          </p:cNvPicPr>
          <p:nvPr/>
        </p:nvPicPr>
        <p:blipFill>
          <a:blip r:embed="rId3"/>
          <a:stretch>
            <a:fillRect/>
          </a:stretch>
        </p:blipFill>
        <p:spPr>
          <a:xfrm rot="21072705">
            <a:off x="536220" y="1959428"/>
            <a:ext cx="1691378" cy="1037642"/>
          </a:xfrm>
          <a:prstGeom prst="rect">
            <a:avLst/>
          </a:prstGeom>
        </p:spPr>
      </p:pic>
      <p:pic>
        <p:nvPicPr>
          <p:cNvPr id="7" name="Picture 6">
            <a:extLst>
              <a:ext uri="{FF2B5EF4-FFF2-40B4-BE49-F238E27FC236}">
                <a16:creationId xmlns:a16="http://schemas.microsoft.com/office/drawing/2014/main" id="{48029E9D-7EC3-47F9-8B7E-8269D1F39A1C}"/>
              </a:ext>
            </a:extLst>
          </p:cNvPr>
          <p:cNvPicPr>
            <a:picLocks noChangeAspect="1"/>
          </p:cNvPicPr>
          <p:nvPr/>
        </p:nvPicPr>
        <p:blipFill>
          <a:blip r:embed="rId4"/>
          <a:stretch>
            <a:fillRect/>
          </a:stretch>
        </p:blipFill>
        <p:spPr>
          <a:xfrm>
            <a:off x="6439940" y="5079740"/>
            <a:ext cx="2507832" cy="1475383"/>
          </a:xfrm>
          <a:prstGeom prst="rect">
            <a:avLst/>
          </a:prstGeom>
        </p:spPr>
      </p:pic>
    </p:spTree>
    <p:extLst>
      <p:ext uri="{BB962C8B-B14F-4D97-AF65-F5344CB8AC3E}">
        <p14:creationId xmlns:p14="http://schemas.microsoft.com/office/powerpoint/2010/main" val="342504352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latin typeface="Calibri"/>
                <a:ea typeface="ＭＳ Ｐゴシック"/>
                <a:cs typeface="Calibri"/>
              </a:rPr>
              <a:t>Professional Development Certificate</a:t>
            </a:r>
            <a:endParaRPr lang="en-US" sz="4000" b="1" dirty="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027DBC-D206-42BB-B857-AD4D24F02004}"/>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433EB02B-4FBA-4065-A5AD-5E9F87FDC508}"/>
              </a:ext>
            </a:extLst>
          </p:cNvPr>
          <p:cNvSpPr>
            <a:spLocks noGrp="1"/>
          </p:cNvSpPr>
          <p:nvPr>
            <p:ph idx="1"/>
          </p:nvPr>
        </p:nvSpPr>
        <p:spPr/>
        <p:txBody>
          <a:bodyPr/>
          <a:lstStyle/>
          <a:p>
            <a:pPr marL="0" indent="0" algn="ctr">
              <a:buNone/>
            </a:pPr>
            <a:r>
              <a:rPr lang="en-US" sz="4000" b="1" i="1" dirty="0">
                <a:solidFill>
                  <a:srgbClr val="005CB8"/>
                </a:solidFill>
              </a:rPr>
              <a:t>Resources Featuring Money Concepts</a:t>
            </a:r>
          </a:p>
        </p:txBody>
      </p:sp>
    </p:spTree>
    <p:extLst>
      <p:ext uri="{BB962C8B-B14F-4D97-AF65-F5344CB8AC3E}">
        <p14:creationId xmlns:p14="http://schemas.microsoft.com/office/powerpoint/2010/main" val="84286900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3A3D9-C46B-442A-9F3A-42FE18168107}"/>
              </a:ext>
            </a:extLst>
          </p:cNvPr>
          <p:cNvSpPr>
            <a:spLocks noGrp="1"/>
          </p:cNvSpPr>
          <p:nvPr>
            <p:ph type="title"/>
          </p:nvPr>
        </p:nvSpPr>
        <p:spPr/>
        <p:txBody>
          <a:bodyPr/>
          <a:lstStyle/>
          <a:p>
            <a:r>
              <a:rPr lang="en-US" sz="1600" dirty="0"/>
              <a:t>https://www.econedlink.org/resources/do-i-look-like-im-made-of-money/?view=teacher</a:t>
            </a:r>
          </a:p>
        </p:txBody>
      </p:sp>
      <p:pic>
        <p:nvPicPr>
          <p:cNvPr id="5" name="Content Placeholder 4">
            <a:extLst>
              <a:ext uri="{FF2B5EF4-FFF2-40B4-BE49-F238E27FC236}">
                <a16:creationId xmlns:a16="http://schemas.microsoft.com/office/drawing/2014/main" id="{7361FA3A-0332-4529-BB68-47F47BDCB03E}"/>
              </a:ext>
            </a:extLst>
          </p:cNvPr>
          <p:cNvPicPr>
            <a:picLocks noGrp="1" noChangeAspect="1"/>
          </p:cNvPicPr>
          <p:nvPr>
            <p:ph idx="1"/>
          </p:nvPr>
        </p:nvPicPr>
        <p:blipFill>
          <a:blip r:embed="rId2"/>
          <a:stretch>
            <a:fillRect/>
          </a:stretch>
        </p:blipFill>
        <p:spPr>
          <a:xfrm>
            <a:off x="2874508" y="2057400"/>
            <a:ext cx="3572945" cy="1398109"/>
          </a:xfrm>
        </p:spPr>
      </p:pic>
      <p:pic>
        <p:nvPicPr>
          <p:cNvPr id="11" name="Picture 10">
            <a:extLst>
              <a:ext uri="{FF2B5EF4-FFF2-40B4-BE49-F238E27FC236}">
                <a16:creationId xmlns:a16="http://schemas.microsoft.com/office/drawing/2014/main" id="{15681569-40B9-4FB9-9B98-CB26A069F735}"/>
              </a:ext>
            </a:extLst>
          </p:cNvPr>
          <p:cNvPicPr>
            <a:picLocks noChangeAspect="1"/>
          </p:cNvPicPr>
          <p:nvPr/>
        </p:nvPicPr>
        <p:blipFill>
          <a:blip r:embed="rId3"/>
          <a:stretch>
            <a:fillRect/>
          </a:stretch>
        </p:blipFill>
        <p:spPr>
          <a:xfrm>
            <a:off x="193381" y="1980084"/>
            <a:ext cx="1281315" cy="1662512"/>
          </a:xfrm>
          <a:prstGeom prst="rect">
            <a:avLst/>
          </a:prstGeom>
        </p:spPr>
      </p:pic>
      <p:pic>
        <p:nvPicPr>
          <p:cNvPr id="12" name="Picture 11">
            <a:extLst>
              <a:ext uri="{FF2B5EF4-FFF2-40B4-BE49-F238E27FC236}">
                <a16:creationId xmlns:a16="http://schemas.microsoft.com/office/drawing/2014/main" id="{A95813FD-033A-4B5C-AB9C-D73BE7C81D5A}"/>
              </a:ext>
            </a:extLst>
          </p:cNvPr>
          <p:cNvPicPr>
            <a:picLocks noChangeAspect="1"/>
          </p:cNvPicPr>
          <p:nvPr/>
        </p:nvPicPr>
        <p:blipFill>
          <a:blip r:embed="rId4"/>
          <a:stretch>
            <a:fillRect/>
          </a:stretch>
        </p:blipFill>
        <p:spPr>
          <a:xfrm>
            <a:off x="1067444" y="3039846"/>
            <a:ext cx="1305421" cy="1641518"/>
          </a:xfrm>
          <a:prstGeom prst="rect">
            <a:avLst/>
          </a:prstGeom>
        </p:spPr>
      </p:pic>
      <p:pic>
        <p:nvPicPr>
          <p:cNvPr id="13" name="Picture 12">
            <a:extLst>
              <a:ext uri="{FF2B5EF4-FFF2-40B4-BE49-F238E27FC236}">
                <a16:creationId xmlns:a16="http://schemas.microsoft.com/office/drawing/2014/main" id="{9D55C59F-2573-489A-BF5B-8D46000ECBB6}"/>
              </a:ext>
            </a:extLst>
          </p:cNvPr>
          <p:cNvPicPr>
            <a:picLocks noChangeAspect="1"/>
          </p:cNvPicPr>
          <p:nvPr/>
        </p:nvPicPr>
        <p:blipFill>
          <a:blip r:embed="rId5"/>
          <a:stretch>
            <a:fillRect/>
          </a:stretch>
        </p:blipFill>
        <p:spPr>
          <a:xfrm>
            <a:off x="2271713" y="3740004"/>
            <a:ext cx="1310514" cy="1649186"/>
          </a:xfrm>
          <a:prstGeom prst="rect">
            <a:avLst/>
          </a:prstGeom>
        </p:spPr>
      </p:pic>
      <p:pic>
        <p:nvPicPr>
          <p:cNvPr id="15" name="Picture 14">
            <a:extLst>
              <a:ext uri="{FF2B5EF4-FFF2-40B4-BE49-F238E27FC236}">
                <a16:creationId xmlns:a16="http://schemas.microsoft.com/office/drawing/2014/main" id="{6FE1DFFB-608D-469C-BE67-840EF31D4443}"/>
              </a:ext>
            </a:extLst>
          </p:cNvPr>
          <p:cNvPicPr>
            <a:picLocks noChangeAspect="1"/>
          </p:cNvPicPr>
          <p:nvPr/>
        </p:nvPicPr>
        <p:blipFill>
          <a:blip r:embed="rId6"/>
          <a:stretch>
            <a:fillRect/>
          </a:stretch>
        </p:blipFill>
        <p:spPr>
          <a:xfrm>
            <a:off x="6776948" y="2507989"/>
            <a:ext cx="1849359" cy="2269214"/>
          </a:xfrm>
          <a:prstGeom prst="rect">
            <a:avLst/>
          </a:prstGeom>
        </p:spPr>
      </p:pic>
      <p:pic>
        <p:nvPicPr>
          <p:cNvPr id="17" name="Picture 16">
            <a:extLst>
              <a:ext uri="{FF2B5EF4-FFF2-40B4-BE49-F238E27FC236}">
                <a16:creationId xmlns:a16="http://schemas.microsoft.com/office/drawing/2014/main" id="{4ED2EBFC-C3F1-48CC-B609-6259C0931DF8}"/>
              </a:ext>
            </a:extLst>
          </p:cNvPr>
          <p:cNvPicPr>
            <a:picLocks noChangeAspect="1"/>
          </p:cNvPicPr>
          <p:nvPr/>
        </p:nvPicPr>
        <p:blipFill>
          <a:blip r:embed="rId7"/>
          <a:stretch>
            <a:fillRect/>
          </a:stretch>
        </p:blipFill>
        <p:spPr>
          <a:xfrm>
            <a:off x="3871682" y="4967139"/>
            <a:ext cx="4073189" cy="1398108"/>
          </a:xfrm>
          <a:prstGeom prst="rect">
            <a:avLst/>
          </a:prstGeom>
          <a:ln w="38100">
            <a:solidFill>
              <a:schemeClr val="tx2">
                <a:lumMod val="50000"/>
              </a:schemeClr>
            </a:solidFill>
          </a:ln>
        </p:spPr>
      </p:pic>
      <p:pic>
        <p:nvPicPr>
          <p:cNvPr id="18" name="Content Placeholder 5">
            <a:extLst>
              <a:ext uri="{FF2B5EF4-FFF2-40B4-BE49-F238E27FC236}">
                <a16:creationId xmlns:a16="http://schemas.microsoft.com/office/drawing/2014/main" id="{DA183C9A-4949-4CFC-8629-D4267EB2A19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01628" y="2956991"/>
            <a:ext cx="1369619" cy="90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Content Placeholder 7" descr="C:\Users\JMU Econed\AppData\Local\Microsoft\Windows\Temporary Internet Files\Content.IE5\WNZJDG6C\MC900129382[1].wmf">
            <a:extLst>
              <a:ext uri="{FF2B5EF4-FFF2-40B4-BE49-F238E27FC236}">
                <a16:creationId xmlns:a16="http://schemas.microsoft.com/office/drawing/2014/main" id="{F6A5CCEF-8925-4D1D-854F-FB436F4B56E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121122">
            <a:off x="1074946" y="4656374"/>
            <a:ext cx="1418059" cy="13220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1299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7898-EF7D-4673-B788-B45186156967}"/>
              </a:ext>
            </a:extLst>
          </p:cNvPr>
          <p:cNvSpPr>
            <a:spLocks noGrp="1"/>
          </p:cNvSpPr>
          <p:nvPr>
            <p:ph type="title"/>
          </p:nvPr>
        </p:nvSpPr>
        <p:spPr/>
        <p:txBody>
          <a:bodyPr/>
          <a:lstStyle/>
          <a:p>
            <a:r>
              <a:rPr lang="en-US" sz="1600" dirty="0">
                <a:hlinkClick r:id="rId2"/>
              </a:rPr>
              <a:t>https://www.econedlink.org/resources/what-is-money-why-does-it-have-value/</a:t>
            </a:r>
            <a:br>
              <a:rPr lang="en-US" sz="1600" dirty="0"/>
            </a:br>
            <a:endParaRPr lang="en-US" sz="1600" dirty="0"/>
          </a:p>
        </p:txBody>
      </p:sp>
      <p:sp>
        <p:nvSpPr>
          <p:cNvPr id="3" name="Content Placeholder 2">
            <a:extLst>
              <a:ext uri="{FF2B5EF4-FFF2-40B4-BE49-F238E27FC236}">
                <a16:creationId xmlns:a16="http://schemas.microsoft.com/office/drawing/2014/main" id="{6904B630-111B-4157-8F94-6144CACDA735}"/>
              </a:ext>
            </a:extLst>
          </p:cNvPr>
          <p:cNvSpPr>
            <a:spLocks noGrp="1"/>
          </p:cNvSpPr>
          <p:nvPr>
            <p:ph idx="1"/>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647C7018-AD0B-489D-A0F2-48D9A0C862B9}"/>
              </a:ext>
            </a:extLst>
          </p:cNvPr>
          <p:cNvPicPr>
            <a:picLocks noChangeAspect="1"/>
          </p:cNvPicPr>
          <p:nvPr/>
        </p:nvPicPr>
        <p:blipFill>
          <a:blip r:embed="rId3"/>
          <a:stretch>
            <a:fillRect/>
          </a:stretch>
        </p:blipFill>
        <p:spPr>
          <a:xfrm>
            <a:off x="5853082" y="2377440"/>
            <a:ext cx="2960914" cy="3416086"/>
          </a:xfrm>
          <a:prstGeom prst="rect">
            <a:avLst/>
          </a:prstGeom>
          <a:ln w="28575">
            <a:solidFill>
              <a:schemeClr val="tx1"/>
            </a:solidFill>
          </a:ln>
        </p:spPr>
      </p:pic>
      <p:pic>
        <p:nvPicPr>
          <p:cNvPr id="7" name="Picture 6">
            <a:extLst>
              <a:ext uri="{FF2B5EF4-FFF2-40B4-BE49-F238E27FC236}">
                <a16:creationId xmlns:a16="http://schemas.microsoft.com/office/drawing/2014/main" id="{F132632F-D883-4DC5-8402-C9F89070025C}"/>
              </a:ext>
            </a:extLst>
          </p:cNvPr>
          <p:cNvPicPr>
            <a:picLocks noChangeAspect="1"/>
          </p:cNvPicPr>
          <p:nvPr/>
        </p:nvPicPr>
        <p:blipFill>
          <a:blip r:embed="rId4"/>
          <a:stretch>
            <a:fillRect/>
          </a:stretch>
        </p:blipFill>
        <p:spPr>
          <a:xfrm>
            <a:off x="738249" y="3483430"/>
            <a:ext cx="4606638" cy="2147887"/>
          </a:xfrm>
          <a:prstGeom prst="rect">
            <a:avLst/>
          </a:prstGeom>
          <a:ln w="28575">
            <a:solidFill>
              <a:schemeClr val="tx1"/>
            </a:solidFill>
          </a:ln>
        </p:spPr>
      </p:pic>
      <p:pic>
        <p:nvPicPr>
          <p:cNvPr id="9" name="Picture 8">
            <a:extLst>
              <a:ext uri="{FF2B5EF4-FFF2-40B4-BE49-F238E27FC236}">
                <a16:creationId xmlns:a16="http://schemas.microsoft.com/office/drawing/2014/main" id="{51833465-5C95-49C8-8FB1-919402FD856A}"/>
              </a:ext>
            </a:extLst>
          </p:cNvPr>
          <p:cNvPicPr>
            <a:picLocks noChangeAspect="1"/>
          </p:cNvPicPr>
          <p:nvPr/>
        </p:nvPicPr>
        <p:blipFill>
          <a:blip r:embed="rId5"/>
          <a:stretch>
            <a:fillRect/>
          </a:stretch>
        </p:blipFill>
        <p:spPr>
          <a:xfrm>
            <a:off x="738249" y="1701771"/>
            <a:ext cx="4733245" cy="1621639"/>
          </a:xfrm>
          <a:prstGeom prst="rect">
            <a:avLst/>
          </a:prstGeom>
        </p:spPr>
      </p:pic>
    </p:spTree>
    <p:extLst>
      <p:ext uri="{BB962C8B-B14F-4D97-AF65-F5344CB8AC3E}">
        <p14:creationId xmlns:p14="http://schemas.microsoft.com/office/powerpoint/2010/main" val="255933320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3A2F04-BF45-432B-A8EB-B7D8D79CB2C4}"/>
              </a:ext>
            </a:extLst>
          </p:cNvPr>
          <p:cNvSpPr>
            <a:spLocks noGrp="1"/>
          </p:cNvSpPr>
          <p:nvPr>
            <p:ph idx="1"/>
          </p:nvPr>
        </p:nvSpPr>
        <p:spPr>
          <a:xfrm>
            <a:off x="457200" y="1100138"/>
            <a:ext cx="8229600" cy="5056822"/>
          </a:xfrm>
        </p:spPr>
        <p:txBody>
          <a:bodyPr/>
          <a:lstStyle/>
          <a:p>
            <a:pPr marL="0" indent="0" algn="ctr">
              <a:buNone/>
            </a:pPr>
            <a:endParaRPr lang="en-US" sz="2400" dirty="0"/>
          </a:p>
          <a:p>
            <a:pPr marL="0" indent="0" algn="ctr">
              <a:buNone/>
            </a:pPr>
            <a:endParaRPr lang="en-US" sz="2400" dirty="0"/>
          </a:p>
          <a:p>
            <a:pPr marL="0" indent="0" algn="ctr">
              <a:buNone/>
            </a:pPr>
            <a:r>
              <a:rPr lang="en-US" sz="2400" dirty="0">
                <a:hlinkClick r:id="rId2"/>
              </a:rPr>
              <a:t>https://www.youtube.com/watch?reload=9&amp;v=AjTwcQYgISA</a:t>
            </a:r>
            <a:endParaRPr lang="en-US" dirty="0"/>
          </a:p>
          <a:p>
            <a:pPr marL="0" indent="0" algn="ctr">
              <a:buNone/>
            </a:pPr>
            <a:r>
              <a:rPr lang="en-US" sz="2400" b="0" i="0" dirty="0">
                <a:solidFill>
                  <a:srgbClr val="030303"/>
                </a:solidFill>
                <a:effectLst/>
                <a:latin typeface="Roboto"/>
              </a:rPr>
              <a:t>We explore how money originates out of a barter system and the five characteristics of money: divisibility, portability, durability, recognizability and scarcity</a:t>
            </a:r>
            <a:endParaRPr lang="en-US" sz="2400" dirty="0"/>
          </a:p>
        </p:txBody>
      </p:sp>
      <p:pic>
        <p:nvPicPr>
          <p:cNvPr id="8" name="Picture 7">
            <a:extLst>
              <a:ext uri="{FF2B5EF4-FFF2-40B4-BE49-F238E27FC236}">
                <a16:creationId xmlns:a16="http://schemas.microsoft.com/office/drawing/2014/main" id="{355896EE-C9C8-4754-92C2-A3C8AAF8198E}"/>
              </a:ext>
            </a:extLst>
          </p:cNvPr>
          <p:cNvPicPr>
            <a:picLocks noChangeAspect="1"/>
          </p:cNvPicPr>
          <p:nvPr/>
        </p:nvPicPr>
        <p:blipFill>
          <a:blip r:embed="rId3"/>
          <a:stretch>
            <a:fillRect/>
          </a:stretch>
        </p:blipFill>
        <p:spPr>
          <a:xfrm>
            <a:off x="2151969" y="4274411"/>
            <a:ext cx="1902391" cy="1751919"/>
          </a:xfrm>
          <a:prstGeom prst="rect">
            <a:avLst/>
          </a:prstGeom>
          <a:ln w="28575">
            <a:solidFill>
              <a:schemeClr val="tx1"/>
            </a:solidFill>
          </a:ln>
        </p:spPr>
      </p:pic>
      <p:pic>
        <p:nvPicPr>
          <p:cNvPr id="10" name="Picture 9">
            <a:extLst>
              <a:ext uri="{FF2B5EF4-FFF2-40B4-BE49-F238E27FC236}">
                <a16:creationId xmlns:a16="http://schemas.microsoft.com/office/drawing/2014/main" id="{F89F05D0-225D-41E5-9961-8B653F3BE24A}"/>
              </a:ext>
            </a:extLst>
          </p:cNvPr>
          <p:cNvPicPr>
            <a:picLocks noChangeAspect="1"/>
          </p:cNvPicPr>
          <p:nvPr/>
        </p:nvPicPr>
        <p:blipFill>
          <a:blip r:embed="rId4"/>
          <a:stretch>
            <a:fillRect/>
          </a:stretch>
        </p:blipFill>
        <p:spPr>
          <a:xfrm>
            <a:off x="5458898" y="4143783"/>
            <a:ext cx="2617501" cy="2013177"/>
          </a:xfrm>
          <a:prstGeom prst="rect">
            <a:avLst/>
          </a:prstGeom>
          <a:ln w="19050">
            <a:solidFill>
              <a:schemeClr val="tx1"/>
            </a:solidFill>
          </a:ln>
        </p:spPr>
      </p:pic>
      <p:pic>
        <p:nvPicPr>
          <p:cNvPr id="12" name="Picture 11">
            <a:extLst>
              <a:ext uri="{FF2B5EF4-FFF2-40B4-BE49-F238E27FC236}">
                <a16:creationId xmlns:a16="http://schemas.microsoft.com/office/drawing/2014/main" id="{F4D22017-B253-4734-B93E-EDC2DDD96A49}"/>
              </a:ext>
            </a:extLst>
          </p:cNvPr>
          <p:cNvPicPr>
            <a:picLocks noChangeAspect="1"/>
          </p:cNvPicPr>
          <p:nvPr/>
        </p:nvPicPr>
        <p:blipFill>
          <a:blip r:embed="rId5"/>
          <a:stretch>
            <a:fillRect/>
          </a:stretch>
        </p:blipFill>
        <p:spPr>
          <a:xfrm>
            <a:off x="3366066" y="623824"/>
            <a:ext cx="2411867" cy="1524063"/>
          </a:xfrm>
          <a:prstGeom prst="rect">
            <a:avLst/>
          </a:prstGeom>
          <a:ln w="57150">
            <a:solidFill>
              <a:schemeClr val="tx1"/>
            </a:solidFill>
          </a:ln>
        </p:spPr>
      </p:pic>
    </p:spTree>
    <p:extLst>
      <p:ext uri="{BB962C8B-B14F-4D97-AF65-F5344CB8AC3E}">
        <p14:creationId xmlns:p14="http://schemas.microsoft.com/office/powerpoint/2010/main" val="283711633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The Oldest Student: How Mary Walker Learned to Read">
            <a:extLst>
              <a:ext uri="{FF2B5EF4-FFF2-40B4-BE49-F238E27FC236}">
                <a16:creationId xmlns:a16="http://schemas.microsoft.com/office/drawing/2014/main" id="{31EF708E-7D75-4E24-8E86-4658FBA9E1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0102" y="2898613"/>
            <a:ext cx="2381250" cy="2905125"/>
          </a:xfrm>
          <a:prstGeom prst="rect">
            <a:avLst/>
          </a:prstGeom>
          <a:noFill/>
          <a:ln w="19050">
            <a:solidFill>
              <a:schemeClr val="accent3">
                <a:lumMod val="50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E76122-4D4C-4996-9C46-2B26966262A4}"/>
              </a:ext>
            </a:extLst>
          </p:cNvPr>
          <p:cNvSpPr txBox="1"/>
          <p:nvPr/>
        </p:nvSpPr>
        <p:spPr>
          <a:xfrm>
            <a:off x="502701" y="1300763"/>
            <a:ext cx="8332236" cy="1477328"/>
          </a:xfrm>
          <a:prstGeom prst="rect">
            <a:avLst/>
          </a:prstGeom>
          <a:noFill/>
        </p:spPr>
        <p:txBody>
          <a:bodyPr wrap="square" rtlCol="0">
            <a:spAutoFit/>
          </a:bodyPr>
          <a:lstStyle/>
          <a:p>
            <a:pPr algn="ctr"/>
            <a:r>
              <a:rPr lang="en-US" sz="3600" b="1" i="1" dirty="0">
                <a:solidFill>
                  <a:srgbClr val="7A9900"/>
                </a:solidFill>
                <a:latin typeface="+mn-lt"/>
              </a:rPr>
              <a:t>The Oldest Student: </a:t>
            </a:r>
          </a:p>
          <a:p>
            <a:pPr algn="ctr"/>
            <a:r>
              <a:rPr lang="en-US" sz="3600" b="1" i="1" dirty="0">
                <a:solidFill>
                  <a:srgbClr val="7A9900"/>
                </a:solidFill>
                <a:latin typeface="+mn-lt"/>
              </a:rPr>
              <a:t>How Mary Walker Learned to Read</a:t>
            </a:r>
          </a:p>
          <a:p>
            <a:pPr algn="ctr"/>
            <a:r>
              <a:rPr lang="en-US" dirty="0">
                <a:latin typeface="+mn-lt"/>
              </a:rPr>
              <a:t>by Lorraine Hubbard </a:t>
            </a:r>
          </a:p>
        </p:txBody>
      </p:sp>
      <p:sp>
        <p:nvSpPr>
          <p:cNvPr id="6" name="TextBox 5">
            <a:extLst>
              <a:ext uri="{FF2B5EF4-FFF2-40B4-BE49-F238E27FC236}">
                <a16:creationId xmlns:a16="http://schemas.microsoft.com/office/drawing/2014/main" id="{AD28EDA3-0707-4F70-94D3-F5785425C661}"/>
              </a:ext>
            </a:extLst>
          </p:cNvPr>
          <p:cNvSpPr txBox="1"/>
          <p:nvPr/>
        </p:nvSpPr>
        <p:spPr>
          <a:xfrm>
            <a:off x="4301412" y="3228392"/>
            <a:ext cx="3952486" cy="2239524"/>
          </a:xfrm>
          <a:prstGeom prst="rect">
            <a:avLst/>
          </a:prstGeom>
          <a:noFill/>
          <a:ln w="28575">
            <a:solidFill>
              <a:schemeClr val="tx1"/>
            </a:solidFill>
          </a:ln>
        </p:spPr>
        <p:txBody>
          <a:bodyPr wrap="square" rtlCol="0">
            <a:spAutoFit/>
          </a:bodyPr>
          <a:lstStyle/>
          <a:p>
            <a:pPr algn="l">
              <a:lnSpc>
                <a:spcPct val="150000"/>
              </a:lnSpc>
            </a:pPr>
            <a:r>
              <a:rPr lang="en-US" sz="2400" b="1" i="0" dirty="0">
                <a:solidFill>
                  <a:srgbClr val="333333"/>
                </a:solidFill>
                <a:effectLst/>
                <a:latin typeface="Lato"/>
              </a:rPr>
              <a:t>Publisher:</a:t>
            </a:r>
            <a:r>
              <a:rPr lang="en-US" sz="2400" b="0" i="0" dirty="0">
                <a:solidFill>
                  <a:srgbClr val="333333"/>
                </a:solidFill>
                <a:effectLst/>
                <a:latin typeface="Lato"/>
              </a:rPr>
              <a:t> Random </a:t>
            </a:r>
            <a:r>
              <a:rPr lang="en-US" sz="2400" dirty="0">
                <a:solidFill>
                  <a:srgbClr val="333333"/>
                </a:solidFill>
                <a:latin typeface="Lato"/>
              </a:rPr>
              <a:t>House </a:t>
            </a:r>
            <a:r>
              <a:rPr lang="en-US" sz="2400" b="1" i="0" dirty="0">
                <a:solidFill>
                  <a:srgbClr val="333333"/>
                </a:solidFill>
                <a:effectLst/>
                <a:latin typeface="Lato"/>
              </a:rPr>
              <a:t>Copyright Date:</a:t>
            </a:r>
            <a:r>
              <a:rPr lang="en-US" sz="2400" b="0" i="0" dirty="0">
                <a:solidFill>
                  <a:srgbClr val="333333"/>
                </a:solidFill>
                <a:effectLst/>
                <a:latin typeface="Lato"/>
              </a:rPr>
              <a:t> 2020</a:t>
            </a:r>
          </a:p>
          <a:p>
            <a:pPr algn="l">
              <a:lnSpc>
                <a:spcPct val="150000"/>
              </a:lnSpc>
            </a:pPr>
            <a:r>
              <a:rPr lang="en-US" sz="2400" b="1" i="0" dirty="0">
                <a:solidFill>
                  <a:srgbClr val="333333"/>
                </a:solidFill>
                <a:effectLst/>
                <a:latin typeface="Lato"/>
              </a:rPr>
              <a:t>Reading Level:</a:t>
            </a:r>
            <a:r>
              <a:rPr lang="en-US" sz="2400" b="0" i="0" dirty="0">
                <a:solidFill>
                  <a:srgbClr val="333333"/>
                </a:solidFill>
                <a:effectLst/>
                <a:latin typeface="Lato"/>
              </a:rPr>
              <a:t> 4.6</a:t>
            </a:r>
          </a:p>
          <a:p>
            <a:pPr algn="l">
              <a:lnSpc>
                <a:spcPct val="150000"/>
              </a:lnSpc>
            </a:pPr>
            <a:r>
              <a:rPr lang="en-US" sz="2400" b="1" i="0" dirty="0">
                <a:solidFill>
                  <a:srgbClr val="333333"/>
                </a:solidFill>
                <a:effectLst/>
                <a:latin typeface="Lato"/>
              </a:rPr>
              <a:t>Interest Level:</a:t>
            </a:r>
            <a:r>
              <a:rPr lang="en-US" sz="2400" b="0" i="0" dirty="0">
                <a:solidFill>
                  <a:srgbClr val="333333"/>
                </a:solidFill>
                <a:effectLst/>
                <a:latin typeface="Lato"/>
              </a:rPr>
              <a:t> K-3</a:t>
            </a:r>
          </a:p>
        </p:txBody>
      </p:sp>
      <p:sp>
        <p:nvSpPr>
          <p:cNvPr id="7" name="TextBox 6">
            <a:extLst>
              <a:ext uri="{FF2B5EF4-FFF2-40B4-BE49-F238E27FC236}">
                <a16:creationId xmlns:a16="http://schemas.microsoft.com/office/drawing/2014/main" id="{714B99E6-61CC-47A0-9A48-77FA21898021}"/>
              </a:ext>
            </a:extLst>
          </p:cNvPr>
          <p:cNvSpPr txBox="1"/>
          <p:nvPr/>
        </p:nvSpPr>
        <p:spPr>
          <a:xfrm>
            <a:off x="951679" y="6044782"/>
            <a:ext cx="2752574" cy="369332"/>
          </a:xfrm>
          <a:prstGeom prst="rect">
            <a:avLst/>
          </a:prstGeom>
          <a:noFill/>
          <a:ln w="28575">
            <a:solidFill>
              <a:schemeClr val="tx2">
                <a:lumMod val="75000"/>
              </a:schemeClr>
            </a:solidFill>
          </a:ln>
        </p:spPr>
        <p:txBody>
          <a:bodyPr wrap="square" rtlCol="0">
            <a:spAutoFit/>
          </a:bodyPr>
          <a:lstStyle/>
          <a:p>
            <a:r>
              <a:rPr lang="en-US" dirty="0"/>
              <a:t>A picture book biography</a:t>
            </a:r>
          </a:p>
        </p:txBody>
      </p:sp>
    </p:spTree>
    <p:extLst>
      <p:ext uri="{BB962C8B-B14F-4D97-AF65-F5344CB8AC3E}">
        <p14:creationId xmlns:p14="http://schemas.microsoft.com/office/powerpoint/2010/main" val="187018441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49D93-8FCC-4040-BECE-E6B871254F5C}"/>
              </a:ext>
            </a:extLst>
          </p:cNvPr>
          <p:cNvPicPr>
            <a:picLocks noChangeAspect="1"/>
          </p:cNvPicPr>
          <p:nvPr/>
        </p:nvPicPr>
        <p:blipFill>
          <a:blip r:embed="rId2"/>
          <a:stretch>
            <a:fillRect/>
          </a:stretch>
        </p:blipFill>
        <p:spPr>
          <a:xfrm>
            <a:off x="1012371" y="1174681"/>
            <a:ext cx="7119257" cy="2366286"/>
          </a:xfrm>
          <a:prstGeom prst="rect">
            <a:avLst/>
          </a:prstGeom>
        </p:spPr>
      </p:pic>
      <p:pic>
        <p:nvPicPr>
          <p:cNvPr id="7" name="Picture 6">
            <a:extLst>
              <a:ext uri="{FF2B5EF4-FFF2-40B4-BE49-F238E27FC236}">
                <a16:creationId xmlns:a16="http://schemas.microsoft.com/office/drawing/2014/main" id="{2BEB0434-57AF-4276-B0CE-413EC23773BE}"/>
              </a:ext>
            </a:extLst>
          </p:cNvPr>
          <p:cNvPicPr>
            <a:picLocks noChangeAspect="1"/>
          </p:cNvPicPr>
          <p:nvPr/>
        </p:nvPicPr>
        <p:blipFill>
          <a:blip r:embed="rId3"/>
          <a:stretch>
            <a:fillRect/>
          </a:stretch>
        </p:blipFill>
        <p:spPr>
          <a:xfrm>
            <a:off x="1012370" y="3691920"/>
            <a:ext cx="7119257" cy="2438293"/>
          </a:xfrm>
          <a:prstGeom prst="rect">
            <a:avLst/>
          </a:prstGeom>
        </p:spPr>
      </p:pic>
      <p:sp>
        <p:nvSpPr>
          <p:cNvPr id="2" name="Content Placeholder 1">
            <a:extLst>
              <a:ext uri="{FF2B5EF4-FFF2-40B4-BE49-F238E27FC236}">
                <a16:creationId xmlns:a16="http://schemas.microsoft.com/office/drawing/2014/main" id="{D71A9FBE-7370-498C-9474-2E12A3E177E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9286632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BD060-DDE5-405B-99B2-3B7C6C52E7AF}"/>
              </a:ext>
            </a:extLst>
          </p:cNvPr>
          <p:cNvPicPr>
            <a:picLocks noChangeAspect="1"/>
          </p:cNvPicPr>
          <p:nvPr/>
        </p:nvPicPr>
        <p:blipFill>
          <a:blip r:embed="rId2"/>
          <a:stretch>
            <a:fillRect/>
          </a:stretch>
        </p:blipFill>
        <p:spPr>
          <a:xfrm>
            <a:off x="1068354" y="1450048"/>
            <a:ext cx="7203233" cy="2250178"/>
          </a:xfrm>
          <a:prstGeom prst="rect">
            <a:avLst/>
          </a:prstGeom>
        </p:spPr>
      </p:pic>
      <p:pic>
        <p:nvPicPr>
          <p:cNvPr id="7" name="Picture 6">
            <a:extLst>
              <a:ext uri="{FF2B5EF4-FFF2-40B4-BE49-F238E27FC236}">
                <a16:creationId xmlns:a16="http://schemas.microsoft.com/office/drawing/2014/main" id="{E8DB336F-1E2D-4A46-BD1A-C24C300B7FA4}"/>
              </a:ext>
            </a:extLst>
          </p:cNvPr>
          <p:cNvPicPr>
            <a:picLocks noChangeAspect="1"/>
          </p:cNvPicPr>
          <p:nvPr/>
        </p:nvPicPr>
        <p:blipFill>
          <a:blip r:embed="rId3"/>
          <a:stretch>
            <a:fillRect/>
          </a:stretch>
        </p:blipFill>
        <p:spPr>
          <a:xfrm>
            <a:off x="1068354" y="3932861"/>
            <a:ext cx="7137918" cy="2232198"/>
          </a:xfrm>
          <a:prstGeom prst="rect">
            <a:avLst/>
          </a:prstGeom>
        </p:spPr>
      </p:pic>
      <p:sp>
        <p:nvSpPr>
          <p:cNvPr id="2" name="Content Placeholder 1">
            <a:extLst>
              <a:ext uri="{FF2B5EF4-FFF2-40B4-BE49-F238E27FC236}">
                <a16:creationId xmlns:a16="http://schemas.microsoft.com/office/drawing/2014/main" id="{1146CDE4-97B8-4BC7-BFEE-16E0314F82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808239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635CF7-EDFF-4D42-8530-7A21452D9606}"/>
              </a:ext>
            </a:extLst>
          </p:cNvPr>
          <p:cNvPicPr>
            <a:picLocks noChangeAspect="1"/>
          </p:cNvPicPr>
          <p:nvPr/>
        </p:nvPicPr>
        <p:blipFill>
          <a:blip r:embed="rId2"/>
          <a:stretch>
            <a:fillRect/>
          </a:stretch>
        </p:blipFill>
        <p:spPr>
          <a:xfrm>
            <a:off x="3858986" y="1338942"/>
            <a:ext cx="4227495" cy="4918981"/>
          </a:xfrm>
          <a:prstGeom prst="rect">
            <a:avLst/>
          </a:prstGeom>
          <a:ln w="57150">
            <a:solidFill>
              <a:schemeClr val="tx1"/>
            </a:solidFill>
          </a:ln>
        </p:spPr>
      </p:pic>
      <p:pic>
        <p:nvPicPr>
          <p:cNvPr id="9" name="Picture 8">
            <a:extLst>
              <a:ext uri="{FF2B5EF4-FFF2-40B4-BE49-F238E27FC236}">
                <a16:creationId xmlns:a16="http://schemas.microsoft.com/office/drawing/2014/main" id="{3551B118-7394-4DA2-AA75-6F0430FED793}"/>
              </a:ext>
            </a:extLst>
          </p:cNvPr>
          <p:cNvPicPr>
            <a:picLocks noChangeAspect="1"/>
          </p:cNvPicPr>
          <p:nvPr/>
        </p:nvPicPr>
        <p:blipFill>
          <a:blip r:embed="rId3"/>
          <a:stretch>
            <a:fillRect/>
          </a:stretch>
        </p:blipFill>
        <p:spPr>
          <a:xfrm rot="21364865">
            <a:off x="438393" y="1398263"/>
            <a:ext cx="2853967" cy="3532414"/>
          </a:xfrm>
          <a:prstGeom prst="rect">
            <a:avLst/>
          </a:prstGeom>
          <a:ln w="19050">
            <a:solidFill>
              <a:schemeClr val="tx1"/>
            </a:solidFill>
          </a:ln>
        </p:spPr>
      </p:pic>
      <p:sp>
        <p:nvSpPr>
          <p:cNvPr id="10" name="TextBox 9">
            <a:extLst>
              <a:ext uri="{FF2B5EF4-FFF2-40B4-BE49-F238E27FC236}">
                <a16:creationId xmlns:a16="http://schemas.microsoft.com/office/drawing/2014/main" id="{643D3699-6F82-450D-B355-45B67AEB5D88}"/>
              </a:ext>
            </a:extLst>
          </p:cNvPr>
          <p:cNvSpPr txBox="1"/>
          <p:nvPr/>
        </p:nvSpPr>
        <p:spPr>
          <a:xfrm>
            <a:off x="2122715" y="381000"/>
            <a:ext cx="4626428" cy="738664"/>
          </a:xfrm>
          <a:prstGeom prst="rect">
            <a:avLst/>
          </a:prstGeom>
          <a:noFill/>
        </p:spPr>
        <p:txBody>
          <a:bodyPr wrap="square" rtlCol="0">
            <a:spAutoFit/>
          </a:bodyPr>
          <a:lstStyle/>
          <a:p>
            <a:pPr algn="ctr"/>
            <a:r>
              <a:rPr lang="en-US" dirty="0"/>
              <a:t> </a:t>
            </a:r>
          </a:p>
          <a:p>
            <a:pPr algn="ctr"/>
            <a:r>
              <a:rPr lang="en-US" sz="2400" b="1" dirty="0"/>
              <a:t>Human Capital Lesson </a:t>
            </a:r>
          </a:p>
        </p:txBody>
      </p:sp>
      <p:pic>
        <p:nvPicPr>
          <p:cNvPr id="12" name="Picture 11">
            <a:extLst>
              <a:ext uri="{FF2B5EF4-FFF2-40B4-BE49-F238E27FC236}">
                <a16:creationId xmlns:a16="http://schemas.microsoft.com/office/drawing/2014/main" id="{C626ACF1-D125-45C3-82CC-A22E81599236}"/>
              </a:ext>
            </a:extLst>
          </p:cNvPr>
          <p:cNvPicPr>
            <a:picLocks noChangeAspect="1"/>
          </p:cNvPicPr>
          <p:nvPr/>
        </p:nvPicPr>
        <p:blipFill>
          <a:blip r:embed="rId4"/>
          <a:stretch>
            <a:fillRect/>
          </a:stretch>
        </p:blipFill>
        <p:spPr>
          <a:xfrm>
            <a:off x="558243" y="5285050"/>
            <a:ext cx="3088717" cy="1184628"/>
          </a:xfrm>
          <a:prstGeom prst="rect">
            <a:avLst/>
          </a:prstGeom>
          <a:ln w="19050">
            <a:solidFill>
              <a:schemeClr val="tx1"/>
            </a:solidFill>
          </a:ln>
        </p:spPr>
      </p:pic>
    </p:spTree>
    <p:extLst>
      <p:ext uri="{BB962C8B-B14F-4D97-AF65-F5344CB8AC3E}">
        <p14:creationId xmlns:p14="http://schemas.microsoft.com/office/powerpoint/2010/main" val="38034239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5DE1-BBE0-4028-BE98-70942AD1AEBC}"/>
              </a:ext>
            </a:extLst>
          </p:cNvPr>
          <p:cNvSpPr>
            <a:spLocks noGrp="1"/>
          </p:cNvSpPr>
          <p:nvPr>
            <p:ph type="title"/>
          </p:nvPr>
        </p:nvSpPr>
        <p:spPr/>
        <p:txBody>
          <a:bodyPr/>
          <a:lstStyle/>
          <a:p>
            <a:r>
              <a:rPr lang="en-US" sz="2800" dirty="0">
                <a:hlinkClick r:id="rId2"/>
              </a:rPr>
              <a:t>https://www.youtube.com/watch?v=K4FbgX2-Uck</a:t>
            </a:r>
            <a:endParaRPr lang="en-US" sz="2800" dirty="0"/>
          </a:p>
        </p:txBody>
      </p:sp>
      <p:pic>
        <p:nvPicPr>
          <p:cNvPr id="3074" name="Picture 2">
            <a:extLst>
              <a:ext uri="{FF2B5EF4-FFF2-40B4-BE49-F238E27FC236}">
                <a16:creationId xmlns:a16="http://schemas.microsoft.com/office/drawing/2014/main" id="{19A747CF-4BE0-4230-9ABE-7C33E439A7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6005" y="2186474"/>
            <a:ext cx="2946141" cy="3928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om A Teacher's Heart: Rita Lorraine HUBBARD's 'The Oldest Student' —  Nancy Churnin">
            <a:extLst>
              <a:ext uri="{FF2B5EF4-FFF2-40B4-BE49-F238E27FC236}">
                <a16:creationId xmlns:a16="http://schemas.microsoft.com/office/drawing/2014/main" id="{D68A3B58-29DE-4C2C-A4D8-0AFBBEF10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856" y="2478813"/>
            <a:ext cx="3105186" cy="19003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B48E240-F659-42BD-963B-CA4852B3D357}"/>
              </a:ext>
            </a:extLst>
          </p:cNvPr>
          <p:cNvSpPr txBox="1"/>
          <p:nvPr/>
        </p:nvSpPr>
        <p:spPr>
          <a:xfrm>
            <a:off x="4713515" y="4800601"/>
            <a:ext cx="3831772" cy="461665"/>
          </a:xfrm>
          <a:prstGeom prst="rect">
            <a:avLst/>
          </a:prstGeom>
          <a:noFill/>
        </p:spPr>
        <p:txBody>
          <a:bodyPr wrap="square" rtlCol="0">
            <a:spAutoFit/>
          </a:bodyPr>
          <a:lstStyle/>
          <a:p>
            <a:pPr algn="ctr"/>
            <a:r>
              <a:rPr lang="en-US" sz="2400" b="1" dirty="0">
                <a:solidFill>
                  <a:srgbClr val="7A9900"/>
                </a:solidFill>
              </a:rPr>
              <a:t>The moral of the story! </a:t>
            </a:r>
          </a:p>
        </p:txBody>
      </p:sp>
    </p:spTree>
    <p:extLst>
      <p:ext uri="{BB962C8B-B14F-4D97-AF65-F5344CB8AC3E}">
        <p14:creationId xmlns:p14="http://schemas.microsoft.com/office/powerpoint/2010/main" val="47095581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1A6634E8-1BC6-48DD-AC47-B476D38A9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917" y="2229274"/>
            <a:ext cx="5858165" cy="3714326"/>
          </a:xfrm>
          <a:prstGeom prst="rect">
            <a:avLst/>
          </a:prstGeom>
          <a:noFill/>
          <a:ln w="57150">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ED5DBC-DD6F-44D8-90B0-7AF38582ADA4}"/>
              </a:ext>
            </a:extLst>
          </p:cNvPr>
          <p:cNvSpPr txBox="1"/>
          <p:nvPr/>
        </p:nvSpPr>
        <p:spPr>
          <a:xfrm>
            <a:off x="1076860" y="1258645"/>
            <a:ext cx="6990277" cy="707886"/>
          </a:xfrm>
          <a:prstGeom prst="rect">
            <a:avLst/>
          </a:prstGeom>
          <a:noFill/>
        </p:spPr>
        <p:txBody>
          <a:bodyPr wrap="square" rtlCol="0">
            <a:spAutoFit/>
          </a:bodyPr>
          <a:lstStyle/>
          <a:p>
            <a:pPr algn="ctr"/>
            <a:r>
              <a:rPr lang="en-US" sz="4000" b="1" dirty="0">
                <a:solidFill>
                  <a:srgbClr val="005CB8"/>
                </a:solidFill>
              </a:rPr>
              <a:t>Book’s End Pages </a:t>
            </a:r>
          </a:p>
        </p:txBody>
      </p:sp>
    </p:spTree>
    <p:extLst>
      <p:ext uri="{BB962C8B-B14F-4D97-AF65-F5344CB8AC3E}">
        <p14:creationId xmlns:p14="http://schemas.microsoft.com/office/powerpoint/2010/main" val="266841484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Agenda</a:t>
            </a:r>
            <a:endParaRPr lang="en-US" sz="5500"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3" name="TextBox 2">
            <a:extLst>
              <a:ext uri="{FF2B5EF4-FFF2-40B4-BE49-F238E27FC236}">
                <a16:creationId xmlns:a16="http://schemas.microsoft.com/office/drawing/2014/main" id="{11CF34CF-9134-41DC-9BC2-9C06C735AD7E}"/>
              </a:ext>
            </a:extLst>
          </p:cNvPr>
          <p:cNvSpPr txBox="1"/>
          <p:nvPr/>
        </p:nvSpPr>
        <p:spPr>
          <a:xfrm>
            <a:off x="846306" y="2042810"/>
            <a:ext cx="7665396" cy="5355312"/>
          </a:xfrm>
          <a:prstGeom prst="rect">
            <a:avLst/>
          </a:prstGeom>
          <a:noFill/>
        </p:spPr>
        <p:txBody>
          <a:bodyPr wrap="square" rtlCol="0">
            <a:spAutoFit/>
          </a:bodyPr>
          <a:lstStyle/>
          <a:p>
            <a:pPr marL="0" indent="0">
              <a:buNone/>
            </a:pPr>
            <a:r>
              <a:rPr lang="en-US" sz="2000" dirty="0">
                <a:effectLst/>
                <a:latin typeface="+mn-lt"/>
                <a:ea typeface="Calibri" panose="020F0502020204030204" pitchFamily="34" charset="0"/>
                <a:cs typeface="Times New Roman" panose="02020603050405020304" pitchFamily="18" charset="0"/>
              </a:rPr>
              <a:t>In this webinar, we will discover new picture books that engage young students as they learn about:</a:t>
            </a:r>
          </a:p>
          <a:p>
            <a:pPr marL="342900" indent="-342900">
              <a:buFont typeface="Arial" panose="020B0604020202020204" pitchFamily="34" charset="0"/>
              <a:buChar char="•"/>
            </a:pPr>
            <a:r>
              <a:rPr lang="en-US" sz="2000" dirty="0">
                <a:solidFill>
                  <a:srgbClr val="7A9900"/>
                </a:solidFill>
                <a:latin typeface="+mn-lt"/>
                <a:ea typeface="Calibri" panose="020F0502020204030204" pitchFamily="34" charset="0"/>
                <a:cs typeface="Times New Roman" panose="02020603050405020304" pitchFamily="18" charset="0"/>
              </a:rPr>
              <a:t>Opportunity Cost</a:t>
            </a:r>
          </a:p>
          <a:p>
            <a:pPr marL="342900" indent="-342900">
              <a:buFont typeface="Arial" panose="020B0604020202020204" pitchFamily="34" charset="0"/>
              <a:buChar char="•"/>
            </a:pPr>
            <a:r>
              <a:rPr lang="en-US" sz="2000" dirty="0">
                <a:solidFill>
                  <a:srgbClr val="7A9900"/>
                </a:solidFill>
                <a:effectLst/>
                <a:latin typeface="+mn-lt"/>
                <a:ea typeface="Calibri" panose="020F0502020204030204" pitchFamily="34" charset="0"/>
                <a:cs typeface="Times New Roman" panose="02020603050405020304" pitchFamily="18" charset="0"/>
              </a:rPr>
              <a:t>Entrepreneurship</a:t>
            </a:r>
          </a:p>
          <a:p>
            <a:pPr marL="342900" indent="-342900">
              <a:buFont typeface="Arial" panose="020B0604020202020204" pitchFamily="34" charset="0"/>
              <a:buChar char="•"/>
            </a:pPr>
            <a:r>
              <a:rPr lang="en-US" sz="2000" dirty="0">
                <a:solidFill>
                  <a:srgbClr val="7A9900"/>
                </a:solidFill>
                <a:latin typeface="+mn-lt"/>
                <a:ea typeface="Calibri" panose="020F0502020204030204" pitchFamily="34" charset="0"/>
                <a:cs typeface="Times New Roman" panose="02020603050405020304" pitchFamily="18" charset="0"/>
              </a:rPr>
              <a:t>Productive Resources </a:t>
            </a:r>
            <a:endParaRPr lang="en-US" sz="2000" dirty="0">
              <a:solidFill>
                <a:srgbClr val="7A9900"/>
              </a:solidFill>
              <a:effectLst/>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rgbClr val="7A9900"/>
                </a:solidFill>
                <a:latin typeface="+mn-lt"/>
                <a:ea typeface="Calibri" panose="020F0502020204030204" pitchFamily="34" charset="0"/>
                <a:cs typeface="Times New Roman" panose="02020603050405020304" pitchFamily="18" charset="0"/>
              </a:rPr>
              <a:t>Money</a:t>
            </a:r>
            <a:endParaRPr lang="en-US" sz="2000" dirty="0">
              <a:solidFill>
                <a:srgbClr val="7A9900"/>
              </a:solidFill>
              <a:effectLst/>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rgbClr val="7A9900"/>
                </a:solidFill>
                <a:latin typeface="+mn-lt"/>
              </a:rPr>
              <a:t>Choices</a:t>
            </a:r>
          </a:p>
          <a:p>
            <a:pPr marL="342900" indent="-342900">
              <a:buFont typeface="Arial" panose="020B0604020202020204" pitchFamily="34" charset="0"/>
              <a:buChar char="•"/>
            </a:pPr>
            <a:r>
              <a:rPr lang="en-US" sz="2000" dirty="0">
                <a:solidFill>
                  <a:srgbClr val="7A9900"/>
                </a:solidFill>
                <a:latin typeface="+mn-lt"/>
              </a:rPr>
              <a:t>Human Capital </a:t>
            </a:r>
          </a:p>
          <a:p>
            <a:r>
              <a:rPr lang="en-US" sz="2000" dirty="0">
                <a:latin typeface="+mn-lt"/>
              </a:rPr>
              <a:t>Also provided:</a:t>
            </a:r>
          </a:p>
          <a:p>
            <a:pPr marL="342900" indent="-342900">
              <a:buFont typeface="Arial" panose="020B0604020202020204" pitchFamily="34" charset="0"/>
              <a:buChar char="•"/>
            </a:pPr>
            <a:r>
              <a:rPr lang="en-US" sz="2000" dirty="0">
                <a:solidFill>
                  <a:srgbClr val="7A9900"/>
                </a:solidFill>
                <a:latin typeface="+mn-lt"/>
              </a:rPr>
              <a:t>Hands on lessons and activities</a:t>
            </a:r>
          </a:p>
          <a:p>
            <a:pPr marL="342900" indent="-342900">
              <a:buFont typeface="Arial" panose="020B0604020202020204" pitchFamily="34" charset="0"/>
              <a:buChar char="•"/>
            </a:pPr>
            <a:r>
              <a:rPr lang="en-US" sz="2000" dirty="0">
                <a:solidFill>
                  <a:srgbClr val="7A9900"/>
                </a:solidFill>
                <a:latin typeface="+mn-lt"/>
              </a:rPr>
              <a:t>Websites providing support materials</a:t>
            </a:r>
          </a:p>
          <a:p>
            <a:pPr marL="342900" indent="-342900">
              <a:buFont typeface="Arial" panose="020B0604020202020204" pitchFamily="34" charset="0"/>
              <a:buChar char="•"/>
            </a:pPr>
            <a:r>
              <a:rPr lang="en-US" sz="2000" dirty="0">
                <a:solidFill>
                  <a:srgbClr val="7A9900"/>
                </a:solidFill>
                <a:latin typeface="+mn-lt"/>
              </a:rPr>
              <a:t>Related standards</a:t>
            </a:r>
          </a:p>
          <a:p>
            <a:pPr marL="342900" indent="-342900">
              <a:buFont typeface="Arial" panose="020B0604020202020204" pitchFamily="34" charset="0"/>
              <a:buChar char="•"/>
            </a:pPr>
            <a:r>
              <a:rPr lang="en-US" sz="2000" dirty="0">
                <a:solidFill>
                  <a:srgbClr val="7A9900"/>
                </a:solidFill>
                <a:latin typeface="+mn-lt"/>
              </a:rPr>
              <a:t>Annotated bibliography </a:t>
            </a:r>
          </a:p>
          <a:p>
            <a:pPr marL="342900" indent="-342900">
              <a:buFont typeface="Arial" panose="020B0604020202020204" pitchFamily="34" charset="0"/>
              <a:buChar char="•"/>
            </a:pPr>
            <a:r>
              <a:rPr lang="en-US" sz="2000" dirty="0">
                <a:solidFill>
                  <a:srgbClr val="7A9900"/>
                </a:solidFill>
                <a:latin typeface="+mn-lt"/>
              </a:rPr>
              <a:t>Q &amp; A opportunities </a:t>
            </a:r>
          </a:p>
          <a:p>
            <a:pPr marL="342900" indent="-342900">
              <a:buFont typeface="Arial" panose="020B0604020202020204" pitchFamily="34" charset="0"/>
              <a:buChar char="•"/>
            </a:pPr>
            <a:endParaRPr lang="en-US" sz="2000" dirty="0">
              <a:latin typeface="+mn-lt"/>
            </a:endParaRPr>
          </a:p>
          <a:p>
            <a:endParaRPr lang="en-US" sz="2400" dirty="0">
              <a:latin typeface="+mn-lt"/>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33105-1C9C-4933-BE87-7665A582573B}"/>
              </a:ext>
            </a:extLst>
          </p:cNvPr>
          <p:cNvPicPr>
            <a:picLocks noChangeAspect="1"/>
          </p:cNvPicPr>
          <p:nvPr/>
        </p:nvPicPr>
        <p:blipFill>
          <a:blip r:embed="rId2"/>
          <a:stretch>
            <a:fillRect/>
          </a:stretch>
        </p:blipFill>
        <p:spPr>
          <a:xfrm>
            <a:off x="2597284" y="545968"/>
            <a:ext cx="4260715" cy="5581690"/>
          </a:xfrm>
          <a:prstGeom prst="rect">
            <a:avLst/>
          </a:prstGeom>
          <a:ln w="57150">
            <a:solidFill>
              <a:schemeClr val="accent2">
                <a:lumMod val="75000"/>
              </a:schemeClr>
            </a:solidFill>
          </a:ln>
        </p:spPr>
      </p:pic>
      <p:pic>
        <p:nvPicPr>
          <p:cNvPr id="5" name="Picture 6" descr="Give It! : A Moneybunny Book, School And Library by McLeod, Cinders, Like New...">
            <a:extLst>
              <a:ext uri="{FF2B5EF4-FFF2-40B4-BE49-F238E27FC236}">
                <a16:creationId xmlns:a16="http://schemas.microsoft.com/office/drawing/2014/main" id="{905E0D3C-CAD2-4FDD-8283-E61CCE72D7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8873">
            <a:off x="7322987" y="1203647"/>
            <a:ext cx="1351361" cy="1760148"/>
          </a:xfrm>
          <a:prstGeom prst="rect">
            <a:avLst/>
          </a:prstGeom>
          <a:noFill/>
          <a:ln w="28575">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8194" name="Picture 2" descr="The Crayon Man: The True Story of the Invention of Crayola Crayons">
            <a:extLst>
              <a:ext uri="{FF2B5EF4-FFF2-40B4-BE49-F238E27FC236}">
                <a16:creationId xmlns:a16="http://schemas.microsoft.com/office/drawing/2014/main" id="{6E6D224A-F851-49B6-9510-0B428F354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996" y="2836870"/>
            <a:ext cx="1306963" cy="165722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8196" name="Picture 4" descr="John Deere, That's Who!">
            <a:extLst>
              <a:ext uri="{FF2B5EF4-FFF2-40B4-BE49-F238E27FC236}">
                <a16:creationId xmlns:a16="http://schemas.microsoft.com/office/drawing/2014/main" id="{963265AC-9347-4C01-AC23-EA52755D56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064" y="3703220"/>
            <a:ext cx="1413757" cy="185484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8198" name="Picture 6" descr="A Bike Like Sergio's">
            <a:extLst>
              <a:ext uri="{FF2B5EF4-FFF2-40B4-BE49-F238E27FC236}">
                <a16:creationId xmlns:a16="http://schemas.microsoft.com/office/drawing/2014/main" id="{E16FA5E8-309D-4994-9080-03EDC8E954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15559">
            <a:off x="663154" y="1544780"/>
            <a:ext cx="1512608" cy="144605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What Is Given from the Heart">
            <a:extLst>
              <a:ext uri="{FF2B5EF4-FFF2-40B4-BE49-F238E27FC236}">
                <a16:creationId xmlns:a16="http://schemas.microsoft.com/office/drawing/2014/main" id="{47320765-E373-47D6-808F-740EF3D5F3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2110" y="4630644"/>
            <a:ext cx="1358043" cy="184693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29440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800" dirty="0"/>
              <a:t>Assessment Framing Questions</a:t>
            </a:r>
            <a:endParaRPr lang="en-US" sz="48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2000" dirty="0">
                <a:latin typeface="Calibri" panose="020F0502020204030204" pitchFamily="34" charset="0"/>
                <a:cs typeface="Calibri" panose="020F0502020204030204" pitchFamily="34" charset="0"/>
              </a:rPr>
              <a:t>What are the benefits of using children’s literature to teach economics and personal finance?</a:t>
            </a:r>
          </a:p>
          <a:p>
            <a:pPr defTabSz="905255">
              <a:defRPr sz="3168"/>
            </a:pPr>
            <a:r>
              <a:rPr lang="en-US" sz="2000" dirty="0">
                <a:latin typeface="Calibri" panose="020F0502020204030204" pitchFamily="34" charset="0"/>
                <a:cs typeface="Calibri" panose="020F0502020204030204" pitchFamily="34" charset="0"/>
              </a:rPr>
              <a:t>How can picture books be used with older students?</a:t>
            </a:r>
          </a:p>
          <a:p>
            <a:pPr defTabSz="905255">
              <a:defRPr sz="3168"/>
            </a:pPr>
            <a:r>
              <a:rPr lang="en-US" sz="2000" dirty="0">
                <a:latin typeface="Calibri" panose="020F0502020204030204" pitchFamily="34" charset="0"/>
                <a:cs typeface="Calibri" panose="020F0502020204030204" pitchFamily="34" charset="0"/>
              </a:rPr>
              <a:t>The book </a:t>
            </a:r>
            <a:r>
              <a:rPr lang="en-US" sz="2000" i="1" dirty="0">
                <a:latin typeface="Calibri" panose="020F0502020204030204" pitchFamily="34" charset="0"/>
                <a:cs typeface="Calibri" panose="020F0502020204030204" pitchFamily="34" charset="0"/>
              </a:rPr>
              <a:t>Dreamers</a:t>
            </a:r>
            <a:r>
              <a:rPr lang="en-US" sz="2000" dirty="0">
                <a:latin typeface="Calibri" panose="020F0502020204030204" pitchFamily="34" charset="0"/>
                <a:cs typeface="Calibri" panose="020F0502020204030204" pitchFamily="34" charset="0"/>
              </a:rPr>
              <a:t> is an immigration story.  Would this require sensitivity of instruction in multi-cultural classrooms? </a:t>
            </a:r>
          </a:p>
          <a:p>
            <a:pPr marL="0" indent="0" defTabSz="905255">
              <a:buNone/>
              <a:defRPr sz="3168"/>
            </a:pPr>
            <a:endParaRPr lang="en-US" sz="2750" dirty="0"/>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2499"/>
            <a:ext cx="8229600" cy="1143000"/>
          </a:xfrm>
          <a:noFill/>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3600" dirty="0"/>
              <a:t>References</a:t>
            </a:r>
            <a:br>
              <a:rPr lang="en-US" sz="3600" dirty="0"/>
            </a:br>
            <a:endParaRPr lang="en-US" sz="3600" b="1" dirty="0">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p:txBody>
          <a:bodyPr/>
          <a:lstStyle/>
          <a:p>
            <a:pPr marL="0" indent="0">
              <a:buNone/>
            </a:pPr>
            <a:r>
              <a:rPr lang="en-US" sz="1400" b="1" dirty="0">
                <a:latin typeface="Calibri Light"/>
                <a:ea typeface="ＭＳ Ｐゴシック"/>
                <a:cs typeface="Calibri Light"/>
                <a:hlinkClick r:id="rId3"/>
              </a:rPr>
              <a:t>https://www.councilforeconed.org/wp-content/uploads/2012/03/voluntary-national-content-standards-2010.pdf </a:t>
            </a:r>
            <a:endParaRPr lang="en-US" sz="1400" dirty="0"/>
          </a:p>
        </p:txBody>
      </p:sp>
      <p:pic>
        <p:nvPicPr>
          <p:cNvPr id="4" name="Picture 3">
            <a:extLst>
              <a:ext uri="{FF2B5EF4-FFF2-40B4-BE49-F238E27FC236}">
                <a16:creationId xmlns:a16="http://schemas.microsoft.com/office/drawing/2014/main" id="{261AAD5A-F4E7-46AD-9A54-04219456992A}"/>
              </a:ext>
            </a:extLst>
          </p:cNvPr>
          <p:cNvPicPr>
            <a:picLocks noChangeAspect="1"/>
          </p:cNvPicPr>
          <p:nvPr/>
        </p:nvPicPr>
        <p:blipFill>
          <a:blip r:embed="rId4"/>
          <a:stretch>
            <a:fillRect/>
          </a:stretch>
        </p:blipFill>
        <p:spPr>
          <a:xfrm rot="488531">
            <a:off x="6565691" y="1147896"/>
            <a:ext cx="692297" cy="916195"/>
          </a:xfrm>
          <a:prstGeom prst="rect">
            <a:avLst/>
          </a:prstGeom>
          <a:ln w="19050">
            <a:solidFill>
              <a:schemeClr val="tx1"/>
            </a:solidFill>
          </a:ln>
        </p:spPr>
      </p:pic>
      <p:sp>
        <p:nvSpPr>
          <p:cNvPr id="6" name="TextBox 5">
            <a:extLst>
              <a:ext uri="{FF2B5EF4-FFF2-40B4-BE49-F238E27FC236}">
                <a16:creationId xmlns:a16="http://schemas.microsoft.com/office/drawing/2014/main" id="{59DF24ED-4354-4BAA-9EB2-1ED2DED0CF1E}"/>
              </a:ext>
            </a:extLst>
          </p:cNvPr>
          <p:cNvSpPr txBox="1"/>
          <p:nvPr/>
        </p:nvSpPr>
        <p:spPr>
          <a:xfrm>
            <a:off x="969540" y="3138175"/>
            <a:ext cx="6943193" cy="830997"/>
          </a:xfrm>
          <a:prstGeom prst="rect">
            <a:avLst/>
          </a:prstGeom>
          <a:noFill/>
        </p:spPr>
        <p:txBody>
          <a:bodyPr wrap="square">
            <a:spAutoFit/>
          </a:bodyPr>
          <a:lstStyle/>
          <a:p>
            <a:pPr marL="0" indent="0" algn="ctr">
              <a:buNone/>
            </a:pPr>
            <a:r>
              <a:rPr lang="en-US" sz="1600" b="1" dirty="0">
                <a:latin typeface="+mn-lt"/>
                <a:hlinkClick r:id="rId5"/>
              </a:rPr>
              <a:t>https://holidayhouse.com/wp-content/uploads/2019/01/Dreamers</a:t>
            </a:r>
            <a:endParaRPr lang="en-US" sz="1600" b="1" dirty="0">
              <a:latin typeface="+mn-lt"/>
            </a:endParaRPr>
          </a:p>
          <a:p>
            <a:pPr marL="0" indent="0" algn="ctr">
              <a:buNone/>
            </a:pPr>
            <a:endParaRPr lang="en-US" sz="1600" b="1" dirty="0">
              <a:latin typeface="+mn-lt"/>
            </a:endParaRPr>
          </a:p>
          <a:p>
            <a:pPr marL="0" indent="0" algn="ctr">
              <a:buNone/>
            </a:pPr>
            <a:r>
              <a:rPr lang="en-US" sz="1600" b="1" dirty="0">
                <a:solidFill>
                  <a:schemeClr val="bg1"/>
                </a:solidFill>
                <a:latin typeface="+mn-lt"/>
              </a:rPr>
              <a:t>df</a:t>
            </a:r>
          </a:p>
        </p:txBody>
      </p:sp>
      <p:sp>
        <p:nvSpPr>
          <p:cNvPr id="9" name="TextBox 8">
            <a:extLst>
              <a:ext uri="{FF2B5EF4-FFF2-40B4-BE49-F238E27FC236}">
                <a16:creationId xmlns:a16="http://schemas.microsoft.com/office/drawing/2014/main" id="{D23D0A53-4A58-400F-B6E8-BE9B3DD7C2CE}"/>
              </a:ext>
            </a:extLst>
          </p:cNvPr>
          <p:cNvSpPr txBox="1"/>
          <p:nvPr/>
        </p:nvSpPr>
        <p:spPr>
          <a:xfrm flipH="1">
            <a:off x="530159" y="4081113"/>
            <a:ext cx="7821954" cy="1261884"/>
          </a:xfrm>
          <a:prstGeom prst="rect">
            <a:avLst/>
          </a:prstGeom>
          <a:noFill/>
        </p:spPr>
        <p:txBody>
          <a:bodyPr wrap="square" rtlCol="0">
            <a:spAutoFit/>
          </a:bodyPr>
          <a:lstStyle/>
          <a:p>
            <a:pPr algn="ctr"/>
            <a:r>
              <a:rPr lang="en-US" sz="1600" b="1" dirty="0">
                <a:latin typeface="+mn-lt"/>
                <a:hlinkClick r:id="rId6"/>
              </a:rPr>
              <a:t>https://www.econedlink.org/resources/do-i-look-like-im-made-of-money/?view=teacher</a:t>
            </a:r>
            <a:endParaRPr lang="en-US" sz="1600" b="1" dirty="0">
              <a:latin typeface="+mn-lt"/>
            </a:endParaRPr>
          </a:p>
          <a:p>
            <a:pPr algn="ctr"/>
            <a:endParaRPr lang="en-US" sz="1600" b="1" dirty="0">
              <a:latin typeface="+mn-lt"/>
            </a:endParaRPr>
          </a:p>
          <a:p>
            <a:pPr algn="ctr"/>
            <a:r>
              <a:rPr lang="en-US" sz="1600" b="1" dirty="0">
                <a:latin typeface="+mn-lt"/>
                <a:hlinkClick r:id="rId7"/>
              </a:rPr>
              <a:t>https://www.econedlink.org/resources/what-is-money-why-does-it-have-value/</a:t>
            </a:r>
            <a:br>
              <a:rPr lang="en-US" sz="1400" dirty="0"/>
            </a:br>
            <a:endParaRPr lang="en-US" sz="1400" dirty="0">
              <a:latin typeface="+mn-lt"/>
            </a:endParaRPr>
          </a:p>
          <a:p>
            <a:pPr algn="ctr"/>
            <a:endParaRPr lang="en-US" sz="1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latin typeface="Calibri"/>
                <a:ea typeface="ＭＳ Ｐゴシック"/>
                <a:cs typeface="Calibri"/>
              </a:rPr>
              <a:t>CEE Affiliates</a:t>
            </a:r>
            <a:endParaRPr lang="en-US" sz="5500" b="1" dirty="0">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hlinkClick r:id="rId3"/>
              </a:rPr>
              <a:t>https://www.councilforeconed.org/resources/local-affiliates/</a:t>
            </a:r>
            <a:endParaRPr lang="en-US" dirty="0"/>
          </a:p>
          <a:p>
            <a:pPr algn="l"/>
            <a:endParaRPr lang="en-US" dirty="0"/>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Objectives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022382"/>
            <a:ext cx="8229600" cy="3702346"/>
          </a:xfrm>
        </p:spPr>
        <p:txBody>
          <a:bodyPr>
            <a:noAutofit/>
          </a:bodyPr>
          <a:lstStyle/>
          <a:p>
            <a:pPr marL="0" indent="0">
              <a:buNone/>
            </a:pPr>
            <a:r>
              <a:rPr lang="en-US" dirty="0">
                <a:latin typeface="+mn-lt"/>
              </a:rPr>
              <a:t>Teachers will be able to:</a:t>
            </a:r>
          </a:p>
          <a:p>
            <a:pPr lvl="0"/>
            <a:r>
              <a:rPr lang="en-US" b="1" dirty="0">
                <a:latin typeface="+mn-lt"/>
              </a:rPr>
              <a:t>Review</a:t>
            </a:r>
            <a:r>
              <a:rPr lang="en-US" dirty="0">
                <a:latin typeface="+mn-lt"/>
              </a:rPr>
              <a:t> basic economic concepts.</a:t>
            </a:r>
          </a:p>
          <a:p>
            <a:pPr lvl="0"/>
            <a:r>
              <a:rPr lang="en-US" b="1" dirty="0">
                <a:latin typeface="+mn-lt"/>
              </a:rPr>
              <a:t>Explore</a:t>
            </a:r>
            <a:r>
              <a:rPr lang="en-US" dirty="0">
                <a:latin typeface="+mn-lt"/>
              </a:rPr>
              <a:t> new picture books (copyrights 2017-2020) and identify the economic concepts found in them.</a:t>
            </a:r>
          </a:p>
          <a:p>
            <a:pPr lvl="0"/>
            <a:r>
              <a:rPr lang="en-US" b="1" dirty="0">
                <a:latin typeface="+mn-lt"/>
              </a:rPr>
              <a:t>Learn</a:t>
            </a:r>
            <a:r>
              <a:rPr lang="en-US" dirty="0">
                <a:latin typeface="+mn-lt"/>
              </a:rPr>
              <a:t> how to use book content to teach age- appropriate lessons and activities based on the featured concepts.</a:t>
            </a:r>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847"/>
            <a:ext cx="8229600" cy="1493001"/>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National Standards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38531"/>
            <a:ext cx="8229600" cy="4175760"/>
          </a:xfrm>
        </p:spPr>
        <p:txBody>
          <a:bodyPr>
            <a:noAutofit/>
          </a:bodyPr>
          <a:lstStyle/>
          <a:p>
            <a:pPr marL="0" indent="0" defTabSz="905255">
              <a:buNone/>
              <a:defRPr sz="3168"/>
            </a:pPr>
            <a:r>
              <a:rPr lang="en-US" sz="2500" dirty="0">
                <a:latin typeface="Calibri"/>
                <a:ea typeface="ＭＳ Ｐゴシック"/>
                <a:cs typeface="Calibri"/>
              </a:rPr>
              <a:t> </a:t>
            </a:r>
            <a:endParaRPr lang="en-US" sz="2750" dirty="0"/>
          </a:p>
        </p:txBody>
      </p:sp>
      <p:pic>
        <p:nvPicPr>
          <p:cNvPr id="4" name="Picture 3">
            <a:extLst>
              <a:ext uri="{FF2B5EF4-FFF2-40B4-BE49-F238E27FC236}">
                <a16:creationId xmlns:a16="http://schemas.microsoft.com/office/drawing/2014/main" id="{04C9C351-8680-4F49-B061-6021D10CCBB4}"/>
              </a:ext>
            </a:extLst>
          </p:cNvPr>
          <p:cNvPicPr>
            <a:picLocks noChangeAspect="1"/>
          </p:cNvPicPr>
          <p:nvPr/>
        </p:nvPicPr>
        <p:blipFill>
          <a:blip r:embed="rId3"/>
          <a:stretch>
            <a:fillRect/>
          </a:stretch>
        </p:blipFill>
        <p:spPr>
          <a:xfrm rot="488531">
            <a:off x="7089572" y="1902301"/>
            <a:ext cx="1688098" cy="2234051"/>
          </a:xfrm>
          <a:prstGeom prst="rect">
            <a:avLst/>
          </a:prstGeom>
          <a:ln w="19050">
            <a:solidFill>
              <a:schemeClr val="tx1"/>
            </a:solidFill>
          </a:ln>
        </p:spPr>
      </p:pic>
      <p:pic>
        <p:nvPicPr>
          <p:cNvPr id="5" name="Picture 4">
            <a:extLst>
              <a:ext uri="{FF2B5EF4-FFF2-40B4-BE49-F238E27FC236}">
                <a16:creationId xmlns:a16="http://schemas.microsoft.com/office/drawing/2014/main" id="{5A0FF1A1-3CF6-4FA9-9503-89D6BCE366D7}"/>
              </a:ext>
            </a:extLst>
          </p:cNvPr>
          <p:cNvPicPr>
            <a:picLocks noChangeAspect="1"/>
          </p:cNvPicPr>
          <p:nvPr/>
        </p:nvPicPr>
        <p:blipFill>
          <a:blip r:embed="rId4"/>
          <a:stretch>
            <a:fillRect/>
          </a:stretch>
        </p:blipFill>
        <p:spPr>
          <a:xfrm>
            <a:off x="1203502" y="1731708"/>
            <a:ext cx="4472317" cy="1764829"/>
          </a:xfrm>
          <a:prstGeom prst="rect">
            <a:avLst/>
          </a:prstGeom>
          <a:ln w="28575">
            <a:solidFill>
              <a:schemeClr val="tx1"/>
            </a:solidFill>
          </a:ln>
        </p:spPr>
      </p:pic>
      <p:pic>
        <p:nvPicPr>
          <p:cNvPr id="6" name="Picture 5">
            <a:extLst>
              <a:ext uri="{FF2B5EF4-FFF2-40B4-BE49-F238E27FC236}">
                <a16:creationId xmlns:a16="http://schemas.microsoft.com/office/drawing/2014/main" id="{A43B754C-1586-469B-9923-BE2688E162C6}"/>
              </a:ext>
            </a:extLst>
          </p:cNvPr>
          <p:cNvPicPr>
            <a:picLocks noChangeAspect="1"/>
          </p:cNvPicPr>
          <p:nvPr/>
        </p:nvPicPr>
        <p:blipFill>
          <a:blip r:embed="rId5"/>
          <a:stretch>
            <a:fillRect/>
          </a:stretch>
        </p:blipFill>
        <p:spPr>
          <a:xfrm>
            <a:off x="1700742" y="3643768"/>
            <a:ext cx="5073171" cy="2194024"/>
          </a:xfrm>
          <a:prstGeom prst="rect">
            <a:avLst/>
          </a:prstGeom>
          <a:ln w="28575">
            <a:solidFill>
              <a:schemeClr val="tx1"/>
            </a:solidFill>
          </a:ln>
        </p:spPr>
      </p:pic>
      <p:sp>
        <p:nvSpPr>
          <p:cNvPr id="8" name="TextBox 7">
            <a:extLst>
              <a:ext uri="{FF2B5EF4-FFF2-40B4-BE49-F238E27FC236}">
                <a16:creationId xmlns:a16="http://schemas.microsoft.com/office/drawing/2014/main" id="{6EDF187B-5361-4A86-AFCC-521EDE2CA935}"/>
              </a:ext>
            </a:extLst>
          </p:cNvPr>
          <p:cNvSpPr txBox="1"/>
          <p:nvPr/>
        </p:nvSpPr>
        <p:spPr>
          <a:xfrm>
            <a:off x="457200" y="6022153"/>
            <a:ext cx="8382618" cy="307777"/>
          </a:xfrm>
          <a:prstGeom prst="rect">
            <a:avLst/>
          </a:prstGeom>
          <a:noFill/>
        </p:spPr>
        <p:txBody>
          <a:bodyPr wrap="square">
            <a:spAutoFit/>
          </a:bodyPr>
          <a:lstStyle/>
          <a:p>
            <a:pPr marL="0" indent="0" defTabSz="905255">
              <a:buNone/>
              <a:defRPr sz="3168"/>
            </a:pPr>
            <a:r>
              <a:rPr lang="en-US" sz="1400" b="1" dirty="0">
                <a:latin typeface="Calibri"/>
                <a:ea typeface="ＭＳ Ｐゴシック"/>
                <a:cs typeface="Calibri"/>
              </a:rPr>
              <a:t> </a:t>
            </a:r>
            <a:r>
              <a:rPr lang="en-US" sz="1400" b="1" dirty="0">
                <a:latin typeface="Calibri Light"/>
                <a:ea typeface="ＭＳ Ｐゴシック"/>
                <a:cs typeface="Calibri Light"/>
                <a:hlinkClick r:id="rId6"/>
              </a:rPr>
              <a:t>https://www.councilforeconed.org/wp-content/uploads/2012/03/voluntary-national-content-standards-2010.pdf</a:t>
            </a:r>
            <a:endParaRPr lang="en-US" sz="1400" b="1" dirty="0"/>
          </a:p>
        </p:txBody>
      </p:sp>
    </p:spTree>
    <p:extLst>
      <p:ext uri="{BB962C8B-B14F-4D97-AF65-F5344CB8AC3E}">
        <p14:creationId xmlns:p14="http://schemas.microsoft.com/office/powerpoint/2010/main" val="376593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214203"/>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t>State Standards</a:t>
            </a:r>
            <a:endParaRPr lang="en-US" sz="4000" b="1" dirty="0">
              <a:ln w="11430">
                <a:noFill/>
              </a:ln>
              <a:effectLst>
                <a:outerShdw blurRad="80000" dist="40000" dir="5040000" algn="tl">
                  <a:srgbClr val="000000">
                    <a:alpha val="0"/>
                  </a:srgbClr>
                </a:outerShdw>
              </a:effectLst>
              <a:ea typeface="+mj-ea"/>
              <a:cs typeface="+mj-cs"/>
            </a:endParaRPr>
          </a:p>
        </p:txBody>
      </p:sp>
      <p:sp>
        <p:nvSpPr>
          <p:cNvPr id="5" name="TextBox 4">
            <a:extLst>
              <a:ext uri="{FF2B5EF4-FFF2-40B4-BE49-F238E27FC236}">
                <a16:creationId xmlns:a16="http://schemas.microsoft.com/office/drawing/2014/main" id="{ACB5873B-C065-42FD-820C-973EB5CC59FB}"/>
              </a:ext>
            </a:extLst>
          </p:cNvPr>
          <p:cNvSpPr txBox="1"/>
          <p:nvPr/>
        </p:nvSpPr>
        <p:spPr>
          <a:xfrm>
            <a:off x="301557" y="1731110"/>
            <a:ext cx="8229600" cy="369332"/>
          </a:xfrm>
          <a:prstGeom prst="rect">
            <a:avLst/>
          </a:prstGeom>
          <a:noFill/>
        </p:spPr>
        <p:txBody>
          <a:bodyPr wrap="square">
            <a:spAutoFit/>
          </a:bodyPr>
          <a:lstStyle/>
          <a:p>
            <a:pPr algn="ctr"/>
            <a:endParaRPr lang="en-US" dirty="0"/>
          </a:p>
        </p:txBody>
      </p:sp>
      <p:pic>
        <p:nvPicPr>
          <p:cNvPr id="6154" name="Picture 10" descr="Virginia Department of Education: Virginia is for Learners">
            <a:extLst>
              <a:ext uri="{FF2B5EF4-FFF2-40B4-BE49-F238E27FC236}">
                <a16:creationId xmlns:a16="http://schemas.microsoft.com/office/drawing/2014/main" id="{E0CFC448-57C4-429A-8AE7-5DE879FADB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9183" y="1986860"/>
            <a:ext cx="1938035" cy="59196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EBA120-018A-48E6-BCB2-90FBB6DC1022}"/>
              </a:ext>
            </a:extLst>
          </p:cNvPr>
          <p:cNvSpPr txBox="1"/>
          <p:nvPr/>
        </p:nvSpPr>
        <p:spPr>
          <a:xfrm>
            <a:off x="1070043" y="1576036"/>
            <a:ext cx="8073957" cy="369332"/>
          </a:xfrm>
          <a:prstGeom prst="rect">
            <a:avLst/>
          </a:prstGeom>
          <a:noFill/>
        </p:spPr>
        <p:txBody>
          <a:bodyPr wrap="square" rtlCol="0">
            <a:spAutoFit/>
          </a:bodyPr>
          <a:lstStyle/>
          <a:p>
            <a:pPr algn="ctr"/>
            <a:r>
              <a:rPr lang="en-US" b="0" i="0" cap="all" dirty="0">
                <a:solidFill>
                  <a:srgbClr val="333333"/>
                </a:solidFill>
                <a:effectLst/>
                <a:latin typeface="+mn-lt"/>
              </a:rPr>
              <a:t>Virginia HISTORY &amp; SOCIAL SCIENCE Standards of Learning </a:t>
            </a:r>
          </a:p>
        </p:txBody>
      </p:sp>
      <p:sp>
        <p:nvSpPr>
          <p:cNvPr id="6" name="TextBox 5">
            <a:extLst>
              <a:ext uri="{FF2B5EF4-FFF2-40B4-BE49-F238E27FC236}">
                <a16:creationId xmlns:a16="http://schemas.microsoft.com/office/drawing/2014/main" id="{AC8319A2-1EDD-4FFD-ADD6-761AAAC829F0}"/>
              </a:ext>
            </a:extLst>
          </p:cNvPr>
          <p:cNvSpPr txBox="1"/>
          <p:nvPr/>
        </p:nvSpPr>
        <p:spPr>
          <a:xfrm>
            <a:off x="661482" y="2899162"/>
            <a:ext cx="7072008" cy="954107"/>
          </a:xfrm>
          <a:prstGeom prst="rect">
            <a:avLst/>
          </a:prstGeom>
          <a:noFill/>
        </p:spPr>
        <p:txBody>
          <a:bodyPr wrap="square" rtlCol="0">
            <a:spAutoFit/>
          </a:bodyPr>
          <a:lstStyle/>
          <a:p>
            <a:pPr marL="575945" marR="0" indent="-575945">
              <a:spcBef>
                <a:spcPts val="0"/>
              </a:spcBef>
              <a:spcAft>
                <a:spcPts val="0"/>
              </a:spcAft>
            </a:pPr>
            <a:r>
              <a:rPr lang="en-US" sz="1400" dirty="0">
                <a:effectLst/>
                <a:latin typeface="Times New Roman" panose="02020603050405020304" pitchFamily="18" charset="0"/>
                <a:ea typeface="Times" panose="02020603050405020304" pitchFamily="18" charset="0"/>
              </a:rPr>
              <a:t>K.9 The student will </a:t>
            </a:r>
          </a:p>
          <a:p>
            <a:pPr marL="800100" marR="0" indent="-224155">
              <a:spcBef>
                <a:spcPts val="0"/>
              </a:spcBef>
              <a:spcAft>
                <a:spcPts val="0"/>
              </a:spcAft>
            </a:pPr>
            <a:r>
              <a:rPr lang="en-US" sz="1400" dirty="0">
                <a:effectLst/>
                <a:latin typeface="Times New Roman" panose="02020603050405020304" pitchFamily="18" charset="0"/>
                <a:ea typeface="Times" panose="02020603050405020304" pitchFamily="18" charset="0"/>
              </a:rPr>
              <a:t>a)	recognize that people make choices because they cannot have everything they want; and</a:t>
            </a:r>
          </a:p>
          <a:p>
            <a:pPr marL="918845" marR="0" indent="-342900">
              <a:spcBef>
                <a:spcPts val="0"/>
              </a:spcBef>
              <a:spcAft>
                <a:spcPts val="0"/>
              </a:spcAft>
              <a:buAutoNum type="alphaLcParenR" startAt="2"/>
            </a:pPr>
            <a:r>
              <a:rPr lang="en-US" sz="1400" dirty="0">
                <a:effectLst/>
                <a:latin typeface="Times New Roman" panose="02020603050405020304" pitchFamily="18" charset="0"/>
                <a:ea typeface="Times" panose="02020603050405020304" pitchFamily="18" charset="0"/>
              </a:rPr>
              <a:t>explain that people work to earn money to buy the things they want.</a:t>
            </a:r>
          </a:p>
        </p:txBody>
      </p:sp>
      <p:sp>
        <p:nvSpPr>
          <p:cNvPr id="7" name="TextBox 6">
            <a:extLst>
              <a:ext uri="{FF2B5EF4-FFF2-40B4-BE49-F238E27FC236}">
                <a16:creationId xmlns:a16="http://schemas.microsoft.com/office/drawing/2014/main" id="{9F22D01C-4EE7-436B-B254-8253C21D2519}"/>
              </a:ext>
            </a:extLst>
          </p:cNvPr>
          <p:cNvSpPr txBox="1"/>
          <p:nvPr/>
        </p:nvSpPr>
        <p:spPr>
          <a:xfrm>
            <a:off x="661483" y="3911993"/>
            <a:ext cx="7334654" cy="523220"/>
          </a:xfrm>
          <a:prstGeom prst="rect">
            <a:avLst/>
          </a:prstGeom>
          <a:noFill/>
        </p:spPr>
        <p:txBody>
          <a:bodyPr wrap="square" rtlCol="0">
            <a:spAutoFit/>
          </a:bodyPr>
          <a:lstStyle/>
          <a:p>
            <a:pPr marL="575945" marR="0" indent="-575945">
              <a:spcBef>
                <a:spcPts val="0"/>
              </a:spcBef>
              <a:spcAft>
                <a:spcPts val="0"/>
              </a:spcAft>
            </a:pPr>
            <a:r>
              <a:rPr lang="en-US" sz="1400" dirty="0">
                <a:effectLst/>
                <a:latin typeface="Times New Roman" panose="02020603050405020304" pitchFamily="18" charset="0"/>
                <a:ea typeface="Times" panose="02020603050405020304" pitchFamily="18" charset="0"/>
              </a:rPr>
              <a:t>1.9 The student will recognize that people save money for the future to purchase goods and services.</a:t>
            </a:r>
          </a:p>
        </p:txBody>
      </p:sp>
      <p:sp>
        <p:nvSpPr>
          <p:cNvPr id="8" name="TextBox 7">
            <a:extLst>
              <a:ext uri="{FF2B5EF4-FFF2-40B4-BE49-F238E27FC236}">
                <a16:creationId xmlns:a16="http://schemas.microsoft.com/office/drawing/2014/main" id="{057526FD-B4B4-4998-8D34-ADBC89D3709C}"/>
              </a:ext>
            </a:extLst>
          </p:cNvPr>
          <p:cNvSpPr txBox="1"/>
          <p:nvPr/>
        </p:nvSpPr>
        <p:spPr>
          <a:xfrm>
            <a:off x="661482" y="4493937"/>
            <a:ext cx="7334655" cy="523220"/>
          </a:xfrm>
          <a:prstGeom prst="rect">
            <a:avLst/>
          </a:prstGeom>
          <a:noFill/>
        </p:spPr>
        <p:txBody>
          <a:bodyPr wrap="square" rtlCol="0">
            <a:spAutoFit/>
          </a:bodyPr>
          <a:lstStyle/>
          <a:p>
            <a:r>
              <a:rPr lang="en-US" sz="1400" dirty="0">
                <a:effectLst/>
                <a:latin typeface="Times New Roman" panose="02020603050405020304" pitchFamily="18" charset="0"/>
                <a:ea typeface="Times" panose="02020603050405020304" pitchFamily="18" charset="0"/>
              </a:rPr>
              <a:t>2.8 The student will describe natural resources (water, soil, wood, and coal),    </a:t>
            </a:r>
          </a:p>
          <a:p>
            <a:r>
              <a:rPr lang="en-US" sz="1400" dirty="0">
                <a:latin typeface="Times New Roman" panose="02020603050405020304" pitchFamily="18" charset="0"/>
                <a:ea typeface="Times" panose="02020603050405020304" pitchFamily="18" charset="0"/>
              </a:rPr>
              <a:t>       </a:t>
            </a:r>
            <a:r>
              <a:rPr lang="en-US" sz="1400" dirty="0">
                <a:effectLst/>
                <a:latin typeface="Times New Roman" panose="02020603050405020304" pitchFamily="18" charset="0"/>
                <a:ea typeface="Times" panose="02020603050405020304" pitchFamily="18" charset="0"/>
              </a:rPr>
              <a:t>human resources (people at work), and capital resources (machines, tools, and buildings).</a:t>
            </a:r>
          </a:p>
        </p:txBody>
      </p:sp>
      <p:sp>
        <p:nvSpPr>
          <p:cNvPr id="9" name="TextBox 8">
            <a:extLst>
              <a:ext uri="{FF2B5EF4-FFF2-40B4-BE49-F238E27FC236}">
                <a16:creationId xmlns:a16="http://schemas.microsoft.com/office/drawing/2014/main" id="{4708E50E-0E18-4A3A-AC4F-67F806C0B860}"/>
              </a:ext>
            </a:extLst>
          </p:cNvPr>
          <p:cNvSpPr txBox="1"/>
          <p:nvPr/>
        </p:nvSpPr>
        <p:spPr>
          <a:xfrm>
            <a:off x="661481" y="5089640"/>
            <a:ext cx="7334653" cy="800219"/>
          </a:xfrm>
          <a:prstGeom prst="rect">
            <a:avLst/>
          </a:prstGeom>
          <a:noFill/>
        </p:spPr>
        <p:txBody>
          <a:bodyPr wrap="square" rtlCol="0">
            <a:spAutoFit/>
          </a:bodyPr>
          <a:lstStyle/>
          <a:p>
            <a:r>
              <a:rPr lang="en-US" sz="1400" dirty="0">
                <a:effectLst/>
                <a:latin typeface="Times New Roman" panose="02020603050405020304" pitchFamily="18" charset="0"/>
                <a:ea typeface="Times" panose="02020603050405020304" pitchFamily="18" charset="0"/>
              </a:rPr>
              <a:t>3.10 The student will identify examples of making an economic choice and will explain</a:t>
            </a:r>
            <a:r>
              <a:rPr lang="en-US" sz="1400" b="1" dirty="0">
                <a:effectLst/>
                <a:latin typeface="Times New Roman" panose="02020603050405020304" pitchFamily="18" charset="0"/>
                <a:ea typeface="Times" panose="02020603050405020304" pitchFamily="18" charset="0"/>
              </a:rPr>
              <a:t> </a:t>
            </a:r>
            <a:r>
              <a:rPr lang="en-US" sz="1400" dirty="0">
                <a:effectLst/>
                <a:latin typeface="Times New Roman" panose="02020603050405020304" pitchFamily="18" charset="0"/>
                <a:ea typeface="Times" panose="02020603050405020304" pitchFamily="18" charset="0"/>
              </a:rPr>
              <a:t>the idea of </a:t>
            </a:r>
          </a:p>
          <a:p>
            <a:r>
              <a:rPr lang="en-US" sz="1400" dirty="0">
                <a:latin typeface="Times New Roman" panose="02020603050405020304" pitchFamily="18" charset="0"/>
                <a:ea typeface="Times" panose="02020603050405020304" pitchFamily="18" charset="0"/>
              </a:rPr>
              <a:t>        </a:t>
            </a:r>
            <a:r>
              <a:rPr lang="en-US" sz="1400" dirty="0">
                <a:effectLst/>
                <a:latin typeface="Times New Roman" panose="02020603050405020304" pitchFamily="18" charset="0"/>
                <a:ea typeface="Times" panose="02020603050405020304" pitchFamily="18" charset="0"/>
              </a:rPr>
              <a:t>opportunity cost (what is given up when making a choice).</a:t>
            </a:r>
          </a:p>
          <a:p>
            <a:endParaRPr lang="en-US" dirty="0"/>
          </a:p>
        </p:txBody>
      </p:sp>
    </p:spTree>
    <p:extLst>
      <p:ext uri="{BB962C8B-B14F-4D97-AF65-F5344CB8AC3E}">
        <p14:creationId xmlns:p14="http://schemas.microsoft.com/office/powerpoint/2010/main" val="218482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22A4-DEB6-4C71-9A42-10EFB591EAA3}"/>
              </a:ext>
            </a:extLst>
          </p:cNvPr>
          <p:cNvSpPr>
            <a:spLocks noGrp="1"/>
          </p:cNvSpPr>
          <p:nvPr>
            <p:ph type="title"/>
          </p:nvPr>
        </p:nvSpPr>
        <p:spPr/>
        <p:txBody>
          <a:bodyPr/>
          <a:lstStyle/>
          <a:p>
            <a:r>
              <a:rPr lang="en-US" sz="3200" dirty="0"/>
              <a:t>Using Children’s Literature to Teach Economics</a:t>
            </a:r>
          </a:p>
        </p:txBody>
      </p:sp>
      <p:sp>
        <p:nvSpPr>
          <p:cNvPr id="3" name="Content Placeholder 2">
            <a:extLst>
              <a:ext uri="{FF2B5EF4-FFF2-40B4-BE49-F238E27FC236}">
                <a16:creationId xmlns:a16="http://schemas.microsoft.com/office/drawing/2014/main" id="{52736E45-18CA-45EB-92D1-A6C3A5E79AA6}"/>
              </a:ext>
            </a:extLst>
          </p:cNvPr>
          <p:cNvSpPr>
            <a:spLocks noGrp="1"/>
          </p:cNvSpPr>
          <p:nvPr>
            <p:ph idx="1"/>
          </p:nvPr>
        </p:nvSpPr>
        <p:spPr/>
        <p:txBody>
          <a:bodyPr/>
          <a:lstStyle/>
          <a:p>
            <a:pPr marL="0" indent="0" algn="just">
              <a:buNone/>
              <a:defRPr/>
            </a:pPr>
            <a:r>
              <a:rPr lang="en-US" sz="2400" b="0" i="0" dirty="0">
                <a:solidFill>
                  <a:srgbClr val="222222"/>
                </a:solidFill>
                <a:effectLst/>
                <a:latin typeface="Roboto"/>
              </a:rPr>
              <a:t>It is to be noted that by using children’s picture books to teach in the content areas, we are providing students with engaging background information that </a:t>
            </a:r>
            <a:r>
              <a:rPr lang="en-US" sz="2400" b="0" i="0" dirty="0">
                <a:solidFill>
                  <a:srgbClr val="7A9900"/>
                </a:solidFill>
                <a:effectLst/>
                <a:latin typeface="Roboto"/>
              </a:rPr>
              <a:t>encourages them to relate to concepts, improve vocabulary, and promote reading and writing skills. </a:t>
            </a:r>
          </a:p>
          <a:p>
            <a:pPr marL="0" indent="0" algn="just">
              <a:buNone/>
              <a:defRPr/>
            </a:pPr>
            <a:r>
              <a:rPr lang="en-US" sz="2400" dirty="0">
                <a:solidFill>
                  <a:srgbClr val="222222"/>
                </a:solidFill>
                <a:latin typeface="Roboto"/>
              </a:rPr>
              <a:t>Children’s literature offers many </a:t>
            </a:r>
            <a:r>
              <a:rPr lang="en-US" sz="2400" dirty="0">
                <a:solidFill>
                  <a:srgbClr val="7A9900"/>
                </a:solidFill>
                <a:latin typeface="Roboto"/>
              </a:rPr>
              <a:t>interdisciplinary possibilities </a:t>
            </a:r>
            <a:r>
              <a:rPr lang="en-US" sz="2400" dirty="0">
                <a:solidFill>
                  <a:srgbClr val="222222"/>
                </a:solidFill>
                <a:latin typeface="Roboto"/>
              </a:rPr>
              <a:t>including those of economics and personal finance. </a:t>
            </a:r>
            <a:endParaRPr lang="en-US" sz="2400" b="0" i="0" dirty="0">
              <a:solidFill>
                <a:srgbClr val="222222"/>
              </a:solidFill>
              <a:effectLst/>
              <a:latin typeface="Roboto"/>
            </a:endParaRPr>
          </a:p>
          <a:p>
            <a:pPr marL="0" indent="0">
              <a:buNone/>
            </a:pPr>
            <a:endParaRPr lang="en-US" sz="1800" dirty="0"/>
          </a:p>
        </p:txBody>
      </p:sp>
    </p:spTree>
    <p:extLst>
      <p:ext uri="{BB962C8B-B14F-4D97-AF65-F5344CB8AC3E}">
        <p14:creationId xmlns:p14="http://schemas.microsoft.com/office/powerpoint/2010/main" val="65443520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8054" y="765586"/>
            <a:ext cx="8647890" cy="923925"/>
          </a:xfrm>
        </p:spPr>
        <p:txBody>
          <a:bodyPr>
            <a:normAutofit/>
          </a:bodyPr>
          <a:lstStyle/>
          <a:p>
            <a:pPr algn="ctr"/>
            <a:r>
              <a:rPr lang="en-US" sz="2000" b="1" dirty="0">
                <a:latin typeface="+mn-lt"/>
              </a:rPr>
              <a:t>Featured Economic Concepts</a:t>
            </a:r>
          </a:p>
        </p:txBody>
      </p:sp>
      <p:sp>
        <p:nvSpPr>
          <p:cNvPr id="3" name="Content Placeholder 2"/>
          <p:cNvSpPr>
            <a:spLocks noGrp="1"/>
          </p:cNvSpPr>
          <p:nvPr>
            <p:ph idx="4294967295"/>
          </p:nvPr>
        </p:nvSpPr>
        <p:spPr>
          <a:xfrm>
            <a:off x="316148" y="1604682"/>
            <a:ext cx="8511703" cy="5334000"/>
          </a:xfrm>
        </p:spPr>
        <p:txBody>
          <a:bodyPr>
            <a:noAutofit/>
          </a:bodyPr>
          <a:lstStyle/>
          <a:p>
            <a:pPr marL="0" indent="0" algn="ctr">
              <a:buNone/>
            </a:pPr>
            <a:r>
              <a:rPr lang="en-US" sz="1600" b="1" dirty="0">
                <a:solidFill>
                  <a:srgbClr val="7A9900"/>
                </a:solidFill>
                <a:latin typeface="+mn-lt"/>
              </a:rPr>
              <a:t>Choice- </a:t>
            </a:r>
            <a:r>
              <a:rPr lang="en-US" sz="1600" dirty="0">
                <a:solidFill>
                  <a:srgbClr val="7A9900"/>
                </a:solidFill>
                <a:latin typeface="+mn-lt"/>
              </a:rPr>
              <a:t>An act of selecting or making a decision when faced with two or more alternatives.</a:t>
            </a:r>
          </a:p>
          <a:p>
            <a:pPr marL="0" indent="0" algn="ctr">
              <a:buNone/>
            </a:pPr>
            <a:r>
              <a:rPr lang="en-US" sz="1600" b="1" dirty="0">
                <a:solidFill>
                  <a:srgbClr val="7A9900"/>
                </a:solidFill>
                <a:latin typeface="+mn-lt"/>
              </a:rPr>
              <a:t>Entrepreneur- </a:t>
            </a:r>
            <a:r>
              <a:rPr lang="en-US" sz="1600" dirty="0">
                <a:solidFill>
                  <a:srgbClr val="7A9900"/>
                </a:solidFill>
                <a:latin typeface="+mn-lt"/>
              </a:rPr>
              <a:t>The person who organizes, operates, and assumes the risk for a business venture.</a:t>
            </a:r>
          </a:p>
          <a:p>
            <a:pPr marL="0" indent="0" algn="ctr">
              <a:buNone/>
            </a:pPr>
            <a:r>
              <a:rPr lang="en-US" sz="1600" b="1" dirty="0">
                <a:solidFill>
                  <a:srgbClr val="7A9900"/>
                </a:solidFill>
                <a:latin typeface="+mn-lt"/>
              </a:rPr>
              <a:t>Human Capital- </a:t>
            </a:r>
            <a:r>
              <a:rPr lang="en-US" sz="1600" dirty="0">
                <a:solidFill>
                  <a:srgbClr val="7A9900"/>
                </a:solidFill>
                <a:latin typeface="+mn-lt"/>
              </a:rPr>
              <a:t>Intangible assets possessed by individuals, including knowledge, talent, skills, health, and values. (Also known as human resources)</a:t>
            </a:r>
            <a:endParaRPr lang="en-US" sz="1600" b="1" dirty="0">
              <a:solidFill>
                <a:srgbClr val="7A9900"/>
              </a:solidFill>
              <a:latin typeface="+mn-lt"/>
            </a:endParaRPr>
          </a:p>
          <a:p>
            <a:pPr marL="0" indent="0" algn="ctr">
              <a:buNone/>
            </a:pPr>
            <a:r>
              <a:rPr lang="en-US" sz="1600" b="1" dirty="0">
                <a:solidFill>
                  <a:srgbClr val="7A9900"/>
                </a:solidFill>
                <a:latin typeface="+mn-lt"/>
              </a:rPr>
              <a:t>Money –</a:t>
            </a:r>
            <a:r>
              <a:rPr lang="en-US" sz="1600" dirty="0">
                <a:solidFill>
                  <a:srgbClr val="7A9900"/>
                </a:solidFill>
                <a:latin typeface="+mn-lt"/>
              </a:rPr>
              <a:t> Any generally accepted medium of exchange</a:t>
            </a:r>
          </a:p>
          <a:p>
            <a:pPr marL="0" indent="0" algn="ctr">
              <a:buNone/>
            </a:pPr>
            <a:r>
              <a:rPr lang="en-US" sz="1600" b="1" dirty="0">
                <a:solidFill>
                  <a:srgbClr val="7A9900"/>
                </a:solidFill>
                <a:latin typeface="+mn-lt"/>
              </a:rPr>
              <a:t>Opportunity Cost</a:t>
            </a:r>
            <a:r>
              <a:rPr lang="en-US" sz="1600" dirty="0">
                <a:solidFill>
                  <a:srgbClr val="7A9900"/>
                </a:solidFill>
                <a:latin typeface="+mn-lt"/>
              </a:rPr>
              <a:t> - The real cost of a choice.   It is the next best alternative that is given up—the lost opportunity</a:t>
            </a:r>
          </a:p>
          <a:p>
            <a:pPr marL="0" indent="0" algn="ctr">
              <a:buNone/>
            </a:pPr>
            <a:r>
              <a:rPr lang="en-US" sz="1600" b="1" dirty="0">
                <a:solidFill>
                  <a:srgbClr val="7A9900"/>
                </a:solidFill>
                <a:latin typeface="+mn-lt"/>
              </a:rPr>
              <a:t>Productive Resources-</a:t>
            </a:r>
            <a:r>
              <a:rPr lang="en-US" sz="1600" dirty="0">
                <a:solidFill>
                  <a:srgbClr val="7A9900"/>
                </a:solidFill>
                <a:latin typeface="+mn-lt"/>
              </a:rPr>
              <a:t> Things used in the production of goods and services including: Natural Resources (gifts of nature that are present without human intervention), Human Resources (the quantity and quality of human effort directed toward producing goods and services) and Capital Resources (manmade resources such tools, buildings, and vehicles used in production).  </a:t>
            </a:r>
          </a:p>
          <a:p>
            <a:pPr marL="0" indent="0" algn="ctr">
              <a:buNone/>
            </a:pPr>
            <a:r>
              <a:rPr lang="en-US" sz="1600" b="1" dirty="0">
                <a:solidFill>
                  <a:srgbClr val="7A9900"/>
                </a:solidFill>
                <a:latin typeface="+mn-lt"/>
              </a:rPr>
              <a:t>Wants - </a:t>
            </a:r>
            <a:r>
              <a:rPr lang="en-US" sz="1600" dirty="0">
                <a:solidFill>
                  <a:srgbClr val="7A9900"/>
                </a:solidFill>
                <a:latin typeface="+mn-lt"/>
              </a:rPr>
              <a:t>A desire that can be satisfied by consuming or using a good or service.</a:t>
            </a:r>
            <a:endParaRPr lang="en-US" sz="1600" b="1" dirty="0">
              <a:solidFill>
                <a:srgbClr val="7A9900"/>
              </a:solidFill>
              <a:latin typeface="+mn-lt"/>
            </a:endParaRPr>
          </a:p>
          <a:p>
            <a:pPr marL="0" indent="0" algn="ctr">
              <a:buNone/>
            </a:pPr>
            <a:r>
              <a:rPr lang="en-US" sz="1600" b="1" dirty="0">
                <a:solidFill>
                  <a:srgbClr val="7A9900"/>
                </a:solidFill>
                <a:latin typeface="+mn-lt"/>
              </a:rPr>
              <a:t>Wage-</a:t>
            </a:r>
            <a:r>
              <a:rPr lang="en-US" sz="1600" dirty="0">
                <a:solidFill>
                  <a:srgbClr val="7A9900"/>
                </a:solidFill>
                <a:latin typeface="+mn-lt"/>
              </a:rPr>
              <a:t> Payments for labor services that are directly tied to time worked or pieces produce</a:t>
            </a:r>
            <a:r>
              <a:rPr lang="en-US" sz="1800" dirty="0">
                <a:solidFill>
                  <a:srgbClr val="7A9900"/>
                </a:solidFill>
                <a:latin typeface="+mn-lt"/>
              </a:rPr>
              <a:t>d.</a:t>
            </a:r>
          </a:p>
        </p:txBody>
      </p:sp>
    </p:spTree>
    <p:extLst>
      <p:ext uri="{BB962C8B-B14F-4D97-AF65-F5344CB8AC3E}">
        <p14:creationId xmlns:p14="http://schemas.microsoft.com/office/powerpoint/2010/main" val="177858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8332A4-542C-494D-8506-1C720B46413C}">
  <ds:schemaRefs>
    <ds:schemaRef ds:uri="http://schemas.microsoft.com/office/2006/metadata/properties"/>
    <ds:schemaRef ds:uri="bfa4db11-c700-41fb-b639-f7e6b4e680b5"/>
    <ds:schemaRef ds:uri="http://schemas.microsoft.com/office/2006/documentManagement/types"/>
    <ds:schemaRef ds:uri="http://purl.org/dc/dcmitype/"/>
    <ds:schemaRef ds:uri="9cd82c5b-74c9-4827-94f1-5bf219ae6b20"/>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3833</TotalTime>
  <Words>1571</Words>
  <Application>Microsoft Office PowerPoint</Application>
  <PresentationFormat>On-screen Show (4:3)</PresentationFormat>
  <Paragraphs>168</Paragraphs>
  <Slides>44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Arial,Sans-Serif</vt:lpstr>
      <vt:lpstr>Blackadder ITC</vt:lpstr>
      <vt:lpstr>Calibri</vt:lpstr>
      <vt:lpstr>Calibri Light</vt:lpstr>
      <vt:lpstr>Josefin Sans</vt:lpstr>
      <vt:lpstr>Lato</vt:lpstr>
      <vt:lpstr>Roboto</vt:lpstr>
      <vt:lpstr>Times New Roman</vt:lpstr>
      <vt:lpstr>Office Theme</vt:lpstr>
      <vt:lpstr>  Hot off the Presses:  New Picture Books featuring Economic Concepts      Lynne Farrell Stover January 12, 2021 stoverlf@jmu.edu </vt:lpstr>
      <vt:lpstr>EconEdLink Membership</vt:lpstr>
      <vt:lpstr>Professional Development Certificate</vt:lpstr>
      <vt:lpstr>Agenda</vt:lpstr>
      <vt:lpstr>Objectives</vt:lpstr>
      <vt:lpstr>National Standards</vt:lpstr>
      <vt:lpstr>State Standards</vt:lpstr>
      <vt:lpstr>Using Children’s Literature to Teach Economics</vt:lpstr>
      <vt:lpstr>Featured Economic Concepts</vt:lpstr>
      <vt:lpstr> Dirt Cheap  by Mark Hoffmann</vt:lpstr>
      <vt:lpstr>PowerPoint Presentation</vt:lpstr>
      <vt:lpstr>PowerPoint Presentation</vt:lpstr>
      <vt:lpstr> Opportunity Cost Lesson</vt:lpstr>
      <vt:lpstr>Dirt Cheap Color Sheets </vt:lpstr>
      <vt:lpstr>Entrepreneurship Lesson</vt:lpstr>
      <vt:lpstr>PowerPoint Presentation</vt:lpstr>
      <vt:lpstr>PowerPoint Presentation</vt:lpstr>
      <vt:lpstr>Book’s End Pages America's 573 Recognized Tribes…</vt:lpstr>
      <vt:lpstr>     </vt:lpstr>
      <vt:lpstr>PowerPoint Presentation</vt:lpstr>
      <vt:lpstr>PowerPoint Presentation</vt:lpstr>
      <vt:lpstr>PowerPoint Presentation</vt:lpstr>
      <vt:lpstr>PowerPoint Presentation</vt:lpstr>
      <vt:lpstr>PowerPoint Presentation</vt:lpstr>
      <vt:lpstr>Vote With Your Feet </vt:lpstr>
      <vt:lpstr>Side Note: Wonderful Libraries</vt:lpstr>
      <vt:lpstr>PowerPoint Presentation</vt:lpstr>
      <vt:lpstr>PowerPoint Presentation</vt:lpstr>
      <vt:lpstr>PowerPoint Presentation</vt:lpstr>
      <vt:lpstr>PowerPoint Presentation</vt:lpstr>
      <vt:lpstr>https://www.econedlink.org/resources/do-i-look-like-im-made-of-money/?view=teacher</vt:lpstr>
      <vt:lpstr>https://www.econedlink.org/resources/what-is-money-why-does-it-have-value/ </vt:lpstr>
      <vt:lpstr>PowerPoint Presentation</vt:lpstr>
      <vt:lpstr>PowerPoint Presentation</vt:lpstr>
      <vt:lpstr>PowerPoint Presentation</vt:lpstr>
      <vt:lpstr>PowerPoint Presentation</vt:lpstr>
      <vt:lpstr>PowerPoint Presentation</vt:lpstr>
      <vt:lpstr>https://www.youtube.com/watch?v=K4FbgX2-Uck</vt:lpstr>
      <vt:lpstr>PowerPoint Presentation</vt:lpstr>
      <vt:lpstr>PowerPoint Presentation</vt:lpstr>
      <vt:lpstr>Assessment Framing Questions</vt:lpstr>
      <vt:lpstr>References </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159</cp:revision>
  <dcterms:created xsi:type="dcterms:W3CDTF">2012-09-11T15:07:18Z</dcterms:created>
  <dcterms:modified xsi:type="dcterms:W3CDTF">2021-01-07T18:23:21Z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