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954838" cy="9309100"/>
  <p:embeddedFontLst>
    <p:embeddedFont>
      <p:font typeface="Gill Sans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41078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41078" y="8843645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604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215" cy="4189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597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0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a1f40f51_0_24:notes"/>
          <p:cNvSpPr txBox="1">
            <a:spLocks noGrp="1"/>
          </p:cNvSpPr>
          <p:nvPr>
            <p:ph type="body" idx="1"/>
          </p:nvPr>
        </p:nvSpPr>
        <p:spPr>
          <a:xfrm>
            <a:off x="927312" y="4421827"/>
            <a:ext cx="51003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7a1f40f5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7725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263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990600" y="22860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>
            <a:off x="990600" y="3657600"/>
            <a:ext cx="71628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28699" y="2548219"/>
            <a:ext cx="70866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71800" y="938553"/>
            <a:ext cx="3124200" cy="1170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s">
  <p:cSld name="Topic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4A8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1800" y="481217"/>
            <a:ext cx="1905000" cy="71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o Subhead">
  <p:cSld name="Monopoly Cards w/o Subhea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8200" y="2133600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38600" cy="598487"/>
          </a:xfrm>
          <a:prstGeom prst="rect">
            <a:avLst/>
          </a:prstGeom>
          <a:solidFill>
            <a:srgbClr val="215B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opoly Cards w/ Subhead">
  <p:cSld name="Monopoly Cards w/ Subhead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457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457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6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6"/>
          <p:cNvSpPr/>
          <p:nvPr/>
        </p:nvSpPr>
        <p:spPr>
          <a:xfrm>
            <a:off x="4648200" y="1828800"/>
            <a:ext cx="4038600" cy="609600"/>
          </a:xfrm>
          <a:prstGeom prst="rect">
            <a:avLst/>
          </a:prstGeom>
          <a:solidFill>
            <a:srgbClr val="6EA92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4648200" y="2438400"/>
            <a:ext cx="4038600" cy="365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839913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404018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4648200" y="2438400"/>
            <a:ext cx="4041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Char char="»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648200" y="1828800"/>
            <a:ext cx="4038600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5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7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4A80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EA92C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–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6EA92C"/>
              </a:buClr>
              <a:buSzPts val="2000"/>
              <a:buFont typeface="Gill Sans"/>
              <a:buChar char="»"/>
              <a:defRPr sz="2000" b="0" i="0" u="none" strike="noStrike" cap="none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78486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Bullets">
  <p:cSld name="Content + Bulle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8"/>
          <p:cNvCxnSpPr/>
          <p:nvPr/>
        </p:nvCxnSpPr>
        <p:spPr>
          <a:xfrm>
            <a:off x="457200" y="1219200"/>
            <a:ext cx="8229600" cy="0"/>
          </a:xfrm>
          <a:prstGeom prst="straightConnector1">
            <a:avLst/>
          </a:prstGeom>
          <a:noFill/>
          <a:ln w="1587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609600" y="1905001"/>
            <a:ext cx="792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Char char="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789613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162800" y="6553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10362" y="609600"/>
            <a:ext cx="220027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ctrTitle"/>
          </p:nvPr>
        </p:nvSpPr>
        <p:spPr>
          <a:xfrm>
            <a:off x="165900" y="2222525"/>
            <a:ext cx="8812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Classroom</a:t>
            </a:r>
            <a:r>
              <a:rPr lang="en-US"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44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400" b="1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March 23rd, 2020</a:t>
            </a:r>
            <a:r>
              <a:rPr lang="en-US" sz="32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32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2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US" sz="3200" b="1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200"/>
              <a:t>Andrew Menfi</a:t>
            </a:r>
            <a:endParaRPr sz="3200" b="1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Binghamton University 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-Bachelors of Arts in Social Studies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Columbia: Teacher College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-Master's of Arts in 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Secondary Social Studies Education 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New Visions Charter High School for Advanced Math &amp; Science in the Bronx, New York 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>
                <a:solidFill>
                  <a:srgbClr val="6EA92C"/>
                </a:solidFill>
                <a:highlight>
                  <a:schemeClr val="lt1"/>
                </a:highlight>
              </a:rPr>
              <a:t>Subjects Taught:</a:t>
            </a: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 Economics, Government, Legal Studies, Global Studies, Independent Research, and Advanced Placement U.S. History </a:t>
            </a: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6EA92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6EA92C"/>
                </a:solidFill>
                <a:highlight>
                  <a:schemeClr val="lt1"/>
                </a:highlight>
              </a:rPr>
              <a:t>Independent Senior Project Project Team Leader</a:t>
            </a:r>
            <a:endParaRPr b="1">
              <a:solidFill>
                <a:srgbClr val="6EA92C"/>
              </a:solidFill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6EA92C"/>
              </a:buClr>
              <a:buSzPts val="1800"/>
              <a:buFont typeface="Arial"/>
              <a:buNone/>
            </a:pPr>
            <a:endParaRPr>
              <a:solidFill>
                <a:srgbClr val="6EA92C"/>
              </a:solidFill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Andrew Menfi </a:t>
            </a:r>
            <a:r>
              <a:rPr lang="en-US"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  <a:t>Bio</a:t>
            </a:r>
            <a:endParaRPr sz="2400" b="0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Google Classroom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578BC"/>
                </a:solidFill>
                <a:latin typeface="Gill Sans"/>
                <a:ea typeface="Gill Sans"/>
                <a:cs typeface="Gill Sans"/>
                <a:sym typeface="Gill Sans"/>
              </a:rPr>
              <a:t>www.councilforeconed.org </a:t>
            </a:r>
            <a:endParaRPr sz="1200" b="1" i="0" u="none" strike="noStrike" cap="none">
              <a:solidFill>
                <a:srgbClr val="1578B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4" name="Google Shape;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1800" y="1523980"/>
            <a:ext cx="1905000" cy="1905020"/>
          </a:xfrm>
          <a:prstGeom prst="rect">
            <a:avLst/>
          </a:prstGeom>
          <a:noFill/>
          <a:ln w="76200" cap="flat" cmpd="sng">
            <a:solidFill>
              <a:srgbClr val="006C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4A80"/>
                </a:solidFill>
                <a:latin typeface="Gill Sans"/>
                <a:ea typeface="Gill Sans"/>
                <a:cs typeface="Gill Sans"/>
                <a:sym typeface="Gill Sans"/>
              </a:rPr>
              <a:t>Learning Objective</a:t>
            </a:r>
            <a:endParaRPr sz="2400" b="0" i="0" u="none" strike="noStrike" cap="none">
              <a:solidFill>
                <a:srgbClr val="004A8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258000" y="1564538"/>
            <a:ext cx="8628000" cy="1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How To Use Google Classroom</a:t>
            </a:r>
            <a:endParaRPr sz="48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6EA92C"/>
                </a:solidFill>
                <a:latin typeface="Gill Sans"/>
                <a:ea typeface="Gill Sans"/>
                <a:cs typeface="Gill Sans"/>
                <a:sym typeface="Gill Sans"/>
              </a:rPr>
              <a:t>Beginners &amp; Advanced Guide</a:t>
            </a:r>
            <a:endParaRPr sz="48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6EA92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755945" y="6324600"/>
            <a:ext cx="789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Google Classroom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578BC"/>
                </a:solidFill>
                <a:latin typeface="Gill Sans"/>
                <a:ea typeface="Gill Sans"/>
                <a:cs typeface="Gill Sans"/>
                <a:sym typeface="Gill Sans"/>
              </a:rPr>
              <a:t>www.councilforeconed.org </a:t>
            </a:r>
            <a:endParaRPr sz="1200" b="1" i="0" u="none" strike="noStrike" cap="none">
              <a:solidFill>
                <a:srgbClr val="1578B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00" y="2914452"/>
            <a:ext cx="8628000" cy="31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34DF2-E63B-4A79-9155-0377E5261475}"/>
</file>

<file path=customXml/itemProps2.xml><?xml version="1.0" encoding="utf-8"?>
<ds:datastoreItem xmlns:ds="http://schemas.openxmlformats.org/officeDocument/2006/customXml" ds:itemID="{DD825033-30A7-4501-826E-C694E7207BDE}"/>
</file>

<file path=customXml/itemProps3.xml><?xml version="1.0" encoding="utf-8"?>
<ds:datastoreItem xmlns:ds="http://schemas.openxmlformats.org/officeDocument/2006/customXml" ds:itemID="{C451043B-9402-49C4-809B-6A9623C4B9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Gill Sans</vt:lpstr>
      <vt:lpstr>Calibri</vt:lpstr>
      <vt:lpstr>Blank Presentation</vt:lpstr>
      <vt:lpstr>Google Classroom   March 23rd, 2020  Andrew Menfi</vt:lpstr>
      <vt:lpstr>Andrew Menfi Bio</vt:lpstr>
      <vt:lpstr>Learning Objective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  March 23rd, 2020  Andrew Menfi</dc:title>
  <dc:creator>Conference3 NoteBook</dc:creator>
  <cp:lastModifiedBy>Conference3 NoteBook</cp:lastModifiedBy>
  <cp:revision>1</cp:revision>
  <dcterms:modified xsi:type="dcterms:W3CDTF">2020-03-19T13:23:26Z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