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82" r:id="rId5"/>
  </p:sldMasterIdLst>
  <p:notesMasterIdLst>
    <p:notesMasterId r:id="rId24"/>
  </p:notesMasterIdLst>
  <p:handoutMasterIdLst>
    <p:handoutMasterId r:id="rId25"/>
  </p:handoutMasterIdLst>
  <p:sldIdLst>
    <p:sldId id="256" r:id="rId6"/>
    <p:sldId id="318" r:id="rId7"/>
    <p:sldId id="265" r:id="rId8"/>
    <p:sldId id="297" r:id="rId9"/>
    <p:sldId id="260" r:id="rId10"/>
    <p:sldId id="303" r:id="rId11"/>
    <p:sldId id="320" r:id="rId12"/>
    <p:sldId id="322" r:id="rId13"/>
    <p:sldId id="305" r:id="rId14"/>
    <p:sldId id="323" r:id="rId15"/>
    <p:sldId id="282" r:id="rId16"/>
    <p:sldId id="287" r:id="rId17"/>
    <p:sldId id="286" r:id="rId18"/>
    <p:sldId id="288" r:id="rId19"/>
    <p:sldId id="313" r:id="rId20"/>
    <p:sldId id="315" r:id="rId21"/>
    <p:sldId id="290" r:id="rId22"/>
    <p:sldId id="292" r:id="rId23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evy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C43"/>
    <a:srgbClr val="004A80"/>
    <a:srgbClr val="029602"/>
    <a:srgbClr val="1578BC"/>
    <a:srgbClr val="FFFF66"/>
    <a:srgbClr val="CC66FF"/>
    <a:srgbClr val="CCFFCC"/>
    <a:srgbClr val="CC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6A76A-4AA5-494C-9549-EFB2424E7357}" v="11" dt="2021-02-24T19:32:12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3883" autoAdjust="0"/>
  </p:normalViewPr>
  <p:slideViewPr>
    <p:cSldViewPr>
      <p:cViewPr>
        <p:scale>
          <a:sx n="80" d="100"/>
          <a:sy n="80" d="100"/>
        </p:scale>
        <p:origin x="153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008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72" y="64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243C0-2C1F-4535-ABFD-194690591CC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75DBC-F3EF-4A64-814F-1066C6300C43}">
      <dgm:prSet/>
      <dgm:spPr/>
      <dgm:t>
        <a:bodyPr/>
        <a:lstStyle/>
        <a:p>
          <a:r>
            <a:rPr lang="en-US" dirty="0"/>
            <a:t>Welcome</a:t>
          </a:r>
        </a:p>
      </dgm:t>
    </dgm:pt>
    <dgm:pt modelId="{1A880751-457B-4027-9469-F707EC9C5E14}" type="parTrans" cxnId="{47AB4C15-AE9B-4FF4-A334-0693E8399F56}">
      <dgm:prSet/>
      <dgm:spPr/>
      <dgm:t>
        <a:bodyPr/>
        <a:lstStyle/>
        <a:p>
          <a:endParaRPr lang="en-US"/>
        </a:p>
      </dgm:t>
    </dgm:pt>
    <dgm:pt modelId="{946ABEA6-B344-4BE2-B9B0-122EA255A825}" type="sibTrans" cxnId="{47AB4C15-AE9B-4FF4-A334-0693E8399F56}">
      <dgm:prSet/>
      <dgm:spPr/>
      <dgm:t>
        <a:bodyPr/>
        <a:lstStyle/>
        <a:p>
          <a:endParaRPr lang="en-US"/>
        </a:p>
      </dgm:t>
    </dgm:pt>
    <dgm:pt modelId="{698A17F9-4FC0-4E3B-923F-60AD70634740}">
      <dgm:prSet/>
      <dgm:spPr/>
      <dgm:t>
        <a:bodyPr/>
        <a:lstStyle/>
        <a:p>
          <a:r>
            <a:rPr lang="en-US" dirty="0"/>
            <a:t>Overview and goals of this webinar</a:t>
          </a:r>
        </a:p>
      </dgm:t>
    </dgm:pt>
    <dgm:pt modelId="{9161785B-B7AD-4966-971F-EC77FC041516}" type="parTrans" cxnId="{46E0D96B-CFC5-47D9-AE57-1A8F97F08D03}">
      <dgm:prSet/>
      <dgm:spPr/>
      <dgm:t>
        <a:bodyPr/>
        <a:lstStyle/>
        <a:p>
          <a:endParaRPr lang="en-US"/>
        </a:p>
      </dgm:t>
    </dgm:pt>
    <dgm:pt modelId="{AA0D415B-D640-4FEA-A942-E727287E6F3A}" type="sibTrans" cxnId="{46E0D96B-CFC5-47D9-AE57-1A8F97F08D03}">
      <dgm:prSet/>
      <dgm:spPr/>
      <dgm:t>
        <a:bodyPr/>
        <a:lstStyle/>
        <a:p>
          <a:endParaRPr lang="en-US"/>
        </a:p>
      </dgm:t>
    </dgm:pt>
    <dgm:pt modelId="{9F2B4DF5-8438-45F1-9E2B-4D26A80BD1FB}">
      <dgm:prSet/>
      <dgm:spPr/>
      <dgm:t>
        <a:bodyPr/>
        <a:lstStyle/>
        <a:p>
          <a:r>
            <a:rPr lang="en-US" dirty="0"/>
            <a:t>Presentation of six core principles</a:t>
          </a:r>
        </a:p>
      </dgm:t>
    </dgm:pt>
    <dgm:pt modelId="{FBBD6669-0A6F-4BEE-9725-1339AD368F22}" type="parTrans" cxnId="{6E48648C-EB71-405F-9499-9DE28DE7D181}">
      <dgm:prSet/>
      <dgm:spPr/>
      <dgm:t>
        <a:bodyPr/>
        <a:lstStyle/>
        <a:p>
          <a:endParaRPr lang="en-US"/>
        </a:p>
      </dgm:t>
    </dgm:pt>
    <dgm:pt modelId="{6DF73454-A750-4871-8420-97D2301ADD65}" type="sibTrans" cxnId="{6E48648C-EB71-405F-9499-9DE28DE7D181}">
      <dgm:prSet/>
      <dgm:spPr/>
      <dgm:t>
        <a:bodyPr/>
        <a:lstStyle/>
        <a:p>
          <a:endParaRPr lang="en-US"/>
        </a:p>
      </dgm:t>
    </dgm:pt>
    <dgm:pt modelId="{0B08C04E-F21C-41AF-8371-0270E801C4B6}">
      <dgm:prSet/>
      <dgm:spPr/>
      <dgm:t>
        <a:bodyPr/>
        <a:lstStyle/>
        <a:p>
          <a:r>
            <a:rPr lang="en-US" dirty="0"/>
            <a:t>Three topics and activities</a:t>
          </a:r>
        </a:p>
      </dgm:t>
    </dgm:pt>
    <dgm:pt modelId="{E453E7B8-1F1B-414B-B8F9-76BADBA3C709}" type="parTrans" cxnId="{DD6037FE-267F-4346-8261-A18C10511A05}">
      <dgm:prSet/>
      <dgm:spPr/>
      <dgm:t>
        <a:bodyPr/>
        <a:lstStyle/>
        <a:p>
          <a:endParaRPr lang="en-US"/>
        </a:p>
      </dgm:t>
    </dgm:pt>
    <dgm:pt modelId="{51D99659-E718-47D3-AFBA-7D72F005CCB8}" type="sibTrans" cxnId="{DD6037FE-267F-4346-8261-A18C10511A05}">
      <dgm:prSet/>
      <dgm:spPr/>
      <dgm:t>
        <a:bodyPr/>
        <a:lstStyle/>
        <a:p>
          <a:endParaRPr lang="en-US"/>
        </a:p>
      </dgm:t>
    </dgm:pt>
    <dgm:pt modelId="{FEF18471-E8D5-41E5-A4AB-1FF66CB066B1}">
      <dgm:prSet/>
      <dgm:spPr/>
      <dgm:t>
        <a:bodyPr/>
        <a:lstStyle/>
        <a:p>
          <a:r>
            <a:rPr lang="en-US" dirty="0"/>
            <a:t>Resources</a:t>
          </a:r>
        </a:p>
      </dgm:t>
    </dgm:pt>
    <dgm:pt modelId="{D2716BF7-A40B-429F-8C8F-110FB27BF42D}" type="parTrans" cxnId="{B73DF45C-A964-4C07-B56E-D87124482804}">
      <dgm:prSet/>
      <dgm:spPr/>
      <dgm:t>
        <a:bodyPr/>
        <a:lstStyle/>
        <a:p>
          <a:endParaRPr lang="en-US"/>
        </a:p>
      </dgm:t>
    </dgm:pt>
    <dgm:pt modelId="{1B87121A-C871-4A87-93B5-9AD673A52B36}" type="sibTrans" cxnId="{B73DF45C-A964-4C07-B56E-D87124482804}">
      <dgm:prSet/>
      <dgm:spPr/>
      <dgm:t>
        <a:bodyPr/>
        <a:lstStyle/>
        <a:p>
          <a:endParaRPr lang="en-US"/>
        </a:p>
      </dgm:t>
    </dgm:pt>
    <dgm:pt modelId="{FFCCA578-7CD6-4733-8DA8-54DACC53B8C5}">
      <dgm:prSet/>
      <dgm:spPr/>
      <dgm:t>
        <a:bodyPr/>
        <a:lstStyle/>
        <a:p>
          <a:r>
            <a:rPr lang="en-US" dirty="0"/>
            <a:t>Questions and answers</a:t>
          </a:r>
        </a:p>
      </dgm:t>
    </dgm:pt>
    <dgm:pt modelId="{0214CF42-5F6B-42D1-B0C6-90A18DFDC732}" type="parTrans" cxnId="{05DA286E-756B-4966-B2C7-F50DDB928D83}">
      <dgm:prSet/>
      <dgm:spPr/>
      <dgm:t>
        <a:bodyPr/>
        <a:lstStyle/>
        <a:p>
          <a:endParaRPr lang="en-US"/>
        </a:p>
      </dgm:t>
    </dgm:pt>
    <dgm:pt modelId="{D0F87672-B379-4218-814C-EC20DD5805C9}" type="sibTrans" cxnId="{05DA286E-756B-4966-B2C7-F50DDB928D83}">
      <dgm:prSet/>
      <dgm:spPr/>
      <dgm:t>
        <a:bodyPr/>
        <a:lstStyle/>
        <a:p>
          <a:endParaRPr lang="en-US"/>
        </a:p>
      </dgm:t>
    </dgm:pt>
    <dgm:pt modelId="{A03315C3-22A0-424F-B460-814DA57C8BCF}">
      <dgm:prSet/>
      <dgm:spPr/>
      <dgm:t>
        <a:bodyPr/>
        <a:lstStyle/>
        <a:p>
          <a:r>
            <a:rPr lang="en-US" dirty="0"/>
            <a:t>How to keep the momentum going through the CouncilForEconEd.org, EconEdLink.org, and Tawni.org</a:t>
          </a:r>
        </a:p>
      </dgm:t>
    </dgm:pt>
    <dgm:pt modelId="{2FF6D5DD-2281-46D5-8D8D-A185D520588F}" type="parTrans" cxnId="{D313357A-40B4-48AA-861B-6007AE696194}">
      <dgm:prSet/>
      <dgm:spPr/>
      <dgm:t>
        <a:bodyPr/>
        <a:lstStyle/>
        <a:p>
          <a:endParaRPr lang="en-US"/>
        </a:p>
      </dgm:t>
    </dgm:pt>
    <dgm:pt modelId="{FD9D1EFA-F9C2-4885-9376-7737A3A44F44}" type="sibTrans" cxnId="{D313357A-40B4-48AA-861B-6007AE696194}">
      <dgm:prSet/>
      <dgm:spPr/>
      <dgm:t>
        <a:bodyPr/>
        <a:lstStyle/>
        <a:p>
          <a:endParaRPr lang="en-US"/>
        </a:p>
      </dgm:t>
    </dgm:pt>
    <dgm:pt modelId="{C6320B14-BAA7-4841-A798-CD1E74EEEAB1}" type="pres">
      <dgm:prSet presAssocID="{656243C0-2C1F-4535-ABFD-194690591CC8}" presName="root" presStyleCnt="0">
        <dgm:presLayoutVars>
          <dgm:dir/>
          <dgm:resizeHandles val="exact"/>
        </dgm:presLayoutVars>
      </dgm:prSet>
      <dgm:spPr/>
    </dgm:pt>
    <dgm:pt modelId="{5EE97D54-401F-4310-927C-F799245B28BD}" type="pres">
      <dgm:prSet presAssocID="{BE275DBC-F3EF-4A64-814F-1066C6300C43}" presName="compNode" presStyleCnt="0"/>
      <dgm:spPr/>
    </dgm:pt>
    <dgm:pt modelId="{C8FD6D99-CBA5-43E5-9BD1-F8EDCD2CD343}" type="pres">
      <dgm:prSet presAssocID="{BE275DBC-F3EF-4A64-814F-1066C6300C43}" presName="bgRect" presStyleLbl="bgShp" presStyleIdx="0" presStyleCnt="7"/>
      <dgm:spPr/>
    </dgm:pt>
    <dgm:pt modelId="{376D8BDA-3969-48A3-A2E5-FCEB3855F194}" type="pres">
      <dgm:prSet presAssocID="{BE275DBC-F3EF-4A64-814F-1066C6300C4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B16BD466-F5E1-455E-AEA6-A7F2D5712374}" type="pres">
      <dgm:prSet presAssocID="{BE275DBC-F3EF-4A64-814F-1066C6300C43}" presName="spaceRect" presStyleCnt="0"/>
      <dgm:spPr/>
    </dgm:pt>
    <dgm:pt modelId="{365765B7-01DF-4A0C-BEAB-3A1EE5BDA371}" type="pres">
      <dgm:prSet presAssocID="{BE275DBC-F3EF-4A64-814F-1066C6300C43}" presName="parTx" presStyleLbl="revTx" presStyleIdx="0" presStyleCnt="7">
        <dgm:presLayoutVars>
          <dgm:chMax val="0"/>
          <dgm:chPref val="0"/>
        </dgm:presLayoutVars>
      </dgm:prSet>
      <dgm:spPr/>
    </dgm:pt>
    <dgm:pt modelId="{2882B9B1-220D-4179-B950-8D5007CA68F9}" type="pres">
      <dgm:prSet presAssocID="{946ABEA6-B344-4BE2-B9B0-122EA255A825}" presName="sibTrans" presStyleCnt="0"/>
      <dgm:spPr/>
    </dgm:pt>
    <dgm:pt modelId="{3880A90F-39CA-4900-975C-320FF2E30691}" type="pres">
      <dgm:prSet presAssocID="{698A17F9-4FC0-4E3B-923F-60AD70634740}" presName="compNode" presStyleCnt="0"/>
      <dgm:spPr/>
    </dgm:pt>
    <dgm:pt modelId="{42C198D4-6B12-4679-AA49-BA5A29E3226E}" type="pres">
      <dgm:prSet presAssocID="{698A17F9-4FC0-4E3B-923F-60AD70634740}" presName="bgRect" presStyleLbl="bgShp" presStyleIdx="1" presStyleCnt="7"/>
      <dgm:spPr/>
    </dgm:pt>
    <dgm:pt modelId="{8132D5E1-DBA2-47FD-9B61-7622962AF6D0}" type="pres">
      <dgm:prSet presAssocID="{698A17F9-4FC0-4E3B-923F-60AD7063474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E724B57-425F-475D-B255-EE82DD032CD3}" type="pres">
      <dgm:prSet presAssocID="{698A17F9-4FC0-4E3B-923F-60AD70634740}" presName="spaceRect" presStyleCnt="0"/>
      <dgm:spPr/>
    </dgm:pt>
    <dgm:pt modelId="{CA11E827-B13B-4B00-B43F-1CD1173E4D79}" type="pres">
      <dgm:prSet presAssocID="{698A17F9-4FC0-4E3B-923F-60AD70634740}" presName="parTx" presStyleLbl="revTx" presStyleIdx="1" presStyleCnt="7">
        <dgm:presLayoutVars>
          <dgm:chMax val="0"/>
          <dgm:chPref val="0"/>
        </dgm:presLayoutVars>
      </dgm:prSet>
      <dgm:spPr/>
    </dgm:pt>
    <dgm:pt modelId="{14B06222-1F2A-42D7-8576-D1F0300369F1}" type="pres">
      <dgm:prSet presAssocID="{AA0D415B-D640-4FEA-A942-E727287E6F3A}" presName="sibTrans" presStyleCnt="0"/>
      <dgm:spPr/>
    </dgm:pt>
    <dgm:pt modelId="{FADBF803-68D7-47AE-BC1B-4E5B40FD44B7}" type="pres">
      <dgm:prSet presAssocID="{9F2B4DF5-8438-45F1-9E2B-4D26A80BD1FB}" presName="compNode" presStyleCnt="0"/>
      <dgm:spPr/>
    </dgm:pt>
    <dgm:pt modelId="{292A0576-42F6-42B7-9DBB-DC42485E1F62}" type="pres">
      <dgm:prSet presAssocID="{9F2B4DF5-8438-45F1-9E2B-4D26A80BD1FB}" presName="bgRect" presStyleLbl="bgShp" presStyleIdx="2" presStyleCnt="7"/>
      <dgm:spPr/>
    </dgm:pt>
    <dgm:pt modelId="{E1F045BE-1B90-4E9A-AC23-B6C2B2B16974}" type="pres">
      <dgm:prSet presAssocID="{9F2B4DF5-8438-45F1-9E2B-4D26A80BD1F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9EEA755-3AE6-4890-A63F-D06026B0EDF4}" type="pres">
      <dgm:prSet presAssocID="{9F2B4DF5-8438-45F1-9E2B-4D26A80BD1FB}" presName="spaceRect" presStyleCnt="0"/>
      <dgm:spPr/>
    </dgm:pt>
    <dgm:pt modelId="{90B51FE7-61C2-46E9-8FC8-12D46C8EDD95}" type="pres">
      <dgm:prSet presAssocID="{9F2B4DF5-8438-45F1-9E2B-4D26A80BD1FB}" presName="parTx" presStyleLbl="revTx" presStyleIdx="2" presStyleCnt="7">
        <dgm:presLayoutVars>
          <dgm:chMax val="0"/>
          <dgm:chPref val="0"/>
        </dgm:presLayoutVars>
      </dgm:prSet>
      <dgm:spPr/>
    </dgm:pt>
    <dgm:pt modelId="{62EA7520-6118-46ED-BA61-1E05380C6C73}" type="pres">
      <dgm:prSet presAssocID="{6DF73454-A750-4871-8420-97D2301ADD65}" presName="sibTrans" presStyleCnt="0"/>
      <dgm:spPr/>
    </dgm:pt>
    <dgm:pt modelId="{5571E20E-9CD9-4C3F-BA98-A85EBD63BFC3}" type="pres">
      <dgm:prSet presAssocID="{0B08C04E-F21C-41AF-8371-0270E801C4B6}" presName="compNode" presStyleCnt="0"/>
      <dgm:spPr/>
    </dgm:pt>
    <dgm:pt modelId="{DE03F942-291D-46CA-A58F-2DD5D9E4C2B5}" type="pres">
      <dgm:prSet presAssocID="{0B08C04E-F21C-41AF-8371-0270E801C4B6}" presName="bgRect" presStyleLbl="bgShp" presStyleIdx="3" presStyleCnt="7"/>
      <dgm:spPr/>
    </dgm:pt>
    <dgm:pt modelId="{C3EA084E-B440-4DFF-AA95-62C0B7E9C5B4}" type="pres">
      <dgm:prSet presAssocID="{0B08C04E-F21C-41AF-8371-0270E801C4B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5C74068-FE83-4B35-9D4C-8884B80F3075}" type="pres">
      <dgm:prSet presAssocID="{0B08C04E-F21C-41AF-8371-0270E801C4B6}" presName="spaceRect" presStyleCnt="0"/>
      <dgm:spPr/>
    </dgm:pt>
    <dgm:pt modelId="{C2FF9134-C5C4-47C3-9CD7-7C3BD013DBC1}" type="pres">
      <dgm:prSet presAssocID="{0B08C04E-F21C-41AF-8371-0270E801C4B6}" presName="parTx" presStyleLbl="revTx" presStyleIdx="3" presStyleCnt="7">
        <dgm:presLayoutVars>
          <dgm:chMax val="0"/>
          <dgm:chPref val="0"/>
        </dgm:presLayoutVars>
      </dgm:prSet>
      <dgm:spPr/>
    </dgm:pt>
    <dgm:pt modelId="{D97B894E-A549-4761-B5E5-68138FCA95E8}" type="pres">
      <dgm:prSet presAssocID="{51D99659-E718-47D3-AFBA-7D72F005CCB8}" presName="sibTrans" presStyleCnt="0"/>
      <dgm:spPr/>
    </dgm:pt>
    <dgm:pt modelId="{98525316-8E8C-460A-B409-53250919FEBD}" type="pres">
      <dgm:prSet presAssocID="{FEF18471-E8D5-41E5-A4AB-1FF66CB066B1}" presName="compNode" presStyleCnt="0"/>
      <dgm:spPr/>
    </dgm:pt>
    <dgm:pt modelId="{E6AA0A12-C476-4091-8083-77B6AF365E7D}" type="pres">
      <dgm:prSet presAssocID="{FEF18471-E8D5-41E5-A4AB-1FF66CB066B1}" presName="bgRect" presStyleLbl="bgShp" presStyleIdx="4" presStyleCnt="7"/>
      <dgm:spPr/>
    </dgm:pt>
    <dgm:pt modelId="{C57C41E8-2115-4087-9B96-EC874F7302BB}" type="pres">
      <dgm:prSet presAssocID="{FEF18471-E8D5-41E5-A4AB-1FF66CB066B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39E2DAEA-60C8-4084-9207-1C8A5255D4FE}" type="pres">
      <dgm:prSet presAssocID="{FEF18471-E8D5-41E5-A4AB-1FF66CB066B1}" presName="spaceRect" presStyleCnt="0"/>
      <dgm:spPr/>
    </dgm:pt>
    <dgm:pt modelId="{0618CAB7-73E4-4CCD-ADBB-79B5E2FF0F04}" type="pres">
      <dgm:prSet presAssocID="{FEF18471-E8D5-41E5-A4AB-1FF66CB066B1}" presName="parTx" presStyleLbl="revTx" presStyleIdx="4" presStyleCnt="7">
        <dgm:presLayoutVars>
          <dgm:chMax val="0"/>
          <dgm:chPref val="0"/>
        </dgm:presLayoutVars>
      </dgm:prSet>
      <dgm:spPr/>
    </dgm:pt>
    <dgm:pt modelId="{3730097C-FA91-4721-911D-01BE1E325E91}" type="pres">
      <dgm:prSet presAssocID="{1B87121A-C871-4A87-93B5-9AD673A52B36}" presName="sibTrans" presStyleCnt="0"/>
      <dgm:spPr/>
    </dgm:pt>
    <dgm:pt modelId="{0CC3BE64-2AF0-41E8-9E33-F4F6681B3A7E}" type="pres">
      <dgm:prSet presAssocID="{FFCCA578-7CD6-4733-8DA8-54DACC53B8C5}" presName="compNode" presStyleCnt="0"/>
      <dgm:spPr/>
    </dgm:pt>
    <dgm:pt modelId="{9B7C1F79-6A93-47FE-910F-D8F1FE3241B6}" type="pres">
      <dgm:prSet presAssocID="{FFCCA578-7CD6-4733-8DA8-54DACC53B8C5}" presName="bgRect" presStyleLbl="bgShp" presStyleIdx="5" presStyleCnt="7"/>
      <dgm:spPr/>
    </dgm:pt>
    <dgm:pt modelId="{88CD97FE-DF5E-4FAD-920E-BCB3625F5A7F}" type="pres">
      <dgm:prSet presAssocID="{FFCCA578-7CD6-4733-8DA8-54DACC53B8C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790390A-0D1B-4B11-ADBF-53EA94819D2B}" type="pres">
      <dgm:prSet presAssocID="{FFCCA578-7CD6-4733-8DA8-54DACC53B8C5}" presName="spaceRect" presStyleCnt="0"/>
      <dgm:spPr/>
    </dgm:pt>
    <dgm:pt modelId="{2A1899DE-569C-4734-AA61-93AE2EAF8550}" type="pres">
      <dgm:prSet presAssocID="{FFCCA578-7CD6-4733-8DA8-54DACC53B8C5}" presName="parTx" presStyleLbl="revTx" presStyleIdx="5" presStyleCnt="7">
        <dgm:presLayoutVars>
          <dgm:chMax val="0"/>
          <dgm:chPref val="0"/>
        </dgm:presLayoutVars>
      </dgm:prSet>
      <dgm:spPr/>
    </dgm:pt>
    <dgm:pt modelId="{837ECF5E-531B-48ED-A587-FA072C5B28B3}" type="pres">
      <dgm:prSet presAssocID="{D0F87672-B379-4218-814C-EC20DD5805C9}" presName="sibTrans" presStyleCnt="0"/>
      <dgm:spPr/>
    </dgm:pt>
    <dgm:pt modelId="{7B376511-6CB9-4495-9705-23CAA55C5255}" type="pres">
      <dgm:prSet presAssocID="{A03315C3-22A0-424F-B460-814DA57C8BCF}" presName="compNode" presStyleCnt="0"/>
      <dgm:spPr/>
    </dgm:pt>
    <dgm:pt modelId="{9CE74B3A-7F6A-4956-A3BC-D68095346E6C}" type="pres">
      <dgm:prSet presAssocID="{A03315C3-22A0-424F-B460-814DA57C8BCF}" presName="bgRect" presStyleLbl="bgShp" presStyleIdx="6" presStyleCnt="7"/>
      <dgm:spPr/>
    </dgm:pt>
    <dgm:pt modelId="{7219A277-B38B-46ED-89E6-8BECBE1F44A9}" type="pres">
      <dgm:prSet presAssocID="{A03315C3-22A0-424F-B460-814DA57C8BCF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C787472-7D16-4FA4-BA31-7775ACD49547}" type="pres">
      <dgm:prSet presAssocID="{A03315C3-22A0-424F-B460-814DA57C8BCF}" presName="spaceRect" presStyleCnt="0"/>
      <dgm:spPr/>
    </dgm:pt>
    <dgm:pt modelId="{B8CEC770-1C38-43C5-B2EE-F4198B04512E}" type="pres">
      <dgm:prSet presAssocID="{A03315C3-22A0-424F-B460-814DA57C8BC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47AB4C15-AE9B-4FF4-A334-0693E8399F56}" srcId="{656243C0-2C1F-4535-ABFD-194690591CC8}" destId="{BE275DBC-F3EF-4A64-814F-1066C6300C43}" srcOrd="0" destOrd="0" parTransId="{1A880751-457B-4027-9469-F707EC9C5E14}" sibTransId="{946ABEA6-B344-4BE2-B9B0-122EA255A825}"/>
    <dgm:cxn modelId="{A235FB1B-40E9-46AE-96C4-532FD79C906D}" type="presOf" srcId="{698A17F9-4FC0-4E3B-923F-60AD70634740}" destId="{CA11E827-B13B-4B00-B43F-1CD1173E4D79}" srcOrd="0" destOrd="0" presId="urn:microsoft.com/office/officeart/2018/2/layout/IconVerticalSolidList"/>
    <dgm:cxn modelId="{F3F17F26-86CD-4CFF-96A6-0B6B30896DE6}" type="presOf" srcId="{A03315C3-22A0-424F-B460-814DA57C8BCF}" destId="{B8CEC770-1C38-43C5-B2EE-F4198B04512E}" srcOrd="0" destOrd="0" presId="urn:microsoft.com/office/officeart/2018/2/layout/IconVerticalSolidList"/>
    <dgm:cxn modelId="{C9B2513B-4D03-4795-9702-7CCEF3908CDE}" type="presOf" srcId="{BE275DBC-F3EF-4A64-814F-1066C6300C43}" destId="{365765B7-01DF-4A0C-BEAB-3A1EE5BDA371}" srcOrd="0" destOrd="0" presId="urn:microsoft.com/office/officeart/2018/2/layout/IconVerticalSolidList"/>
    <dgm:cxn modelId="{B73DF45C-A964-4C07-B56E-D87124482804}" srcId="{656243C0-2C1F-4535-ABFD-194690591CC8}" destId="{FEF18471-E8D5-41E5-A4AB-1FF66CB066B1}" srcOrd="4" destOrd="0" parTransId="{D2716BF7-A40B-429F-8C8F-110FB27BF42D}" sibTransId="{1B87121A-C871-4A87-93B5-9AD673A52B36}"/>
    <dgm:cxn modelId="{6CA8EC48-EB1D-4200-8FF9-EE1D88931517}" type="presOf" srcId="{0B08C04E-F21C-41AF-8371-0270E801C4B6}" destId="{C2FF9134-C5C4-47C3-9CD7-7C3BD013DBC1}" srcOrd="0" destOrd="0" presId="urn:microsoft.com/office/officeart/2018/2/layout/IconVerticalSolidList"/>
    <dgm:cxn modelId="{D7056F4A-386D-435D-B36F-9893B3BD6F6C}" type="presOf" srcId="{656243C0-2C1F-4535-ABFD-194690591CC8}" destId="{C6320B14-BAA7-4841-A798-CD1E74EEEAB1}" srcOrd="0" destOrd="0" presId="urn:microsoft.com/office/officeart/2018/2/layout/IconVerticalSolidList"/>
    <dgm:cxn modelId="{46E0D96B-CFC5-47D9-AE57-1A8F97F08D03}" srcId="{656243C0-2C1F-4535-ABFD-194690591CC8}" destId="{698A17F9-4FC0-4E3B-923F-60AD70634740}" srcOrd="1" destOrd="0" parTransId="{9161785B-B7AD-4966-971F-EC77FC041516}" sibTransId="{AA0D415B-D640-4FEA-A942-E727287E6F3A}"/>
    <dgm:cxn modelId="{05DA286E-756B-4966-B2C7-F50DDB928D83}" srcId="{656243C0-2C1F-4535-ABFD-194690591CC8}" destId="{FFCCA578-7CD6-4733-8DA8-54DACC53B8C5}" srcOrd="5" destOrd="0" parTransId="{0214CF42-5F6B-42D1-B0C6-90A18DFDC732}" sibTransId="{D0F87672-B379-4218-814C-EC20DD5805C9}"/>
    <dgm:cxn modelId="{D313357A-40B4-48AA-861B-6007AE696194}" srcId="{656243C0-2C1F-4535-ABFD-194690591CC8}" destId="{A03315C3-22A0-424F-B460-814DA57C8BCF}" srcOrd="6" destOrd="0" parTransId="{2FF6D5DD-2281-46D5-8D8D-A185D520588F}" sibTransId="{FD9D1EFA-F9C2-4885-9376-7737A3A44F44}"/>
    <dgm:cxn modelId="{6E48648C-EB71-405F-9499-9DE28DE7D181}" srcId="{656243C0-2C1F-4535-ABFD-194690591CC8}" destId="{9F2B4DF5-8438-45F1-9E2B-4D26A80BD1FB}" srcOrd="2" destOrd="0" parTransId="{FBBD6669-0A6F-4BEE-9725-1339AD368F22}" sibTransId="{6DF73454-A750-4871-8420-97D2301ADD65}"/>
    <dgm:cxn modelId="{E451EAD5-B5D0-4733-BFCD-5A61A8FC4D53}" type="presOf" srcId="{9F2B4DF5-8438-45F1-9E2B-4D26A80BD1FB}" destId="{90B51FE7-61C2-46E9-8FC8-12D46C8EDD95}" srcOrd="0" destOrd="0" presId="urn:microsoft.com/office/officeart/2018/2/layout/IconVerticalSolidList"/>
    <dgm:cxn modelId="{15D2FEDD-8307-4679-BDFA-987E88F67D36}" type="presOf" srcId="{FEF18471-E8D5-41E5-A4AB-1FF66CB066B1}" destId="{0618CAB7-73E4-4CCD-ADBB-79B5E2FF0F04}" srcOrd="0" destOrd="0" presId="urn:microsoft.com/office/officeart/2018/2/layout/IconVerticalSolidList"/>
    <dgm:cxn modelId="{2A5315F9-E430-4968-A52A-A73B5BBC2806}" type="presOf" srcId="{FFCCA578-7CD6-4733-8DA8-54DACC53B8C5}" destId="{2A1899DE-569C-4734-AA61-93AE2EAF8550}" srcOrd="0" destOrd="0" presId="urn:microsoft.com/office/officeart/2018/2/layout/IconVerticalSolidList"/>
    <dgm:cxn modelId="{DD6037FE-267F-4346-8261-A18C10511A05}" srcId="{656243C0-2C1F-4535-ABFD-194690591CC8}" destId="{0B08C04E-F21C-41AF-8371-0270E801C4B6}" srcOrd="3" destOrd="0" parTransId="{E453E7B8-1F1B-414B-B8F9-76BADBA3C709}" sibTransId="{51D99659-E718-47D3-AFBA-7D72F005CCB8}"/>
    <dgm:cxn modelId="{FF0B1743-0BFB-4F39-B579-4C0A68E4BBAB}" type="presParOf" srcId="{C6320B14-BAA7-4841-A798-CD1E74EEEAB1}" destId="{5EE97D54-401F-4310-927C-F799245B28BD}" srcOrd="0" destOrd="0" presId="urn:microsoft.com/office/officeart/2018/2/layout/IconVerticalSolidList"/>
    <dgm:cxn modelId="{EDA1565D-D9C7-4C94-B311-8425215C8D4F}" type="presParOf" srcId="{5EE97D54-401F-4310-927C-F799245B28BD}" destId="{C8FD6D99-CBA5-43E5-9BD1-F8EDCD2CD343}" srcOrd="0" destOrd="0" presId="urn:microsoft.com/office/officeart/2018/2/layout/IconVerticalSolidList"/>
    <dgm:cxn modelId="{EF94CA59-D68B-4325-9FB6-F0CB89A3BED7}" type="presParOf" srcId="{5EE97D54-401F-4310-927C-F799245B28BD}" destId="{376D8BDA-3969-48A3-A2E5-FCEB3855F194}" srcOrd="1" destOrd="0" presId="urn:microsoft.com/office/officeart/2018/2/layout/IconVerticalSolidList"/>
    <dgm:cxn modelId="{AEDC119E-1542-425B-948F-A5C49DFEC524}" type="presParOf" srcId="{5EE97D54-401F-4310-927C-F799245B28BD}" destId="{B16BD466-F5E1-455E-AEA6-A7F2D5712374}" srcOrd="2" destOrd="0" presId="urn:microsoft.com/office/officeart/2018/2/layout/IconVerticalSolidList"/>
    <dgm:cxn modelId="{CA219D85-55B7-4CD7-99E1-B249DF9965EF}" type="presParOf" srcId="{5EE97D54-401F-4310-927C-F799245B28BD}" destId="{365765B7-01DF-4A0C-BEAB-3A1EE5BDA371}" srcOrd="3" destOrd="0" presId="urn:microsoft.com/office/officeart/2018/2/layout/IconVerticalSolidList"/>
    <dgm:cxn modelId="{055634D6-8E93-4C37-9225-0BB0EB139556}" type="presParOf" srcId="{C6320B14-BAA7-4841-A798-CD1E74EEEAB1}" destId="{2882B9B1-220D-4179-B950-8D5007CA68F9}" srcOrd="1" destOrd="0" presId="urn:microsoft.com/office/officeart/2018/2/layout/IconVerticalSolidList"/>
    <dgm:cxn modelId="{7EEF4BA3-ACFD-46DA-BB4B-C2C391978D06}" type="presParOf" srcId="{C6320B14-BAA7-4841-A798-CD1E74EEEAB1}" destId="{3880A90F-39CA-4900-975C-320FF2E30691}" srcOrd="2" destOrd="0" presId="urn:microsoft.com/office/officeart/2018/2/layout/IconVerticalSolidList"/>
    <dgm:cxn modelId="{604F419A-8BE3-4A94-9AF3-A170189B6078}" type="presParOf" srcId="{3880A90F-39CA-4900-975C-320FF2E30691}" destId="{42C198D4-6B12-4679-AA49-BA5A29E3226E}" srcOrd="0" destOrd="0" presId="urn:microsoft.com/office/officeart/2018/2/layout/IconVerticalSolidList"/>
    <dgm:cxn modelId="{8DEAAE14-66C6-4F45-9322-5CB9A09FE9BC}" type="presParOf" srcId="{3880A90F-39CA-4900-975C-320FF2E30691}" destId="{8132D5E1-DBA2-47FD-9B61-7622962AF6D0}" srcOrd="1" destOrd="0" presId="urn:microsoft.com/office/officeart/2018/2/layout/IconVerticalSolidList"/>
    <dgm:cxn modelId="{9CDD2BB3-31F0-4822-887D-048DF213B964}" type="presParOf" srcId="{3880A90F-39CA-4900-975C-320FF2E30691}" destId="{4E724B57-425F-475D-B255-EE82DD032CD3}" srcOrd="2" destOrd="0" presId="urn:microsoft.com/office/officeart/2018/2/layout/IconVerticalSolidList"/>
    <dgm:cxn modelId="{B3D7C143-DA02-4EAE-B9E1-EE209AEEC51F}" type="presParOf" srcId="{3880A90F-39CA-4900-975C-320FF2E30691}" destId="{CA11E827-B13B-4B00-B43F-1CD1173E4D79}" srcOrd="3" destOrd="0" presId="urn:microsoft.com/office/officeart/2018/2/layout/IconVerticalSolidList"/>
    <dgm:cxn modelId="{D9A8774A-60DF-41E7-B274-E254C0FA33C1}" type="presParOf" srcId="{C6320B14-BAA7-4841-A798-CD1E74EEEAB1}" destId="{14B06222-1F2A-42D7-8576-D1F0300369F1}" srcOrd="3" destOrd="0" presId="urn:microsoft.com/office/officeart/2018/2/layout/IconVerticalSolidList"/>
    <dgm:cxn modelId="{44F46000-B683-4EB5-9C6A-063D865CBEFE}" type="presParOf" srcId="{C6320B14-BAA7-4841-A798-CD1E74EEEAB1}" destId="{FADBF803-68D7-47AE-BC1B-4E5B40FD44B7}" srcOrd="4" destOrd="0" presId="urn:microsoft.com/office/officeart/2018/2/layout/IconVerticalSolidList"/>
    <dgm:cxn modelId="{DDAD49CC-E03B-4FA0-962E-BD893B579685}" type="presParOf" srcId="{FADBF803-68D7-47AE-BC1B-4E5B40FD44B7}" destId="{292A0576-42F6-42B7-9DBB-DC42485E1F62}" srcOrd="0" destOrd="0" presId="urn:microsoft.com/office/officeart/2018/2/layout/IconVerticalSolidList"/>
    <dgm:cxn modelId="{2250B8DF-672F-4992-BFEF-C1BFA91418AE}" type="presParOf" srcId="{FADBF803-68D7-47AE-BC1B-4E5B40FD44B7}" destId="{E1F045BE-1B90-4E9A-AC23-B6C2B2B16974}" srcOrd="1" destOrd="0" presId="urn:microsoft.com/office/officeart/2018/2/layout/IconVerticalSolidList"/>
    <dgm:cxn modelId="{937A3365-4816-4FF1-AF46-61473BA1DB12}" type="presParOf" srcId="{FADBF803-68D7-47AE-BC1B-4E5B40FD44B7}" destId="{19EEA755-3AE6-4890-A63F-D06026B0EDF4}" srcOrd="2" destOrd="0" presId="urn:microsoft.com/office/officeart/2018/2/layout/IconVerticalSolidList"/>
    <dgm:cxn modelId="{6A42E271-A222-4361-BF3F-057B3A0488AE}" type="presParOf" srcId="{FADBF803-68D7-47AE-BC1B-4E5B40FD44B7}" destId="{90B51FE7-61C2-46E9-8FC8-12D46C8EDD95}" srcOrd="3" destOrd="0" presId="urn:microsoft.com/office/officeart/2018/2/layout/IconVerticalSolidList"/>
    <dgm:cxn modelId="{398FFA4E-CD78-4814-A6A5-AB5DEB9BFDB1}" type="presParOf" srcId="{C6320B14-BAA7-4841-A798-CD1E74EEEAB1}" destId="{62EA7520-6118-46ED-BA61-1E05380C6C73}" srcOrd="5" destOrd="0" presId="urn:microsoft.com/office/officeart/2018/2/layout/IconVerticalSolidList"/>
    <dgm:cxn modelId="{895C6FF0-2822-4D40-82A6-C6F33013354E}" type="presParOf" srcId="{C6320B14-BAA7-4841-A798-CD1E74EEEAB1}" destId="{5571E20E-9CD9-4C3F-BA98-A85EBD63BFC3}" srcOrd="6" destOrd="0" presId="urn:microsoft.com/office/officeart/2018/2/layout/IconVerticalSolidList"/>
    <dgm:cxn modelId="{FA9540D0-DC5F-4A1B-8263-538EC7BD1AFD}" type="presParOf" srcId="{5571E20E-9CD9-4C3F-BA98-A85EBD63BFC3}" destId="{DE03F942-291D-46CA-A58F-2DD5D9E4C2B5}" srcOrd="0" destOrd="0" presId="urn:microsoft.com/office/officeart/2018/2/layout/IconVerticalSolidList"/>
    <dgm:cxn modelId="{2D666D5C-9F93-4558-9869-3F4B9EE81D8C}" type="presParOf" srcId="{5571E20E-9CD9-4C3F-BA98-A85EBD63BFC3}" destId="{C3EA084E-B440-4DFF-AA95-62C0B7E9C5B4}" srcOrd="1" destOrd="0" presId="urn:microsoft.com/office/officeart/2018/2/layout/IconVerticalSolidList"/>
    <dgm:cxn modelId="{CB313E89-DAFD-4D7D-B5CC-172124BC7038}" type="presParOf" srcId="{5571E20E-9CD9-4C3F-BA98-A85EBD63BFC3}" destId="{D5C74068-FE83-4B35-9D4C-8884B80F3075}" srcOrd="2" destOrd="0" presId="urn:microsoft.com/office/officeart/2018/2/layout/IconVerticalSolidList"/>
    <dgm:cxn modelId="{69F8FB3A-D021-43E4-9721-8FD3F07DF82F}" type="presParOf" srcId="{5571E20E-9CD9-4C3F-BA98-A85EBD63BFC3}" destId="{C2FF9134-C5C4-47C3-9CD7-7C3BD013DBC1}" srcOrd="3" destOrd="0" presId="urn:microsoft.com/office/officeart/2018/2/layout/IconVerticalSolidList"/>
    <dgm:cxn modelId="{4E34C657-83AD-4D45-B4F0-ADCE99761D1E}" type="presParOf" srcId="{C6320B14-BAA7-4841-A798-CD1E74EEEAB1}" destId="{D97B894E-A549-4761-B5E5-68138FCA95E8}" srcOrd="7" destOrd="0" presId="urn:microsoft.com/office/officeart/2018/2/layout/IconVerticalSolidList"/>
    <dgm:cxn modelId="{D644BB88-ACFC-466C-B30F-A1A94FD541DC}" type="presParOf" srcId="{C6320B14-BAA7-4841-A798-CD1E74EEEAB1}" destId="{98525316-8E8C-460A-B409-53250919FEBD}" srcOrd="8" destOrd="0" presId="urn:microsoft.com/office/officeart/2018/2/layout/IconVerticalSolidList"/>
    <dgm:cxn modelId="{B2BD25A0-E726-41BF-98B7-DCE6FF9C93B9}" type="presParOf" srcId="{98525316-8E8C-460A-B409-53250919FEBD}" destId="{E6AA0A12-C476-4091-8083-77B6AF365E7D}" srcOrd="0" destOrd="0" presId="urn:microsoft.com/office/officeart/2018/2/layout/IconVerticalSolidList"/>
    <dgm:cxn modelId="{1B15CC93-C5EA-40AB-BD5D-7F12272AA538}" type="presParOf" srcId="{98525316-8E8C-460A-B409-53250919FEBD}" destId="{C57C41E8-2115-4087-9B96-EC874F7302BB}" srcOrd="1" destOrd="0" presId="urn:microsoft.com/office/officeart/2018/2/layout/IconVerticalSolidList"/>
    <dgm:cxn modelId="{A0C3420B-0382-4460-B1D2-334EC7B53F22}" type="presParOf" srcId="{98525316-8E8C-460A-B409-53250919FEBD}" destId="{39E2DAEA-60C8-4084-9207-1C8A5255D4FE}" srcOrd="2" destOrd="0" presId="urn:microsoft.com/office/officeart/2018/2/layout/IconVerticalSolidList"/>
    <dgm:cxn modelId="{8A986F3F-2792-433E-ACB8-3A16A9D01A86}" type="presParOf" srcId="{98525316-8E8C-460A-B409-53250919FEBD}" destId="{0618CAB7-73E4-4CCD-ADBB-79B5E2FF0F04}" srcOrd="3" destOrd="0" presId="urn:microsoft.com/office/officeart/2018/2/layout/IconVerticalSolidList"/>
    <dgm:cxn modelId="{5BF666FF-0FD5-4327-B348-FBD974DF9A70}" type="presParOf" srcId="{C6320B14-BAA7-4841-A798-CD1E74EEEAB1}" destId="{3730097C-FA91-4721-911D-01BE1E325E91}" srcOrd="9" destOrd="0" presId="urn:microsoft.com/office/officeart/2018/2/layout/IconVerticalSolidList"/>
    <dgm:cxn modelId="{8A783955-E31D-4686-BA92-F504400C7542}" type="presParOf" srcId="{C6320B14-BAA7-4841-A798-CD1E74EEEAB1}" destId="{0CC3BE64-2AF0-41E8-9E33-F4F6681B3A7E}" srcOrd="10" destOrd="0" presId="urn:microsoft.com/office/officeart/2018/2/layout/IconVerticalSolidList"/>
    <dgm:cxn modelId="{0BF27A1E-E347-4294-8DA2-675CAA72D122}" type="presParOf" srcId="{0CC3BE64-2AF0-41E8-9E33-F4F6681B3A7E}" destId="{9B7C1F79-6A93-47FE-910F-D8F1FE3241B6}" srcOrd="0" destOrd="0" presId="urn:microsoft.com/office/officeart/2018/2/layout/IconVerticalSolidList"/>
    <dgm:cxn modelId="{DB7AC24E-CCC3-4645-BE25-481DFBD4B23B}" type="presParOf" srcId="{0CC3BE64-2AF0-41E8-9E33-F4F6681B3A7E}" destId="{88CD97FE-DF5E-4FAD-920E-BCB3625F5A7F}" srcOrd="1" destOrd="0" presId="urn:microsoft.com/office/officeart/2018/2/layout/IconVerticalSolidList"/>
    <dgm:cxn modelId="{B76DCC37-CA62-4057-8796-5CBC305122B2}" type="presParOf" srcId="{0CC3BE64-2AF0-41E8-9E33-F4F6681B3A7E}" destId="{5790390A-0D1B-4B11-ADBF-53EA94819D2B}" srcOrd="2" destOrd="0" presId="urn:microsoft.com/office/officeart/2018/2/layout/IconVerticalSolidList"/>
    <dgm:cxn modelId="{BF5F9E55-EB35-4F69-BDAF-1F99632AEBFF}" type="presParOf" srcId="{0CC3BE64-2AF0-41E8-9E33-F4F6681B3A7E}" destId="{2A1899DE-569C-4734-AA61-93AE2EAF8550}" srcOrd="3" destOrd="0" presId="urn:microsoft.com/office/officeart/2018/2/layout/IconVerticalSolidList"/>
    <dgm:cxn modelId="{7E9DCF5B-834C-4A26-80E2-3E4B58ADA3B6}" type="presParOf" srcId="{C6320B14-BAA7-4841-A798-CD1E74EEEAB1}" destId="{837ECF5E-531B-48ED-A587-FA072C5B28B3}" srcOrd="11" destOrd="0" presId="urn:microsoft.com/office/officeart/2018/2/layout/IconVerticalSolidList"/>
    <dgm:cxn modelId="{331BD2FC-A59F-4EE9-ACE2-7E6FC3F381DC}" type="presParOf" srcId="{C6320B14-BAA7-4841-A798-CD1E74EEEAB1}" destId="{7B376511-6CB9-4495-9705-23CAA55C5255}" srcOrd="12" destOrd="0" presId="urn:microsoft.com/office/officeart/2018/2/layout/IconVerticalSolidList"/>
    <dgm:cxn modelId="{8E71A25A-7C61-41CE-AE75-800C2D41A6F1}" type="presParOf" srcId="{7B376511-6CB9-4495-9705-23CAA55C5255}" destId="{9CE74B3A-7F6A-4956-A3BC-D68095346E6C}" srcOrd="0" destOrd="0" presId="urn:microsoft.com/office/officeart/2018/2/layout/IconVerticalSolidList"/>
    <dgm:cxn modelId="{023A7D8D-6BCF-4A87-A46F-31A9C1B4A04F}" type="presParOf" srcId="{7B376511-6CB9-4495-9705-23CAA55C5255}" destId="{7219A277-B38B-46ED-89E6-8BECBE1F44A9}" srcOrd="1" destOrd="0" presId="urn:microsoft.com/office/officeart/2018/2/layout/IconVerticalSolidList"/>
    <dgm:cxn modelId="{F9016AF1-E40B-4371-AC0C-C3AFE401AD41}" type="presParOf" srcId="{7B376511-6CB9-4495-9705-23CAA55C5255}" destId="{BC787472-7D16-4FA4-BA31-7775ACD49547}" srcOrd="2" destOrd="0" presId="urn:microsoft.com/office/officeart/2018/2/layout/IconVerticalSolidList"/>
    <dgm:cxn modelId="{CE82CF2B-604D-465B-9C63-24FC01A1EC23}" type="presParOf" srcId="{7B376511-6CB9-4495-9705-23CAA55C5255}" destId="{B8CEC770-1C38-43C5-B2EE-F4198B0451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8B317E-6F4D-4529-A45E-8DA705EFC4B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D20833-6C0D-4BA9-90B9-B8C48EA0C8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List the</a:t>
          </a:r>
          <a:r>
            <a:rPr lang="en-US" sz="1600" b="1" dirty="0">
              <a:solidFill>
                <a:srgbClr val="79AC43"/>
              </a:solidFill>
            </a:rPr>
            <a:t> six core economic principles </a:t>
          </a:r>
          <a:r>
            <a:rPr lang="en-US" sz="1600" dirty="0"/>
            <a:t>that frame how to critically think about and analyze discrimination through economic inquiry.</a:t>
          </a:r>
        </a:p>
      </dgm:t>
    </dgm:pt>
    <dgm:pt modelId="{ADA2BFA6-8143-4309-8AA4-5801D9060F9E}" type="parTrans" cxnId="{19BDDE87-F643-4A8D-8FA6-929394A6A489}">
      <dgm:prSet/>
      <dgm:spPr/>
      <dgm:t>
        <a:bodyPr/>
        <a:lstStyle/>
        <a:p>
          <a:endParaRPr lang="en-US"/>
        </a:p>
      </dgm:t>
    </dgm:pt>
    <dgm:pt modelId="{00834BC9-DC7D-4882-AFD7-133E55978F09}" type="sibTrans" cxnId="{19BDDE87-F643-4A8D-8FA6-929394A6A489}">
      <dgm:prSet/>
      <dgm:spPr/>
      <dgm:t>
        <a:bodyPr/>
        <a:lstStyle/>
        <a:p>
          <a:endParaRPr lang="en-US"/>
        </a:p>
      </dgm:t>
    </dgm:pt>
    <dgm:pt modelId="{61DB312E-8E28-4568-91F1-1127B90DA9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Explain how </a:t>
          </a:r>
          <a:r>
            <a:rPr lang="en-US" sz="1600" b="1" dirty="0">
              <a:solidFill>
                <a:srgbClr val="79AC43"/>
              </a:solidFill>
            </a:rPr>
            <a:t>low incomes </a:t>
          </a:r>
          <a:r>
            <a:rPr lang="en-US" sz="1600" dirty="0"/>
            <a:t>limited the various alternatives open to African Americans with respect to transact, do business, start business, and invest.</a:t>
          </a:r>
        </a:p>
      </dgm:t>
    </dgm:pt>
    <dgm:pt modelId="{2B1B1DE6-7760-4F7C-8A8C-F684FED926DF}" type="parTrans" cxnId="{378FCD9F-C2F0-4E60-9EE7-50390A6E5821}">
      <dgm:prSet/>
      <dgm:spPr/>
      <dgm:t>
        <a:bodyPr/>
        <a:lstStyle/>
        <a:p>
          <a:endParaRPr lang="en-US"/>
        </a:p>
      </dgm:t>
    </dgm:pt>
    <dgm:pt modelId="{F671A9B6-AEE8-46FB-B996-65AFC58C908A}" type="sibTrans" cxnId="{378FCD9F-C2F0-4E60-9EE7-50390A6E5821}">
      <dgm:prSet/>
      <dgm:spPr/>
      <dgm:t>
        <a:bodyPr/>
        <a:lstStyle/>
        <a:p>
          <a:endParaRPr lang="en-US"/>
        </a:p>
      </dgm:t>
    </dgm:pt>
    <dgm:pt modelId="{DDF0EC49-3D18-496B-A948-AE124DC3EE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Identify ways in which higher incomes, more transactions, and more </a:t>
          </a:r>
          <a:r>
            <a:rPr lang="en-US" sz="1600" b="1" dirty="0">
              <a:solidFill>
                <a:srgbClr val="79AC43"/>
              </a:solidFill>
            </a:rPr>
            <a:t>economic freedoms </a:t>
          </a:r>
          <a:r>
            <a:rPr lang="en-US" sz="1600" dirty="0"/>
            <a:t>give agency to and empower minorities so they can challenge discrimination (segregation in the South).</a:t>
          </a:r>
        </a:p>
      </dgm:t>
    </dgm:pt>
    <dgm:pt modelId="{E09C235B-4DFF-4241-803D-03DAE442F4E4}" type="parTrans" cxnId="{0D76B75B-30CD-4A72-84AB-02F947FC85BF}">
      <dgm:prSet/>
      <dgm:spPr/>
      <dgm:t>
        <a:bodyPr/>
        <a:lstStyle/>
        <a:p>
          <a:endParaRPr lang="en-US"/>
        </a:p>
      </dgm:t>
    </dgm:pt>
    <dgm:pt modelId="{0B7D7974-66B3-45F9-B93D-D07C8884F55D}" type="sibTrans" cxnId="{0D76B75B-30CD-4A72-84AB-02F947FC85BF}">
      <dgm:prSet/>
      <dgm:spPr/>
      <dgm:t>
        <a:bodyPr/>
        <a:lstStyle/>
        <a:p>
          <a:endParaRPr lang="en-US"/>
        </a:p>
      </dgm:t>
    </dgm:pt>
    <dgm:pt modelId="{25E4A0AE-7106-44DF-A526-33E0695F01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Demonstrate how </a:t>
          </a:r>
          <a:r>
            <a:rPr lang="en-US" sz="1600" b="1" dirty="0">
              <a:solidFill>
                <a:srgbClr val="79AC43"/>
              </a:solidFill>
            </a:rPr>
            <a:t>segregation laws </a:t>
          </a:r>
          <a:r>
            <a:rPr lang="en-US" sz="1600" dirty="0"/>
            <a:t>limit economic, social and political opportunities.</a:t>
          </a:r>
        </a:p>
      </dgm:t>
    </dgm:pt>
    <dgm:pt modelId="{CB64A212-C371-469E-91FF-025E2CAF348A}" type="parTrans" cxnId="{08C9DD8E-DEFF-4AA6-A38C-4FDBA5D09AC0}">
      <dgm:prSet/>
      <dgm:spPr/>
      <dgm:t>
        <a:bodyPr/>
        <a:lstStyle/>
        <a:p>
          <a:endParaRPr lang="en-US"/>
        </a:p>
      </dgm:t>
    </dgm:pt>
    <dgm:pt modelId="{4A5F2A5C-332C-4D3D-B7CC-B56FA571AB00}" type="sibTrans" cxnId="{08C9DD8E-DEFF-4AA6-A38C-4FDBA5D09AC0}">
      <dgm:prSet/>
      <dgm:spPr/>
      <dgm:t>
        <a:bodyPr/>
        <a:lstStyle/>
        <a:p>
          <a:endParaRPr lang="en-US"/>
        </a:p>
      </dgm:t>
    </dgm:pt>
    <dgm:pt modelId="{FFC45414-BDF2-4E52-9ADC-D00E345EA7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Identify the costs that segregation laws and discrimination imposed on all residents of a region and </a:t>
          </a:r>
          <a:r>
            <a:rPr lang="en-US" sz="1600" b="1" dirty="0">
              <a:solidFill>
                <a:srgbClr val="79AC43"/>
              </a:solidFill>
            </a:rPr>
            <a:t>society as a whole</a:t>
          </a:r>
          <a:r>
            <a:rPr lang="en-US" sz="1600" dirty="0"/>
            <a:t>.</a:t>
          </a:r>
        </a:p>
      </dgm:t>
    </dgm:pt>
    <dgm:pt modelId="{D1899A74-32DF-4F1C-A002-EEAE0A8B246A}" type="parTrans" cxnId="{95A66B27-BB37-46AE-A4B9-8F67FF0713F1}">
      <dgm:prSet/>
      <dgm:spPr/>
      <dgm:t>
        <a:bodyPr/>
        <a:lstStyle/>
        <a:p>
          <a:endParaRPr lang="en-US"/>
        </a:p>
      </dgm:t>
    </dgm:pt>
    <dgm:pt modelId="{2BB32976-EADD-4672-B945-F667B7A9FF1A}" type="sibTrans" cxnId="{95A66B27-BB37-46AE-A4B9-8F67FF0713F1}">
      <dgm:prSet/>
      <dgm:spPr/>
      <dgm:t>
        <a:bodyPr/>
        <a:lstStyle/>
        <a:p>
          <a:endParaRPr lang="en-US"/>
        </a:p>
      </dgm:t>
    </dgm:pt>
    <dgm:pt modelId="{2CD4740D-5643-4D75-9580-FB9D68205951}" type="pres">
      <dgm:prSet presAssocID="{5E8B317E-6F4D-4529-A45E-8DA705EFC4B2}" presName="root" presStyleCnt="0">
        <dgm:presLayoutVars>
          <dgm:dir/>
          <dgm:resizeHandles val="exact"/>
        </dgm:presLayoutVars>
      </dgm:prSet>
      <dgm:spPr/>
    </dgm:pt>
    <dgm:pt modelId="{6F811942-1808-4183-B132-73B5197F8C51}" type="pres">
      <dgm:prSet presAssocID="{88D20833-6C0D-4BA9-90B9-B8C48EA0C888}" presName="compNode" presStyleCnt="0"/>
      <dgm:spPr/>
    </dgm:pt>
    <dgm:pt modelId="{C2EB3DE6-DC17-48C7-B590-38399A3B3379}" type="pres">
      <dgm:prSet presAssocID="{88D20833-6C0D-4BA9-90B9-B8C48EA0C888}" presName="bgRect" presStyleLbl="bgShp" presStyleIdx="0" presStyleCnt="5"/>
      <dgm:spPr/>
    </dgm:pt>
    <dgm:pt modelId="{691AEBB0-5AA6-4495-8E6B-AFF62DB0FB8A}" type="pres">
      <dgm:prSet presAssocID="{88D20833-6C0D-4BA9-90B9-B8C48EA0C88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CCA57DB7-C4DF-4297-A6B6-2129B916536C}" type="pres">
      <dgm:prSet presAssocID="{88D20833-6C0D-4BA9-90B9-B8C48EA0C888}" presName="spaceRect" presStyleCnt="0"/>
      <dgm:spPr/>
    </dgm:pt>
    <dgm:pt modelId="{CB246A15-11D3-4B18-87A4-A6E090C998A8}" type="pres">
      <dgm:prSet presAssocID="{88D20833-6C0D-4BA9-90B9-B8C48EA0C888}" presName="parTx" presStyleLbl="revTx" presStyleIdx="0" presStyleCnt="5">
        <dgm:presLayoutVars>
          <dgm:chMax val="0"/>
          <dgm:chPref val="0"/>
        </dgm:presLayoutVars>
      </dgm:prSet>
      <dgm:spPr/>
    </dgm:pt>
    <dgm:pt modelId="{C3EBB0CA-0E5A-499C-B5BD-B443D77A5B42}" type="pres">
      <dgm:prSet presAssocID="{00834BC9-DC7D-4882-AFD7-133E55978F09}" presName="sibTrans" presStyleCnt="0"/>
      <dgm:spPr/>
    </dgm:pt>
    <dgm:pt modelId="{979738F3-14C6-4F71-9693-8F67BB81D70D}" type="pres">
      <dgm:prSet presAssocID="{61DB312E-8E28-4568-91F1-1127B90DA943}" presName="compNode" presStyleCnt="0"/>
      <dgm:spPr/>
    </dgm:pt>
    <dgm:pt modelId="{B23F8949-FF54-4A86-BF0E-E6CA05D6C31D}" type="pres">
      <dgm:prSet presAssocID="{61DB312E-8E28-4568-91F1-1127B90DA943}" presName="bgRect" presStyleLbl="bgShp" presStyleIdx="1" presStyleCnt="5"/>
      <dgm:spPr/>
    </dgm:pt>
    <dgm:pt modelId="{1E032A2B-CDB9-4408-A796-3346F23FFB43}" type="pres">
      <dgm:prSet presAssocID="{61DB312E-8E28-4568-91F1-1127B90DA94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30AB9AB3-D8D3-49CB-B0B7-FD7ED0703219}" type="pres">
      <dgm:prSet presAssocID="{61DB312E-8E28-4568-91F1-1127B90DA943}" presName="spaceRect" presStyleCnt="0"/>
      <dgm:spPr/>
    </dgm:pt>
    <dgm:pt modelId="{C2709DEB-4B89-43A8-923B-FE14D381834D}" type="pres">
      <dgm:prSet presAssocID="{61DB312E-8E28-4568-91F1-1127B90DA943}" presName="parTx" presStyleLbl="revTx" presStyleIdx="1" presStyleCnt="5">
        <dgm:presLayoutVars>
          <dgm:chMax val="0"/>
          <dgm:chPref val="0"/>
        </dgm:presLayoutVars>
      </dgm:prSet>
      <dgm:spPr/>
    </dgm:pt>
    <dgm:pt modelId="{90CEADD4-358F-4DB1-8CA7-08F3B0F7B6D0}" type="pres">
      <dgm:prSet presAssocID="{F671A9B6-AEE8-46FB-B996-65AFC58C908A}" presName="sibTrans" presStyleCnt="0"/>
      <dgm:spPr/>
    </dgm:pt>
    <dgm:pt modelId="{BC7B1CFB-9C27-45FA-AA26-D8FFF7EC114F}" type="pres">
      <dgm:prSet presAssocID="{DDF0EC49-3D18-496B-A948-AE124DC3EE94}" presName="compNode" presStyleCnt="0"/>
      <dgm:spPr/>
    </dgm:pt>
    <dgm:pt modelId="{946E2412-6B01-49EC-8C7A-64B54C9665EF}" type="pres">
      <dgm:prSet presAssocID="{DDF0EC49-3D18-496B-A948-AE124DC3EE94}" presName="bgRect" presStyleLbl="bgShp" presStyleIdx="2" presStyleCnt="5"/>
      <dgm:spPr/>
    </dgm:pt>
    <dgm:pt modelId="{78167D25-564A-4931-8E51-E7E3CBBF96AF}" type="pres">
      <dgm:prSet presAssocID="{DDF0EC49-3D18-496B-A948-AE124DC3EE9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25A28C6-1ED1-48E6-885D-E186A725EDB8}" type="pres">
      <dgm:prSet presAssocID="{DDF0EC49-3D18-496B-A948-AE124DC3EE94}" presName="spaceRect" presStyleCnt="0"/>
      <dgm:spPr/>
    </dgm:pt>
    <dgm:pt modelId="{E30BDFA1-82AD-413A-8837-7C1BD57EA431}" type="pres">
      <dgm:prSet presAssocID="{DDF0EC49-3D18-496B-A948-AE124DC3EE94}" presName="parTx" presStyleLbl="revTx" presStyleIdx="2" presStyleCnt="5">
        <dgm:presLayoutVars>
          <dgm:chMax val="0"/>
          <dgm:chPref val="0"/>
        </dgm:presLayoutVars>
      </dgm:prSet>
      <dgm:spPr/>
    </dgm:pt>
    <dgm:pt modelId="{0741158C-0D7E-4743-895D-501EE81B98E0}" type="pres">
      <dgm:prSet presAssocID="{0B7D7974-66B3-45F9-B93D-D07C8884F55D}" presName="sibTrans" presStyleCnt="0"/>
      <dgm:spPr/>
    </dgm:pt>
    <dgm:pt modelId="{3AF75692-4656-4A7F-9FA6-1BB357FF61D9}" type="pres">
      <dgm:prSet presAssocID="{25E4A0AE-7106-44DF-A526-33E0695F01CE}" presName="compNode" presStyleCnt="0"/>
      <dgm:spPr/>
    </dgm:pt>
    <dgm:pt modelId="{1B4CA26A-63C8-4D01-8838-B38989B9787A}" type="pres">
      <dgm:prSet presAssocID="{25E4A0AE-7106-44DF-A526-33E0695F01CE}" presName="bgRect" presStyleLbl="bgShp" presStyleIdx="3" presStyleCnt="5"/>
      <dgm:spPr/>
    </dgm:pt>
    <dgm:pt modelId="{9CB76753-68EF-4E41-B805-3B945527E932}" type="pres">
      <dgm:prSet presAssocID="{25E4A0AE-7106-44DF-A526-33E0695F01C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586C9312-1CDA-4310-B5F6-B25816BB6F63}" type="pres">
      <dgm:prSet presAssocID="{25E4A0AE-7106-44DF-A526-33E0695F01CE}" presName="spaceRect" presStyleCnt="0"/>
      <dgm:spPr/>
    </dgm:pt>
    <dgm:pt modelId="{AC4738C7-9CC0-4F18-B05C-46B6D8D6F200}" type="pres">
      <dgm:prSet presAssocID="{25E4A0AE-7106-44DF-A526-33E0695F01CE}" presName="parTx" presStyleLbl="revTx" presStyleIdx="3" presStyleCnt="5">
        <dgm:presLayoutVars>
          <dgm:chMax val="0"/>
          <dgm:chPref val="0"/>
        </dgm:presLayoutVars>
      </dgm:prSet>
      <dgm:spPr/>
    </dgm:pt>
    <dgm:pt modelId="{56ADD0F1-0CD8-400F-98DB-1B4D9A754B78}" type="pres">
      <dgm:prSet presAssocID="{4A5F2A5C-332C-4D3D-B7CC-B56FA571AB00}" presName="sibTrans" presStyleCnt="0"/>
      <dgm:spPr/>
    </dgm:pt>
    <dgm:pt modelId="{CE9309BE-6213-4B62-A4F7-9C7D6A343F07}" type="pres">
      <dgm:prSet presAssocID="{FFC45414-BDF2-4E52-9ADC-D00E345EA7CA}" presName="compNode" presStyleCnt="0"/>
      <dgm:spPr/>
    </dgm:pt>
    <dgm:pt modelId="{026C95BE-4B54-4AE8-8CBD-C51D0C09135B}" type="pres">
      <dgm:prSet presAssocID="{FFC45414-BDF2-4E52-9ADC-D00E345EA7CA}" presName="bgRect" presStyleLbl="bgShp" presStyleIdx="4" presStyleCnt="5"/>
      <dgm:spPr/>
    </dgm:pt>
    <dgm:pt modelId="{0628ACBE-B3A5-4904-8B44-269E01347D5A}" type="pres">
      <dgm:prSet presAssocID="{FFC45414-BDF2-4E52-9ADC-D00E345EA7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77CCBB30-ABA6-4188-A32F-4DDE5B3E9BC7}" type="pres">
      <dgm:prSet presAssocID="{FFC45414-BDF2-4E52-9ADC-D00E345EA7CA}" presName="spaceRect" presStyleCnt="0"/>
      <dgm:spPr/>
    </dgm:pt>
    <dgm:pt modelId="{3F784A46-1231-431E-9CA7-01FAE477D07A}" type="pres">
      <dgm:prSet presAssocID="{FFC45414-BDF2-4E52-9ADC-D00E345EA7C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5A66B27-BB37-46AE-A4B9-8F67FF0713F1}" srcId="{5E8B317E-6F4D-4529-A45E-8DA705EFC4B2}" destId="{FFC45414-BDF2-4E52-9ADC-D00E345EA7CA}" srcOrd="4" destOrd="0" parTransId="{D1899A74-32DF-4F1C-A002-EEAE0A8B246A}" sibTransId="{2BB32976-EADD-4672-B945-F667B7A9FF1A}"/>
    <dgm:cxn modelId="{0D76B75B-30CD-4A72-84AB-02F947FC85BF}" srcId="{5E8B317E-6F4D-4529-A45E-8DA705EFC4B2}" destId="{DDF0EC49-3D18-496B-A948-AE124DC3EE94}" srcOrd="2" destOrd="0" parTransId="{E09C235B-4DFF-4241-803D-03DAE442F4E4}" sibTransId="{0B7D7974-66B3-45F9-B93D-D07C8884F55D}"/>
    <dgm:cxn modelId="{19BDDE87-F643-4A8D-8FA6-929394A6A489}" srcId="{5E8B317E-6F4D-4529-A45E-8DA705EFC4B2}" destId="{88D20833-6C0D-4BA9-90B9-B8C48EA0C888}" srcOrd="0" destOrd="0" parTransId="{ADA2BFA6-8143-4309-8AA4-5801D9060F9E}" sibTransId="{00834BC9-DC7D-4882-AFD7-133E55978F09}"/>
    <dgm:cxn modelId="{08C9DD8E-DEFF-4AA6-A38C-4FDBA5D09AC0}" srcId="{5E8B317E-6F4D-4529-A45E-8DA705EFC4B2}" destId="{25E4A0AE-7106-44DF-A526-33E0695F01CE}" srcOrd="3" destOrd="0" parTransId="{CB64A212-C371-469E-91FF-025E2CAF348A}" sibTransId="{4A5F2A5C-332C-4D3D-B7CC-B56FA571AB00}"/>
    <dgm:cxn modelId="{D4524F8F-EBFF-4525-8EAD-5B97CADF5101}" type="presOf" srcId="{5E8B317E-6F4D-4529-A45E-8DA705EFC4B2}" destId="{2CD4740D-5643-4D75-9580-FB9D68205951}" srcOrd="0" destOrd="0" presId="urn:microsoft.com/office/officeart/2018/2/layout/IconVerticalSolidList"/>
    <dgm:cxn modelId="{4D9B4199-38B9-451A-A27C-8A49822AA80B}" type="presOf" srcId="{DDF0EC49-3D18-496B-A948-AE124DC3EE94}" destId="{E30BDFA1-82AD-413A-8837-7C1BD57EA431}" srcOrd="0" destOrd="0" presId="urn:microsoft.com/office/officeart/2018/2/layout/IconVerticalSolidList"/>
    <dgm:cxn modelId="{378FCD9F-C2F0-4E60-9EE7-50390A6E5821}" srcId="{5E8B317E-6F4D-4529-A45E-8DA705EFC4B2}" destId="{61DB312E-8E28-4568-91F1-1127B90DA943}" srcOrd="1" destOrd="0" parTransId="{2B1B1DE6-7760-4F7C-8A8C-F684FED926DF}" sibTransId="{F671A9B6-AEE8-46FB-B996-65AFC58C908A}"/>
    <dgm:cxn modelId="{EA8DE7CB-E986-47EA-9E98-FFF7AD5D5321}" type="presOf" srcId="{88D20833-6C0D-4BA9-90B9-B8C48EA0C888}" destId="{CB246A15-11D3-4B18-87A4-A6E090C998A8}" srcOrd="0" destOrd="0" presId="urn:microsoft.com/office/officeart/2018/2/layout/IconVerticalSolidList"/>
    <dgm:cxn modelId="{4A0815D4-F149-42D2-93A1-6153BA484637}" type="presOf" srcId="{25E4A0AE-7106-44DF-A526-33E0695F01CE}" destId="{AC4738C7-9CC0-4F18-B05C-46B6D8D6F200}" srcOrd="0" destOrd="0" presId="urn:microsoft.com/office/officeart/2018/2/layout/IconVerticalSolidList"/>
    <dgm:cxn modelId="{E9332DD7-794B-4821-A1A3-B2595D071337}" type="presOf" srcId="{FFC45414-BDF2-4E52-9ADC-D00E345EA7CA}" destId="{3F784A46-1231-431E-9CA7-01FAE477D07A}" srcOrd="0" destOrd="0" presId="urn:microsoft.com/office/officeart/2018/2/layout/IconVerticalSolidList"/>
    <dgm:cxn modelId="{A58749F4-C3BC-4051-9B17-09673DD4C425}" type="presOf" srcId="{61DB312E-8E28-4568-91F1-1127B90DA943}" destId="{C2709DEB-4B89-43A8-923B-FE14D381834D}" srcOrd="0" destOrd="0" presId="urn:microsoft.com/office/officeart/2018/2/layout/IconVerticalSolidList"/>
    <dgm:cxn modelId="{BDF36A56-7AE8-438B-814B-909BCB54F9C5}" type="presParOf" srcId="{2CD4740D-5643-4D75-9580-FB9D68205951}" destId="{6F811942-1808-4183-B132-73B5197F8C51}" srcOrd="0" destOrd="0" presId="urn:microsoft.com/office/officeart/2018/2/layout/IconVerticalSolidList"/>
    <dgm:cxn modelId="{62901B15-271E-4C87-946D-59F80D4E4A8B}" type="presParOf" srcId="{6F811942-1808-4183-B132-73B5197F8C51}" destId="{C2EB3DE6-DC17-48C7-B590-38399A3B3379}" srcOrd="0" destOrd="0" presId="urn:microsoft.com/office/officeart/2018/2/layout/IconVerticalSolidList"/>
    <dgm:cxn modelId="{AC8BD7C3-09D5-4D16-8D19-E29F9D109563}" type="presParOf" srcId="{6F811942-1808-4183-B132-73B5197F8C51}" destId="{691AEBB0-5AA6-4495-8E6B-AFF62DB0FB8A}" srcOrd="1" destOrd="0" presId="urn:microsoft.com/office/officeart/2018/2/layout/IconVerticalSolidList"/>
    <dgm:cxn modelId="{896A751E-EF55-47D8-8C30-EB8A4C246EF4}" type="presParOf" srcId="{6F811942-1808-4183-B132-73B5197F8C51}" destId="{CCA57DB7-C4DF-4297-A6B6-2129B916536C}" srcOrd="2" destOrd="0" presId="urn:microsoft.com/office/officeart/2018/2/layout/IconVerticalSolidList"/>
    <dgm:cxn modelId="{7AB4C0C4-4D7A-4C70-A241-F3849F782273}" type="presParOf" srcId="{6F811942-1808-4183-B132-73B5197F8C51}" destId="{CB246A15-11D3-4B18-87A4-A6E090C998A8}" srcOrd="3" destOrd="0" presId="urn:microsoft.com/office/officeart/2018/2/layout/IconVerticalSolidList"/>
    <dgm:cxn modelId="{31EBE3FB-96D1-446C-9192-38C307892343}" type="presParOf" srcId="{2CD4740D-5643-4D75-9580-FB9D68205951}" destId="{C3EBB0CA-0E5A-499C-B5BD-B443D77A5B42}" srcOrd="1" destOrd="0" presId="urn:microsoft.com/office/officeart/2018/2/layout/IconVerticalSolidList"/>
    <dgm:cxn modelId="{200B85E6-D928-4CF7-811C-936FD0682C63}" type="presParOf" srcId="{2CD4740D-5643-4D75-9580-FB9D68205951}" destId="{979738F3-14C6-4F71-9693-8F67BB81D70D}" srcOrd="2" destOrd="0" presId="urn:microsoft.com/office/officeart/2018/2/layout/IconVerticalSolidList"/>
    <dgm:cxn modelId="{C3DD543D-BBF8-4C6B-8CEC-2DB5DDDBEC00}" type="presParOf" srcId="{979738F3-14C6-4F71-9693-8F67BB81D70D}" destId="{B23F8949-FF54-4A86-BF0E-E6CA05D6C31D}" srcOrd="0" destOrd="0" presId="urn:microsoft.com/office/officeart/2018/2/layout/IconVerticalSolidList"/>
    <dgm:cxn modelId="{856CB36C-D1A9-4C7A-A399-2AE28BFFFBA6}" type="presParOf" srcId="{979738F3-14C6-4F71-9693-8F67BB81D70D}" destId="{1E032A2B-CDB9-4408-A796-3346F23FFB43}" srcOrd="1" destOrd="0" presId="urn:microsoft.com/office/officeart/2018/2/layout/IconVerticalSolidList"/>
    <dgm:cxn modelId="{DAC497FE-BC06-4FA7-A45C-5E7169254848}" type="presParOf" srcId="{979738F3-14C6-4F71-9693-8F67BB81D70D}" destId="{30AB9AB3-D8D3-49CB-B0B7-FD7ED0703219}" srcOrd="2" destOrd="0" presId="urn:microsoft.com/office/officeart/2018/2/layout/IconVerticalSolidList"/>
    <dgm:cxn modelId="{BDE3B894-8630-4482-9539-E94D805D8D79}" type="presParOf" srcId="{979738F3-14C6-4F71-9693-8F67BB81D70D}" destId="{C2709DEB-4B89-43A8-923B-FE14D381834D}" srcOrd="3" destOrd="0" presId="urn:microsoft.com/office/officeart/2018/2/layout/IconVerticalSolidList"/>
    <dgm:cxn modelId="{18F33D75-3AC2-40A8-85F4-9D0B214EDE93}" type="presParOf" srcId="{2CD4740D-5643-4D75-9580-FB9D68205951}" destId="{90CEADD4-358F-4DB1-8CA7-08F3B0F7B6D0}" srcOrd="3" destOrd="0" presId="urn:microsoft.com/office/officeart/2018/2/layout/IconVerticalSolidList"/>
    <dgm:cxn modelId="{0542E394-5A0B-4863-A6AD-5BBEFB19E6EE}" type="presParOf" srcId="{2CD4740D-5643-4D75-9580-FB9D68205951}" destId="{BC7B1CFB-9C27-45FA-AA26-D8FFF7EC114F}" srcOrd="4" destOrd="0" presId="urn:microsoft.com/office/officeart/2018/2/layout/IconVerticalSolidList"/>
    <dgm:cxn modelId="{19CEF825-6120-4CFA-88E8-4C86B28B6CB9}" type="presParOf" srcId="{BC7B1CFB-9C27-45FA-AA26-D8FFF7EC114F}" destId="{946E2412-6B01-49EC-8C7A-64B54C9665EF}" srcOrd="0" destOrd="0" presId="urn:microsoft.com/office/officeart/2018/2/layout/IconVerticalSolidList"/>
    <dgm:cxn modelId="{1EFDCAD7-A300-49DB-ACF4-6F64D0FB66D6}" type="presParOf" srcId="{BC7B1CFB-9C27-45FA-AA26-D8FFF7EC114F}" destId="{78167D25-564A-4931-8E51-E7E3CBBF96AF}" srcOrd="1" destOrd="0" presId="urn:microsoft.com/office/officeart/2018/2/layout/IconVerticalSolidList"/>
    <dgm:cxn modelId="{FE4C56C3-5AEC-4B39-8881-6FAD0D828E69}" type="presParOf" srcId="{BC7B1CFB-9C27-45FA-AA26-D8FFF7EC114F}" destId="{F25A28C6-1ED1-48E6-885D-E186A725EDB8}" srcOrd="2" destOrd="0" presId="urn:microsoft.com/office/officeart/2018/2/layout/IconVerticalSolidList"/>
    <dgm:cxn modelId="{181987F2-8460-4ED9-9521-4F8AFCDE3B4B}" type="presParOf" srcId="{BC7B1CFB-9C27-45FA-AA26-D8FFF7EC114F}" destId="{E30BDFA1-82AD-413A-8837-7C1BD57EA431}" srcOrd="3" destOrd="0" presId="urn:microsoft.com/office/officeart/2018/2/layout/IconVerticalSolidList"/>
    <dgm:cxn modelId="{04C262C7-2CF1-468E-A732-303FA979F464}" type="presParOf" srcId="{2CD4740D-5643-4D75-9580-FB9D68205951}" destId="{0741158C-0D7E-4743-895D-501EE81B98E0}" srcOrd="5" destOrd="0" presId="urn:microsoft.com/office/officeart/2018/2/layout/IconVerticalSolidList"/>
    <dgm:cxn modelId="{228A56CE-AE5E-46BD-9A5D-9348D46EA166}" type="presParOf" srcId="{2CD4740D-5643-4D75-9580-FB9D68205951}" destId="{3AF75692-4656-4A7F-9FA6-1BB357FF61D9}" srcOrd="6" destOrd="0" presId="urn:microsoft.com/office/officeart/2018/2/layout/IconVerticalSolidList"/>
    <dgm:cxn modelId="{C0508C70-08D0-468D-9A6F-63A5E4EA0257}" type="presParOf" srcId="{3AF75692-4656-4A7F-9FA6-1BB357FF61D9}" destId="{1B4CA26A-63C8-4D01-8838-B38989B9787A}" srcOrd="0" destOrd="0" presId="urn:microsoft.com/office/officeart/2018/2/layout/IconVerticalSolidList"/>
    <dgm:cxn modelId="{8DFB6F39-CDF2-4E97-BF15-6B4ECBB4D388}" type="presParOf" srcId="{3AF75692-4656-4A7F-9FA6-1BB357FF61D9}" destId="{9CB76753-68EF-4E41-B805-3B945527E932}" srcOrd="1" destOrd="0" presId="urn:microsoft.com/office/officeart/2018/2/layout/IconVerticalSolidList"/>
    <dgm:cxn modelId="{08EC35C4-4108-4008-9397-DDAB4B68F55B}" type="presParOf" srcId="{3AF75692-4656-4A7F-9FA6-1BB357FF61D9}" destId="{586C9312-1CDA-4310-B5F6-B25816BB6F63}" srcOrd="2" destOrd="0" presId="urn:microsoft.com/office/officeart/2018/2/layout/IconVerticalSolidList"/>
    <dgm:cxn modelId="{F0405651-C15D-4557-A47F-A81618A891AE}" type="presParOf" srcId="{3AF75692-4656-4A7F-9FA6-1BB357FF61D9}" destId="{AC4738C7-9CC0-4F18-B05C-46B6D8D6F200}" srcOrd="3" destOrd="0" presId="urn:microsoft.com/office/officeart/2018/2/layout/IconVerticalSolidList"/>
    <dgm:cxn modelId="{F062F6EB-8748-4C47-AE17-2597C7159C2A}" type="presParOf" srcId="{2CD4740D-5643-4D75-9580-FB9D68205951}" destId="{56ADD0F1-0CD8-400F-98DB-1B4D9A754B78}" srcOrd="7" destOrd="0" presId="urn:microsoft.com/office/officeart/2018/2/layout/IconVerticalSolidList"/>
    <dgm:cxn modelId="{3AB9950B-3283-46F6-9CE9-01C0F82BE537}" type="presParOf" srcId="{2CD4740D-5643-4D75-9580-FB9D68205951}" destId="{CE9309BE-6213-4B62-A4F7-9C7D6A343F07}" srcOrd="8" destOrd="0" presId="urn:microsoft.com/office/officeart/2018/2/layout/IconVerticalSolidList"/>
    <dgm:cxn modelId="{82BB2CA2-A132-4436-903C-A292BFBD4FBF}" type="presParOf" srcId="{CE9309BE-6213-4B62-A4F7-9C7D6A343F07}" destId="{026C95BE-4B54-4AE8-8CBD-C51D0C09135B}" srcOrd="0" destOrd="0" presId="urn:microsoft.com/office/officeart/2018/2/layout/IconVerticalSolidList"/>
    <dgm:cxn modelId="{13078F20-133E-4FC2-8829-9C4682E74849}" type="presParOf" srcId="{CE9309BE-6213-4B62-A4F7-9C7D6A343F07}" destId="{0628ACBE-B3A5-4904-8B44-269E01347D5A}" srcOrd="1" destOrd="0" presId="urn:microsoft.com/office/officeart/2018/2/layout/IconVerticalSolidList"/>
    <dgm:cxn modelId="{5A24B776-1612-406B-84E2-0C6376BC1B1D}" type="presParOf" srcId="{CE9309BE-6213-4B62-A4F7-9C7D6A343F07}" destId="{77CCBB30-ABA6-4188-A32F-4DDE5B3E9BC7}" srcOrd="2" destOrd="0" presId="urn:microsoft.com/office/officeart/2018/2/layout/IconVerticalSolidList"/>
    <dgm:cxn modelId="{1485640A-2C97-4BC2-97D0-EE55000FA503}" type="presParOf" srcId="{CE9309BE-6213-4B62-A4F7-9C7D6A343F07}" destId="{3F784A46-1231-431E-9CA7-01FAE477D0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F89BA-15EE-41FD-B0DA-59EC92E761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6D0A3-4EFB-4E1D-911F-0CEC45580AA4}">
      <dgm:prSet/>
      <dgm:spPr/>
      <dgm:t>
        <a:bodyPr/>
        <a:lstStyle/>
        <a:p>
          <a:r>
            <a:rPr lang="en-US" b="0" i="0" dirty="0"/>
            <a:t>People choose.</a:t>
          </a:r>
          <a:endParaRPr lang="en-US" dirty="0"/>
        </a:p>
      </dgm:t>
    </dgm:pt>
    <dgm:pt modelId="{201CA9C2-073F-452A-A5D7-622049E92EFB}" type="parTrans" cxnId="{10D1FC6D-79F0-4CC8-B263-0575EAB02145}">
      <dgm:prSet/>
      <dgm:spPr/>
      <dgm:t>
        <a:bodyPr/>
        <a:lstStyle/>
        <a:p>
          <a:endParaRPr lang="en-US"/>
        </a:p>
      </dgm:t>
    </dgm:pt>
    <dgm:pt modelId="{C92654AB-FF5B-455D-A473-563A56B91CF3}" type="sibTrans" cxnId="{10D1FC6D-79F0-4CC8-B263-0575EAB02145}">
      <dgm:prSet/>
      <dgm:spPr/>
      <dgm:t>
        <a:bodyPr/>
        <a:lstStyle/>
        <a:p>
          <a:endParaRPr lang="en-US"/>
        </a:p>
      </dgm:t>
    </dgm:pt>
    <dgm:pt modelId="{9ED8E2B9-A207-47D9-AA2E-A35DD784A520}">
      <dgm:prSet/>
      <dgm:spPr/>
      <dgm:t>
        <a:bodyPr/>
        <a:lstStyle/>
        <a:p>
          <a:r>
            <a:rPr lang="en-US" b="0" i="0" dirty="0"/>
            <a:t>Every decision has a cost, an opportunity cost.</a:t>
          </a:r>
          <a:endParaRPr lang="en-US" dirty="0"/>
        </a:p>
      </dgm:t>
    </dgm:pt>
    <dgm:pt modelId="{B9E7F6D5-EE0F-43A9-8CA1-F260A4B18F6D}" type="parTrans" cxnId="{4395D486-8E28-47A4-A5EC-F89ACCE14804}">
      <dgm:prSet/>
      <dgm:spPr/>
      <dgm:t>
        <a:bodyPr/>
        <a:lstStyle/>
        <a:p>
          <a:endParaRPr lang="en-US"/>
        </a:p>
      </dgm:t>
    </dgm:pt>
    <dgm:pt modelId="{A3FEADD5-2024-4AC2-8FF3-7942FF45A045}" type="sibTrans" cxnId="{4395D486-8E28-47A4-A5EC-F89ACCE14804}">
      <dgm:prSet/>
      <dgm:spPr/>
      <dgm:t>
        <a:bodyPr/>
        <a:lstStyle/>
        <a:p>
          <a:endParaRPr lang="en-US"/>
        </a:p>
      </dgm:t>
    </dgm:pt>
    <dgm:pt modelId="{790311F1-D8EC-4B6E-B11D-1A02DE7BB5DC}">
      <dgm:prSet/>
      <dgm:spPr/>
      <dgm:t>
        <a:bodyPr/>
        <a:lstStyle/>
        <a:p>
          <a:r>
            <a:rPr lang="en-US" b="0" i="0" dirty="0"/>
            <a:t>People respond to incentives in predictable ways.</a:t>
          </a:r>
          <a:endParaRPr lang="en-US" dirty="0"/>
        </a:p>
      </dgm:t>
    </dgm:pt>
    <dgm:pt modelId="{4C5FA6FD-9E02-467A-B696-288B2238D746}" type="parTrans" cxnId="{6C2D9470-37E9-4926-B3D5-FFA1DA61012D}">
      <dgm:prSet/>
      <dgm:spPr/>
      <dgm:t>
        <a:bodyPr/>
        <a:lstStyle/>
        <a:p>
          <a:endParaRPr lang="en-US"/>
        </a:p>
      </dgm:t>
    </dgm:pt>
    <dgm:pt modelId="{C2947151-4E6D-49E9-ABF3-32B182A0090A}" type="sibTrans" cxnId="{6C2D9470-37E9-4926-B3D5-FFA1DA61012D}">
      <dgm:prSet/>
      <dgm:spPr/>
      <dgm:t>
        <a:bodyPr/>
        <a:lstStyle/>
        <a:p>
          <a:endParaRPr lang="en-US"/>
        </a:p>
      </dgm:t>
    </dgm:pt>
    <dgm:pt modelId="{4AFFF922-D735-4256-B858-783435C756FE}">
      <dgm:prSet/>
      <dgm:spPr/>
      <dgm:t>
        <a:bodyPr/>
        <a:lstStyle/>
        <a:p>
          <a:r>
            <a:rPr lang="en-US" b="0" i="0" dirty="0"/>
            <a:t>Institutions or rules and regulations matter.</a:t>
          </a:r>
          <a:endParaRPr lang="en-US" dirty="0"/>
        </a:p>
      </dgm:t>
    </dgm:pt>
    <dgm:pt modelId="{9CB07D68-37FA-4603-B38F-847191E7BF4F}" type="parTrans" cxnId="{52945B06-2FA2-4882-A07F-88EFB3E7E6D1}">
      <dgm:prSet/>
      <dgm:spPr/>
      <dgm:t>
        <a:bodyPr/>
        <a:lstStyle/>
        <a:p>
          <a:endParaRPr lang="en-US"/>
        </a:p>
      </dgm:t>
    </dgm:pt>
    <dgm:pt modelId="{51E5791A-2727-4D7F-A0E2-DEC8BB78277E}" type="sibTrans" cxnId="{52945B06-2FA2-4882-A07F-88EFB3E7E6D1}">
      <dgm:prSet/>
      <dgm:spPr/>
      <dgm:t>
        <a:bodyPr/>
        <a:lstStyle/>
        <a:p>
          <a:endParaRPr lang="en-US"/>
        </a:p>
      </dgm:t>
    </dgm:pt>
    <dgm:pt modelId="{F4547D04-193E-480C-BEFB-59AE5C2158FF}">
      <dgm:prSet/>
      <dgm:spPr/>
      <dgm:t>
        <a:bodyPr/>
        <a:lstStyle/>
        <a:p>
          <a:r>
            <a:rPr lang="en-US" b="0" i="0" dirty="0"/>
            <a:t>Mutually advantageous exchange creates wealth and improves health.</a:t>
          </a:r>
          <a:endParaRPr lang="en-US" dirty="0"/>
        </a:p>
      </dgm:t>
    </dgm:pt>
    <dgm:pt modelId="{FED6B1E1-B5C3-4539-BFE6-EBDF92FE853D}" type="parTrans" cxnId="{736E7635-9148-4935-8170-B7A4E37F914B}">
      <dgm:prSet/>
      <dgm:spPr/>
      <dgm:t>
        <a:bodyPr/>
        <a:lstStyle/>
        <a:p>
          <a:endParaRPr lang="en-US"/>
        </a:p>
      </dgm:t>
    </dgm:pt>
    <dgm:pt modelId="{33B83931-D57E-49F3-9C47-4C69B6179243}" type="sibTrans" cxnId="{736E7635-9148-4935-8170-B7A4E37F914B}">
      <dgm:prSet/>
      <dgm:spPr/>
      <dgm:t>
        <a:bodyPr/>
        <a:lstStyle/>
        <a:p>
          <a:endParaRPr lang="en-US"/>
        </a:p>
      </dgm:t>
    </dgm:pt>
    <dgm:pt modelId="{646A2778-097E-48F7-BC37-2C735140101C}">
      <dgm:prSet/>
      <dgm:spPr/>
      <dgm:t>
        <a:bodyPr/>
        <a:lstStyle/>
        <a:p>
          <a:r>
            <a:rPr lang="en-US" b="0" i="0" dirty="0"/>
            <a:t>Today’s decisions have future consequences.  </a:t>
          </a:r>
          <a:endParaRPr lang="en-US" dirty="0"/>
        </a:p>
      </dgm:t>
    </dgm:pt>
    <dgm:pt modelId="{F195827B-7A4D-438E-B41E-90D6771284D6}" type="parTrans" cxnId="{1791D887-7D6D-442A-BE76-B42E5BBD15F0}">
      <dgm:prSet/>
      <dgm:spPr/>
      <dgm:t>
        <a:bodyPr/>
        <a:lstStyle/>
        <a:p>
          <a:endParaRPr lang="en-US"/>
        </a:p>
      </dgm:t>
    </dgm:pt>
    <dgm:pt modelId="{677C4FE9-2D90-4ECF-A051-D6E72CE6CEE2}" type="sibTrans" cxnId="{1791D887-7D6D-442A-BE76-B42E5BBD15F0}">
      <dgm:prSet/>
      <dgm:spPr/>
      <dgm:t>
        <a:bodyPr/>
        <a:lstStyle/>
        <a:p>
          <a:endParaRPr lang="en-US"/>
        </a:p>
      </dgm:t>
    </dgm:pt>
    <dgm:pt modelId="{B3A72FE3-58AB-48FF-80FE-94FAEA4D5F6E}" type="pres">
      <dgm:prSet presAssocID="{FD4F89BA-15EE-41FD-B0DA-59EC92E7610A}" presName="vert0" presStyleCnt="0">
        <dgm:presLayoutVars>
          <dgm:dir/>
          <dgm:animOne val="branch"/>
          <dgm:animLvl val="lvl"/>
        </dgm:presLayoutVars>
      </dgm:prSet>
      <dgm:spPr/>
    </dgm:pt>
    <dgm:pt modelId="{6D9084E4-CB66-476D-9B4F-5CD69AC42A87}" type="pres">
      <dgm:prSet presAssocID="{8BE6D0A3-4EFB-4E1D-911F-0CEC45580AA4}" presName="thickLine" presStyleLbl="alignNode1" presStyleIdx="0" presStyleCnt="6"/>
      <dgm:spPr/>
    </dgm:pt>
    <dgm:pt modelId="{4AC68A78-F213-466E-8E8C-6B727B0F8C8A}" type="pres">
      <dgm:prSet presAssocID="{8BE6D0A3-4EFB-4E1D-911F-0CEC45580AA4}" presName="horz1" presStyleCnt="0"/>
      <dgm:spPr/>
    </dgm:pt>
    <dgm:pt modelId="{A6D77C8C-E5EB-4A47-89F5-DAF12E6B30EA}" type="pres">
      <dgm:prSet presAssocID="{8BE6D0A3-4EFB-4E1D-911F-0CEC45580AA4}" presName="tx1" presStyleLbl="revTx" presStyleIdx="0" presStyleCnt="6"/>
      <dgm:spPr/>
    </dgm:pt>
    <dgm:pt modelId="{D85A4A18-34A2-4D47-B93F-6A19E28599AF}" type="pres">
      <dgm:prSet presAssocID="{8BE6D0A3-4EFB-4E1D-911F-0CEC45580AA4}" presName="vert1" presStyleCnt="0"/>
      <dgm:spPr/>
    </dgm:pt>
    <dgm:pt modelId="{2BF3337A-1725-4FF7-AC46-E83C40EDB61B}" type="pres">
      <dgm:prSet presAssocID="{9ED8E2B9-A207-47D9-AA2E-A35DD784A520}" presName="thickLine" presStyleLbl="alignNode1" presStyleIdx="1" presStyleCnt="6"/>
      <dgm:spPr/>
    </dgm:pt>
    <dgm:pt modelId="{BCB13EC0-FABB-4A81-9E4B-CD15EDC27B87}" type="pres">
      <dgm:prSet presAssocID="{9ED8E2B9-A207-47D9-AA2E-A35DD784A520}" presName="horz1" presStyleCnt="0"/>
      <dgm:spPr/>
    </dgm:pt>
    <dgm:pt modelId="{4D9C6BE7-70A6-484F-AA55-37DBC231F209}" type="pres">
      <dgm:prSet presAssocID="{9ED8E2B9-A207-47D9-AA2E-A35DD784A520}" presName="tx1" presStyleLbl="revTx" presStyleIdx="1" presStyleCnt="6"/>
      <dgm:spPr/>
    </dgm:pt>
    <dgm:pt modelId="{F9ECC449-4C14-4AD0-BD24-470460615B0D}" type="pres">
      <dgm:prSet presAssocID="{9ED8E2B9-A207-47D9-AA2E-A35DD784A520}" presName="vert1" presStyleCnt="0"/>
      <dgm:spPr/>
    </dgm:pt>
    <dgm:pt modelId="{AC054707-7D30-432F-89B9-C2C49C4A8E5A}" type="pres">
      <dgm:prSet presAssocID="{790311F1-D8EC-4B6E-B11D-1A02DE7BB5DC}" presName="thickLine" presStyleLbl="alignNode1" presStyleIdx="2" presStyleCnt="6"/>
      <dgm:spPr/>
    </dgm:pt>
    <dgm:pt modelId="{71EA898B-4BA3-4A15-8B5C-E6C9DECB3087}" type="pres">
      <dgm:prSet presAssocID="{790311F1-D8EC-4B6E-B11D-1A02DE7BB5DC}" presName="horz1" presStyleCnt="0"/>
      <dgm:spPr/>
    </dgm:pt>
    <dgm:pt modelId="{A9988FD9-6696-486B-964A-421660541235}" type="pres">
      <dgm:prSet presAssocID="{790311F1-D8EC-4B6E-B11D-1A02DE7BB5DC}" presName="tx1" presStyleLbl="revTx" presStyleIdx="2" presStyleCnt="6"/>
      <dgm:spPr/>
    </dgm:pt>
    <dgm:pt modelId="{662C7D1B-3023-4663-97F6-67AD994F859F}" type="pres">
      <dgm:prSet presAssocID="{790311F1-D8EC-4B6E-B11D-1A02DE7BB5DC}" presName="vert1" presStyleCnt="0"/>
      <dgm:spPr/>
    </dgm:pt>
    <dgm:pt modelId="{8976CA18-7617-46C6-B084-C797D41C70D0}" type="pres">
      <dgm:prSet presAssocID="{4AFFF922-D735-4256-B858-783435C756FE}" presName="thickLine" presStyleLbl="alignNode1" presStyleIdx="3" presStyleCnt="6"/>
      <dgm:spPr/>
    </dgm:pt>
    <dgm:pt modelId="{2B10F9DD-AD28-4711-8B31-87F3E18044DB}" type="pres">
      <dgm:prSet presAssocID="{4AFFF922-D735-4256-B858-783435C756FE}" presName="horz1" presStyleCnt="0"/>
      <dgm:spPr/>
    </dgm:pt>
    <dgm:pt modelId="{137295BE-9F0F-4202-A5DB-B8957B80B55F}" type="pres">
      <dgm:prSet presAssocID="{4AFFF922-D735-4256-B858-783435C756FE}" presName="tx1" presStyleLbl="revTx" presStyleIdx="3" presStyleCnt="6"/>
      <dgm:spPr/>
    </dgm:pt>
    <dgm:pt modelId="{9220B2FE-1951-449B-89C5-546B4DB68F81}" type="pres">
      <dgm:prSet presAssocID="{4AFFF922-D735-4256-B858-783435C756FE}" presName="vert1" presStyleCnt="0"/>
      <dgm:spPr/>
    </dgm:pt>
    <dgm:pt modelId="{24A8A6C5-10EE-4D65-B3F2-C16DC2922998}" type="pres">
      <dgm:prSet presAssocID="{F4547D04-193E-480C-BEFB-59AE5C2158FF}" presName="thickLine" presStyleLbl="alignNode1" presStyleIdx="4" presStyleCnt="6"/>
      <dgm:spPr/>
    </dgm:pt>
    <dgm:pt modelId="{19F29E7C-B4B4-4A02-9350-0A0A75352722}" type="pres">
      <dgm:prSet presAssocID="{F4547D04-193E-480C-BEFB-59AE5C2158FF}" presName="horz1" presStyleCnt="0"/>
      <dgm:spPr/>
    </dgm:pt>
    <dgm:pt modelId="{AE7DC1C7-371C-4FB2-AB67-AE0E8F790D36}" type="pres">
      <dgm:prSet presAssocID="{F4547D04-193E-480C-BEFB-59AE5C2158FF}" presName="tx1" presStyleLbl="revTx" presStyleIdx="4" presStyleCnt="6"/>
      <dgm:spPr/>
    </dgm:pt>
    <dgm:pt modelId="{D1B0A04D-3FD8-4058-AF42-8C2BD4F3177B}" type="pres">
      <dgm:prSet presAssocID="{F4547D04-193E-480C-BEFB-59AE5C2158FF}" presName="vert1" presStyleCnt="0"/>
      <dgm:spPr/>
    </dgm:pt>
    <dgm:pt modelId="{0488F4EE-82CE-4F1A-B47F-1DD9F635DAA7}" type="pres">
      <dgm:prSet presAssocID="{646A2778-097E-48F7-BC37-2C735140101C}" presName="thickLine" presStyleLbl="alignNode1" presStyleIdx="5" presStyleCnt="6"/>
      <dgm:spPr/>
    </dgm:pt>
    <dgm:pt modelId="{C92F57A5-C2C6-4CBD-83DF-DAADF16485D6}" type="pres">
      <dgm:prSet presAssocID="{646A2778-097E-48F7-BC37-2C735140101C}" presName="horz1" presStyleCnt="0"/>
      <dgm:spPr/>
    </dgm:pt>
    <dgm:pt modelId="{C9E49256-581C-4503-AB95-2032C95217DD}" type="pres">
      <dgm:prSet presAssocID="{646A2778-097E-48F7-BC37-2C735140101C}" presName="tx1" presStyleLbl="revTx" presStyleIdx="5" presStyleCnt="6"/>
      <dgm:spPr/>
    </dgm:pt>
    <dgm:pt modelId="{B542F4F4-964C-48F1-A453-C022ECA070E6}" type="pres">
      <dgm:prSet presAssocID="{646A2778-097E-48F7-BC37-2C735140101C}" presName="vert1" presStyleCnt="0"/>
      <dgm:spPr/>
    </dgm:pt>
  </dgm:ptLst>
  <dgm:cxnLst>
    <dgm:cxn modelId="{52945B06-2FA2-4882-A07F-88EFB3E7E6D1}" srcId="{FD4F89BA-15EE-41FD-B0DA-59EC92E7610A}" destId="{4AFFF922-D735-4256-B858-783435C756FE}" srcOrd="3" destOrd="0" parTransId="{9CB07D68-37FA-4603-B38F-847191E7BF4F}" sibTransId="{51E5791A-2727-4D7F-A0E2-DEC8BB78277E}"/>
    <dgm:cxn modelId="{C62F840F-11AC-4F54-B6B0-0890AA381A97}" type="presOf" srcId="{8BE6D0A3-4EFB-4E1D-911F-0CEC45580AA4}" destId="{A6D77C8C-E5EB-4A47-89F5-DAF12E6B30EA}" srcOrd="0" destOrd="0" presId="urn:microsoft.com/office/officeart/2008/layout/LinedList"/>
    <dgm:cxn modelId="{736E7635-9148-4935-8170-B7A4E37F914B}" srcId="{FD4F89BA-15EE-41FD-B0DA-59EC92E7610A}" destId="{F4547D04-193E-480C-BEFB-59AE5C2158FF}" srcOrd="4" destOrd="0" parTransId="{FED6B1E1-B5C3-4539-BFE6-EBDF92FE853D}" sibTransId="{33B83931-D57E-49F3-9C47-4C69B6179243}"/>
    <dgm:cxn modelId="{9B98B668-1CDB-440E-BD3F-199A97AB0E53}" type="presOf" srcId="{9ED8E2B9-A207-47D9-AA2E-A35DD784A520}" destId="{4D9C6BE7-70A6-484F-AA55-37DBC231F209}" srcOrd="0" destOrd="0" presId="urn:microsoft.com/office/officeart/2008/layout/LinedList"/>
    <dgm:cxn modelId="{7580FE48-62A4-4A60-90C7-E2E14B64AD09}" type="presOf" srcId="{646A2778-097E-48F7-BC37-2C735140101C}" destId="{C9E49256-581C-4503-AB95-2032C95217DD}" srcOrd="0" destOrd="0" presId="urn:microsoft.com/office/officeart/2008/layout/LinedList"/>
    <dgm:cxn modelId="{10D1FC6D-79F0-4CC8-B263-0575EAB02145}" srcId="{FD4F89BA-15EE-41FD-B0DA-59EC92E7610A}" destId="{8BE6D0A3-4EFB-4E1D-911F-0CEC45580AA4}" srcOrd="0" destOrd="0" parTransId="{201CA9C2-073F-452A-A5D7-622049E92EFB}" sibTransId="{C92654AB-FF5B-455D-A473-563A56B91CF3}"/>
    <dgm:cxn modelId="{6C2D9470-37E9-4926-B3D5-FFA1DA61012D}" srcId="{FD4F89BA-15EE-41FD-B0DA-59EC92E7610A}" destId="{790311F1-D8EC-4B6E-B11D-1A02DE7BB5DC}" srcOrd="2" destOrd="0" parTransId="{4C5FA6FD-9E02-467A-B696-288B2238D746}" sibTransId="{C2947151-4E6D-49E9-ABF3-32B182A0090A}"/>
    <dgm:cxn modelId="{4395D486-8E28-47A4-A5EC-F89ACCE14804}" srcId="{FD4F89BA-15EE-41FD-B0DA-59EC92E7610A}" destId="{9ED8E2B9-A207-47D9-AA2E-A35DD784A520}" srcOrd="1" destOrd="0" parTransId="{B9E7F6D5-EE0F-43A9-8CA1-F260A4B18F6D}" sibTransId="{A3FEADD5-2024-4AC2-8FF3-7942FF45A045}"/>
    <dgm:cxn modelId="{1791D887-7D6D-442A-BE76-B42E5BBD15F0}" srcId="{FD4F89BA-15EE-41FD-B0DA-59EC92E7610A}" destId="{646A2778-097E-48F7-BC37-2C735140101C}" srcOrd="5" destOrd="0" parTransId="{F195827B-7A4D-438E-B41E-90D6771284D6}" sibTransId="{677C4FE9-2D90-4ECF-A051-D6E72CE6CEE2}"/>
    <dgm:cxn modelId="{D5F8748B-4970-43C3-92E8-D3EDD6CEAB45}" type="presOf" srcId="{F4547D04-193E-480C-BEFB-59AE5C2158FF}" destId="{AE7DC1C7-371C-4FB2-AB67-AE0E8F790D36}" srcOrd="0" destOrd="0" presId="urn:microsoft.com/office/officeart/2008/layout/LinedList"/>
    <dgm:cxn modelId="{D38250C6-C619-4CF3-A4EA-A8DAE199DD8E}" type="presOf" srcId="{FD4F89BA-15EE-41FD-B0DA-59EC92E7610A}" destId="{B3A72FE3-58AB-48FF-80FE-94FAEA4D5F6E}" srcOrd="0" destOrd="0" presId="urn:microsoft.com/office/officeart/2008/layout/LinedList"/>
    <dgm:cxn modelId="{DB6AE5C6-B635-41CA-817A-713D965945FF}" type="presOf" srcId="{790311F1-D8EC-4B6E-B11D-1A02DE7BB5DC}" destId="{A9988FD9-6696-486B-964A-421660541235}" srcOrd="0" destOrd="0" presId="urn:microsoft.com/office/officeart/2008/layout/LinedList"/>
    <dgm:cxn modelId="{E94CC1FF-7B53-4F06-8AE9-40C5217A2B92}" type="presOf" srcId="{4AFFF922-D735-4256-B858-783435C756FE}" destId="{137295BE-9F0F-4202-A5DB-B8957B80B55F}" srcOrd="0" destOrd="0" presId="urn:microsoft.com/office/officeart/2008/layout/LinedList"/>
    <dgm:cxn modelId="{1E7C7703-2A7E-4A09-BB26-32A6D51D0962}" type="presParOf" srcId="{B3A72FE3-58AB-48FF-80FE-94FAEA4D5F6E}" destId="{6D9084E4-CB66-476D-9B4F-5CD69AC42A87}" srcOrd="0" destOrd="0" presId="urn:microsoft.com/office/officeart/2008/layout/LinedList"/>
    <dgm:cxn modelId="{1EDF231D-7784-4A0F-A05B-2EFE6989DAF3}" type="presParOf" srcId="{B3A72FE3-58AB-48FF-80FE-94FAEA4D5F6E}" destId="{4AC68A78-F213-466E-8E8C-6B727B0F8C8A}" srcOrd="1" destOrd="0" presId="urn:microsoft.com/office/officeart/2008/layout/LinedList"/>
    <dgm:cxn modelId="{8A866DE7-A0AF-4164-8D5A-B21EB1200B80}" type="presParOf" srcId="{4AC68A78-F213-466E-8E8C-6B727B0F8C8A}" destId="{A6D77C8C-E5EB-4A47-89F5-DAF12E6B30EA}" srcOrd="0" destOrd="0" presId="urn:microsoft.com/office/officeart/2008/layout/LinedList"/>
    <dgm:cxn modelId="{7866E8FC-5D79-487F-9F9E-4CD1972C27EC}" type="presParOf" srcId="{4AC68A78-F213-466E-8E8C-6B727B0F8C8A}" destId="{D85A4A18-34A2-4D47-B93F-6A19E28599AF}" srcOrd="1" destOrd="0" presId="urn:microsoft.com/office/officeart/2008/layout/LinedList"/>
    <dgm:cxn modelId="{7E6AA656-2D6F-423B-81DF-7CB734E0807F}" type="presParOf" srcId="{B3A72FE3-58AB-48FF-80FE-94FAEA4D5F6E}" destId="{2BF3337A-1725-4FF7-AC46-E83C40EDB61B}" srcOrd="2" destOrd="0" presId="urn:microsoft.com/office/officeart/2008/layout/LinedList"/>
    <dgm:cxn modelId="{E453245D-5E43-4409-A0D8-85B8DB2E5FBA}" type="presParOf" srcId="{B3A72FE3-58AB-48FF-80FE-94FAEA4D5F6E}" destId="{BCB13EC0-FABB-4A81-9E4B-CD15EDC27B87}" srcOrd="3" destOrd="0" presId="urn:microsoft.com/office/officeart/2008/layout/LinedList"/>
    <dgm:cxn modelId="{2270DDD3-5C7A-4B15-B6D7-B9F27AC840FE}" type="presParOf" srcId="{BCB13EC0-FABB-4A81-9E4B-CD15EDC27B87}" destId="{4D9C6BE7-70A6-484F-AA55-37DBC231F209}" srcOrd="0" destOrd="0" presId="urn:microsoft.com/office/officeart/2008/layout/LinedList"/>
    <dgm:cxn modelId="{22F9785A-2B8E-4911-9A15-A761B5977B8D}" type="presParOf" srcId="{BCB13EC0-FABB-4A81-9E4B-CD15EDC27B87}" destId="{F9ECC449-4C14-4AD0-BD24-470460615B0D}" srcOrd="1" destOrd="0" presId="urn:microsoft.com/office/officeart/2008/layout/LinedList"/>
    <dgm:cxn modelId="{3A67DC32-6D39-4BDA-AA9E-478DA7D65EED}" type="presParOf" srcId="{B3A72FE3-58AB-48FF-80FE-94FAEA4D5F6E}" destId="{AC054707-7D30-432F-89B9-C2C49C4A8E5A}" srcOrd="4" destOrd="0" presId="urn:microsoft.com/office/officeart/2008/layout/LinedList"/>
    <dgm:cxn modelId="{7294F98D-BF09-4B74-B2D0-D31CCEAE4A70}" type="presParOf" srcId="{B3A72FE3-58AB-48FF-80FE-94FAEA4D5F6E}" destId="{71EA898B-4BA3-4A15-8B5C-E6C9DECB3087}" srcOrd="5" destOrd="0" presId="urn:microsoft.com/office/officeart/2008/layout/LinedList"/>
    <dgm:cxn modelId="{20AA2E71-895E-442C-B92A-45DB67D86589}" type="presParOf" srcId="{71EA898B-4BA3-4A15-8B5C-E6C9DECB3087}" destId="{A9988FD9-6696-486B-964A-421660541235}" srcOrd="0" destOrd="0" presId="urn:microsoft.com/office/officeart/2008/layout/LinedList"/>
    <dgm:cxn modelId="{500CEA1B-20A3-410E-ABF7-B40C6FC76897}" type="presParOf" srcId="{71EA898B-4BA3-4A15-8B5C-E6C9DECB3087}" destId="{662C7D1B-3023-4663-97F6-67AD994F859F}" srcOrd="1" destOrd="0" presId="urn:microsoft.com/office/officeart/2008/layout/LinedList"/>
    <dgm:cxn modelId="{76AC1F7F-0F62-4943-8870-25562A036623}" type="presParOf" srcId="{B3A72FE3-58AB-48FF-80FE-94FAEA4D5F6E}" destId="{8976CA18-7617-46C6-B084-C797D41C70D0}" srcOrd="6" destOrd="0" presId="urn:microsoft.com/office/officeart/2008/layout/LinedList"/>
    <dgm:cxn modelId="{3BAFD228-1023-4084-B65B-A099262D43C2}" type="presParOf" srcId="{B3A72FE3-58AB-48FF-80FE-94FAEA4D5F6E}" destId="{2B10F9DD-AD28-4711-8B31-87F3E18044DB}" srcOrd="7" destOrd="0" presId="urn:microsoft.com/office/officeart/2008/layout/LinedList"/>
    <dgm:cxn modelId="{D41DDC6D-6F6E-4B14-8D57-5E07584B81FB}" type="presParOf" srcId="{2B10F9DD-AD28-4711-8B31-87F3E18044DB}" destId="{137295BE-9F0F-4202-A5DB-B8957B80B55F}" srcOrd="0" destOrd="0" presId="urn:microsoft.com/office/officeart/2008/layout/LinedList"/>
    <dgm:cxn modelId="{A683BF5B-E764-4C72-A375-C0A67889A9E1}" type="presParOf" srcId="{2B10F9DD-AD28-4711-8B31-87F3E18044DB}" destId="{9220B2FE-1951-449B-89C5-546B4DB68F81}" srcOrd="1" destOrd="0" presId="urn:microsoft.com/office/officeart/2008/layout/LinedList"/>
    <dgm:cxn modelId="{3CAFFFA1-E678-4318-88B1-7FD227B69CD4}" type="presParOf" srcId="{B3A72FE3-58AB-48FF-80FE-94FAEA4D5F6E}" destId="{24A8A6C5-10EE-4D65-B3F2-C16DC2922998}" srcOrd="8" destOrd="0" presId="urn:microsoft.com/office/officeart/2008/layout/LinedList"/>
    <dgm:cxn modelId="{391353E1-D7E4-4ED6-AB5E-BB7726774F4A}" type="presParOf" srcId="{B3A72FE3-58AB-48FF-80FE-94FAEA4D5F6E}" destId="{19F29E7C-B4B4-4A02-9350-0A0A75352722}" srcOrd="9" destOrd="0" presId="urn:microsoft.com/office/officeart/2008/layout/LinedList"/>
    <dgm:cxn modelId="{F02692E7-70F6-47D3-AA29-4A30E1876766}" type="presParOf" srcId="{19F29E7C-B4B4-4A02-9350-0A0A75352722}" destId="{AE7DC1C7-371C-4FB2-AB67-AE0E8F790D36}" srcOrd="0" destOrd="0" presId="urn:microsoft.com/office/officeart/2008/layout/LinedList"/>
    <dgm:cxn modelId="{641E9B8B-5FF7-4B64-A087-2D29FDFBDB11}" type="presParOf" srcId="{19F29E7C-B4B4-4A02-9350-0A0A75352722}" destId="{D1B0A04D-3FD8-4058-AF42-8C2BD4F3177B}" srcOrd="1" destOrd="0" presId="urn:microsoft.com/office/officeart/2008/layout/LinedList"/>
    <dgm:cxn modelId="{AEFEA644-AA6D-4633-8674-7D24C9B0D8B1}" type="presParOf" srcId="{B3A72FE3-58AB-48FF-80FE-94FAEA4D5F6E}" destId="{0488F4EE-82CE-4F1A-B47F-1DD9F635DAA7}" srcOrd="10" destOrd="0" presId="urn:microsoft.com/office/officeart/2008/layout/LinedList"/>
    <dgm:cxn modelId="{910B978E-F813-41D6-81A7-1C22BFA8F749}" type="presParOf" srcId="{B3A72FE3-58AB-48FF-80FE-94FAEA4D5F6E}" destId="{C92F57A5-C2C6-4CBD-83DF-DAADF16485D6}" srcOrd="11" destOrd="0" presId="urn:microsoft.com/office/officeart/2008/layout/LinedList"/>
    <dgm:cxn modelId="{391F7FCF-2D8C-4CC3-8D8B-AD0304ED63BB}" type="presParOf" srcId="{C92F57A5-C2C6-4CBD-83DF-DAADF16485D6}" destId="{C9E49256-581C-4503-AB95-2032C95217DD}" srcOrd="0" destOrd="0" presId="urn:microsoft.com/office/officeart/2008/layout/LinedList"/>
    <dgm:cxn modelId="{3A0D77B4-BB34-4F30-BDEA-45D8268CF3B2}" type="presParOf" srcId="{C92F57A5-C2C6-4CBD-83DF-DAADF16485D6}" destId="{B542F4F4-964C-48F1-A453-C022ECA070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D6D99-CBA5-43E5-9BD1-F8EDCD2CD343}">
      <dsp:nvSpPr>
        <dsp:cNvPr id="0" name=""/>
        <dsp:cNvSpPr/>
      </dsp:nvSpPr>
      <dsp:spPr>
        <a:xfrm>
          <a:off x="0" y="371"/>
          <a:ext cx="7924800" cy="5109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D8BDA-3969-48A3-A2E5-FCEB3855F194}">
      <dsp:nvSpPr>
        <dsp:cNvPr id="0" name=""/>
        <dsp:cNvSpPr/>
      </dsp:nvSpPr>
      <dsp:spPr>
        <a:xfrm>
          <a:off x="154547" y="115323"/>
          <a:ext cx="280995" cy="280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765B7-01DF-4A0C-BEAB-3A1EE5BDA371}">
      <dsp:nvSpPr>
        <dsp:cNvPr id="0" name=""/>
        <dsp:cNvSpPr/>
      </dsp:nvSpPr>
      <dsp:spPr>
        <a:xfrm>
          <a:off x="590090" y="371"/>
          <a:ext cx="7334709" cy="51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70" tIns="54070" rIns="54070" bIns="540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Welcome</a:t>
          </a:r>
        </a:p>
      </dsp:txBody>
      <dsp:txXfrm>
        <a:off x="590090" y="371"/>
        <a:ext cx="7334709" cy="510900"/>
      </dsp:txXfrm>
    </dsp:sp>
    <dsp:sp modelId="{42C198D4-6B12-4679-AA49-BA5A29E3226E}">
      <dsp:nvSpPr>
        <dsp:cNvPr id="0" name=""/>
        <dsp:cNvSpPr/>
      </dsp:nvSpPr>
      <dsp:spPr>
        <a:xfrm>
          <a:off x="0" y="638997"/>
          <a:ext cx="7924800" cy="5109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2D5E1-DBA2-47FD-9B61-7622962AF6D0}">
      <dsp:nvSpPr>
        <dsp:cNvPr id="0" name=""/>
        <dsp:cNvSpPr/>
      </dsp:nvSpPr>
      <dsp:spPr>
        <a:xfrm>
          <a:off x="154547" y="753949"/>
          <a:ext cx="280995" cy="280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1E827-B13B-4B00-B43F-1CD1173E4D79}">
      <dsp:nvSpPr>
        <dsp:cNvPr id="0" name=""/>
        <dsp:cNvSpPr/>
      </dsp:nvSpPr>
      <dsp:spPr>
        <a:xfrm>
          <a:off x="590090" y="638997"/>
          <a:ext cx="7334709" cy="51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70" tIns="54070" rIns="54070" bIns="540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Overview and goals of this webinar</a:t>
          </a:r>
        </a:p>
      </dsp:txBody>
      <dsp:txXfrm>
        <a:off x="590090" y="638997"/>
        <a:ext cx="7334709" cy="510900"/>
      </dsp:txXfrm>
    </dsp:sp>
    <dsp:sp modelId="{292A0576-42F6-42B7-9DBB-DC42485E1F62}">
      <dsp:nvSpPr>
        <dsp:cNvPr id="0" name=""/>
        <dsp:cNvSpPr/>
      </dsp:nvSpPr>
      <dsp:spPr>
        <a:xfrm>
          <a:off x="0" y="1277623"/>
          <a:ext cx="7924800" cy="5109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045BE-1B90-4E9A-AC23-B6C2B2B16974}">
      <dsp:nvSpPr>
        <dsp:cNvPr id="0" name=""/>
        <dsp:cNvSpPr/>
      </dsp:nvSpPr>
      <dsp:spPr>
        <a:xfrm>
          <a:off x="154547" y="1392576"/>
          <a:ext cx="280995" cy="280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51FE7-61C2-46E9-8FC8-12D46C8EDD95}">
      <dsp:nvSpPr>
        <dsp:cNvPr id="0" name=""/>
        <dsp:cNvSpPr/>
      </dsp:nvSpPr>
      <dsp:spPr>
        <a:xfrm>
          <a:off x="590090" y="1277623"/>
          <a:ext cx="7334709" cy="51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70" tIns="54070" rIns="54070" bIns="540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Presentation of six core principles</a:t>
          </a:r>
        </a:p>
      </dsp:txBody>
      <dsp:txXfrm>
        <a:off x="590090" y="1277623"/>
        <a:ext cx="7334709" cy="510900"/>
      </dsp:txXfrm>
    </dsp:sp>
    <dsp:sp modelId="{DE03F942-291D-46CA-A58F-2DD5D9E4C2B5}">
      <dsp:nvSpPr>
        <dsp:cNvPr id="0" name=""/>
        <dsp:cNvSpPr/>
      </dsp:nvSpPr>
      <dsp:spPr>
        <a:xfrm>
          <a:off x="0" y="1916249"/>
          <a:ext cx="7924800" cy="5109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A084E-B440-4DFF-AA95-62C0B7E9C5B4}">
      <dsp:nvSpPr>
        <dsp:cNvPr id="0" name=""/>
        <dsp:cNvSpPr/>
      </dsp:nvSpPr>
      <dsp:spPr>
        <a:xfrm>
          <a:off x="154547" y="2031202"/>
          <a:ext cx="280995" cy="2809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F9134-C5C4-47C3-9CD7-7C3BD013DBC1}">
      <dsp:nvSpPr>
        <dsp:cNvPr id="0" name=""/>
        <dsp:cNvSpPr/>
      </dsp:nvSpPr>
      <dsp:spPr>
        <a:xfrm>
          <a:off x="590090" y="1916249"/>
          <a:ext cx="7334709" cy="51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70" tIns="54070" rIns="54070" bIns="540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Three topics and activities</a:t>
          </a:r>
        </a:p>
      </dsp:txBody>
      <dsp:txXfrm>
        <a:off x="590090" y="1916249"/>
        <a:ext cx="7334709" cy="510900"/>
      </dsp:txXfrm>
    </dsp:sp>
    <dsp:sp modelId="{E6AA0A12-C476-4091-8083-77B6AF365E7D}">
      <dsp:nvSpPr>
        <dsp:cNvPr id="0" name=""/>
        <dsp:cNvSpPr/>
      </dsp:nvSpPr>
      <dsp:spPr>
        <a:xfrm>
          <a:off x="0" y="2554875"/>
          <a:ext cx="7924800" cy="5109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C41E8-2115-4087-9B96-EC874F7302BB}">
      <dsp:nvSpPr>
        <dsp:cNvPr id="0" name=""/>
        <dsp:cNvSpPr/>
      </dsp:nvSpPr>
      <dsp:spPr>
        <a:xfrm>
          <a:off x="154547" y="2669828"/>
          <a:ext cx="280995" cy="2809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8CAB7-73E4-4CCD-ADBB-79B5E2FF0F04}">
      <dsp:nvSpPr>
        <dsp:cNvPr id="0" name=""/>
        <dsp:cNvSpPr/>
      </dsp:nvSpPr>
      <dsp:spPr>
        <a:xfrm>
          <a:off x="590090" y="2554875"/>
          <a:ext cx="7334709" cy="51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70" tIns="54070" rIns="54070" bIns="540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Resources</a:t>
          </a:r>
        </a:p>
      </dsp:txBody>
      <dsp:txXfrm>
        <a:off x="590090" y="2554875"/>
        <a:ext cx="7334709" cy="510900"/>
      </dsp:txXfrm>
    </dsp:sp>
    <dsp:sp modelId="{9B7C1F79-6A93-47FE-910F-D8F1FE3241B6}">
      <dsp:nvSpPr>
        <dsp:cNvPr id="0" name=""/>
        <dsp:cNvSpPr/>
      </dsp:nvSpPr>
      <dsp:spPr>
        <a:xfrm>
          <a:off x="0" y="3193501"/>
          <a:ext cx="7924800" cy="5109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D97FE-DF5E-4FAD-920E-BCB3625F5A7F}">
      <dsp:nvSpPr>
        <dsp:cNvPr id="0" name=""/>
        <dsp:cNvSpPr/>
      </dsp:nvSpPr>
      <dsp:spPr>
        <a:xfrm>
          <a:off x="154547" y="3308454"/>
          <a:ext cx="280995" cy="28099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899DE-569C-4734-AA61-93AE2EAF8550}">
      <dsp:nvSpPr>
        <dsp:cNvPr id="0" name=""/>
        <dsp:cNvSpPr/>
      </dsp:nvSpPr>
      <dsp:spPr>
        <a:xfrm>
          <a:off x="590090" y="3193501"/>
          <a:ext cx="7334709" cy="51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70" tIns="54070" rIns="54070" bIns="540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Questions and answers</a:t>
          </a:r>
        </a:p>
      </dsp:txBody>
      <dsp:txXfrm>
        <a:off x="590090" y="3193501"/>
        <a:ext cx="7334709" cy="510900"/>
      </dsp:txXfrm>
    </dsp:sp>
    <dsp:sp modelId="{9CE74B3A-7F6A-4956-A3BC-D68095346E6C}">
      <dsp:nvSpPr>
        <dsp:cNvPr id="0" name=""/>
        <dsp:cNvSpPr/>
      </dsp:nvSpPr>
      <dsp:spPr>
        <a:xfrm>
          <a:off x="0" y="3832127"/>
          <a:ext cx="7924800" cy="5109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9A277-B38B-46ED-89E6-8BECBE1F44A9}">
      <dsp:nvSpPr>
        <dsp:cNvPr id="0" name=""/>
        <dsp:cNvSpPr/>
      </dsp:nvSpPr>
      <dsp:spPr>
        <a:xfrm>
          <a:off x="154547" y="3947080"/>
          <a:ext cx="280995" cy="28099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EC770-1C38-43C5-B2EE-F4198B04512E}">
      <dsp:nvSpPr>
        <dsp:cNvPr id="0" name=""/>
        <dsp:cNvSpPr/>
      </dsp:nvSpPr>
      <dsp:spPr>
        <a:xfrm>
          <a:off x="590090" y="3832127"/>
          <a:ext cx="7334709" cy="51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70" tIns="54070" rIns="54070" bIns="540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How to keep the momentum going through the CouncilForEconEd.org, EconEdLink.org, and Tawni.org</a:t>
          </a:r>
        </a:p>
      </dsp:txBody>
      <dsp:txXfrm>
        <a:off x="590090" y="3832127"/>
        <a:ext cx="7334709" cy="510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B3DE6-DC17-48C7-B590-38399A3B3379}">
      <dsp:nvSpPr>
        <dsp:cNvPr id="0" name=""/>
        <dsp:cNvSpPr/>
      </dsp:nvSpPr>
      <dsp:spPr>
        <a:xfrm>
          <a:off x="0" y="4640"/>
          <a:ext cx="7086600" cy="572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AEBB0-5AA6-4495-8E6B-AFF62DB0FB8A}">
      <dsp:nvSpPr>
        <dsp:cNvPr id="0" name=""/>
        <dsp:cNvSpPr/>
      </dsp:nvSpPr>
      <dsp:spPr>
        <a:xfrm>
          <a:off x="173116" y="133404"/>
          <a:ext cx="315064" cy="314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46A15-11D3-4B18-87A4-A6E090C998A8}">
      <dsp:nvSpPr>
        <dsp:cNvPr id="0" name=""/>
        <dsp:cNvSpPr/>
      </dsp:nvSpPr>
      <dsp:spPr>
        <a:xfrm>
          <a:off x="661297" y="4640"/>
          <a:ext cx="6405272" cy="608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2" tIns="64352" rIns="64352" bIns="643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List the</a:t>
          </a:r>
          <a:r>
            <a:rPr lang="en-US" sz="1600" b="1" kern="1200" dirty="0">
              <a:solidFill>
                <a:srgbClr val="79AC43"/>
              </a:solidFill>
            </a:rPr>
            <a:t> six core economic principles </a:t>
          </a:r>
          <a:r>
            <a:rPr lang="en-US" sz="1600" kern="1200" dirty="0"/>
            <a:t>that frame how to critically think about and analyze discrimination through economic inquiry.</a:t>
          </a:r>
        </a:p>
      </dsp:txBody>
      <dsp:txXfrm>
        <a:off x="661297" y="4640"/>
        <a:ext cx="6405272" cy="608053"/>
      </dsp:txXfrm>
    </dsp:sp>
    <dsp:sp modelId="{B23F8949-FF54-4A86-BF0E-E6CA05D6C31D}">
      <dsp:nvSpPr>
        <dsp:cNvPr id="0" name=""/>
        <dsp:cNvSpPr/>
      </dsp:nvSpPr>
      <dsp:spPr>
        <a:xfrm>
          <a:off x="0" y="764707"/>
          <a:ext cx="7086600" cy="572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32A2B-CDB9-4408-A796-3346F23FFB43}">
      <dsp:nvSpPr>
        <dsp:cNvPr id="0" name=""/>
        <dsp:cNvSpPr/>
      </dsp:nvSpPr>
      <dsp:spPr>
        <a:xfrm>
          <a:off x="173116" y="893471"/>
          <a:ext cx="315064" cy="314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09DEB-4B89-43A8-923B-FE14D381834D}">
      <dsp:nvSpPr>
        <dsp:cNvPr id="0" name=""/>
        <dsp:cNvSpPr/>
      </dsp:nvSpPr>
      <dsp:spPr>
        <a:xfrm>
          <a:off x="661297" y="764707"/>
          <a:ext cx="6405272" cy="608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2" tIns="64352" rIns="64352" bIns="643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Explain how </a:t>
          </a:r>
          <a:r>
            <a:rPr lang="en-US" sz="1600" b="1" kern="1200" dirty="0">
              <a:solidFill>
                <a:srgbClr val="79AC43"/>
              </a:solidFill>
            </a:rPr>
            <a:t>low incomes </a:t>
          </a:r>
          <a:r>
            <a:rPr lang="en-US" sz="1600" kern="1200" dirty="0"/>
            <a:t>limited the various alternatives open to African Americans with respect to transact, do business, start business, and invest.</a:t>
          </a:r>
        </a:p>
      </dsp:txBody>
      <dsp:txXfrm>
        <a:off x="661297" y="764707"/>
        <a:ext cx="6405272" cy="608053"/>
      </dsp:txXfrm>
    </dsp:sp>
    <dsp:sp modelId="{946E2412-6B01-49EC-8C7A-64B54C9665EF}">
      <dsp:nvSpPr>
        <dsp:cNvPr id="0" name=""/>
        <dsp:cNvSpPr/>
      </dsp:nvSpPr>
      <dsp:spPr>
        <a:xfrm>
          <a:off x="0" y="1524773"/>
          <a:ext cx="7086600" cy="572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67D25-564A-4931-8E51-E7E3CBBF96AF}">
      <dsp:nvSpPr>
        <dsp:cNvPr id="0" name=""/>
        <dsp:cNvSpPr/>
      </dsp:nvSpPr>
      <dsp:spPr>
        <a:xfrm>
          <a:off x="173116" y="1653537"/>
          <a:ext cx="315064" cy="314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BDFA1-82AD-413A-8837-7C1BD57EA431}">
      <dsp:nvSpPr>
        <dsp:cNvPr id="0" name=""/>
        <dsp:cNvSpPr/>
      </dsp:nvSpPr>
      <dsp:spPr>
        <a:xfrm>
          <a:off x="661297" y="1524773"/>
          <a:ext cx="6405272" cy="608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2" tIns="64352" rIns="64352" bIns="643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ways in which higher incomes, more transactions, and more </a:t>
          </a:r>
          <a:r>
            <a:rPr lang="en-US" sz="1600" b="1" kern="1200" dirty="0">
              <a:solidFill>
                <a:srgbClr val="79AC43"/>
              </a:solidFill>
            </a:rPr>
            <a:t>economic freedoms </a:t>
          </a:r>
          <a:r>
            <a:rPr lang="en-US" sz="1600" kern="1200" dirty="0"/>
            <a:t>give agency to and empower minorities so they can challenge discrimination (segregation in the South).</a:t>
          </a:r>
        </a:p>
      </dsp:txBody>
      <dsp:txXfrm>
        <a:off x="661297" y="1524773"/>
        <a:ext cx="6405272" cy="608053"/>
      </dsp:txXfrm>
    </dsp:sp>
    <dsp:sp modelId="{1B4CA26A-63C8-4D01-8838-B38989B9787A}">
      <dsp:nvSpPr>
        <dsp:cNvPr id="0" name=""/>
        <dsp:cNvSpPr/>
      </dsp:nvSpPr>
      <dsp:spPr>
        <a:xfrm>
          <a:off x="0" y="2284839"/>
          <a:ext cx="7086600" cy="572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76753-68EF-4E41-B805-3B945527E932}">
      <dsp:nvSpPr>
        <dsp:cNvPr id="0" name=""/>
        <dsp:cNvSpPr/>
      </dsp:nvSpPr>
      <dsp:spPr>
        <a:xfrm>
          <a:off x="173116" y="2413604"/>
          <a:ext cx="315064" cy="314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738C7-9CC0-4F18-B05C-46B6D8D6F200}">
      <dsp:nvSpPr>
        <dsp:cNvPr id="0" name=""/>
        <dsp:cNvSpPr/>
      </dsp:nvSpPr>
      <dsp:spPr>
        <a:xfrm>
          <a:off x="661297" y="2284839"/>
          <a:ext cx="6405272" cy="608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2" tIns="64352" rIns="64352" bIns="643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Demonstrate how </a:t>
          </a:r>
          <a:r>
            <a:rPr lang="en-US" sz="1600" b="1" kern="1200" dirty="0">
              <a:solidFill>
                <a:srgbClr val="79AC43"/>
              </a:solidFill>
            </a:rPr>
            <a:t>segregation laws </a:t>
          </a:r>
          <a:r>
            <a:rPr lang="en-US" sz="1600" kern="1200" dirty="0"/>
            <a:t>limit economic, social and political opportunities.</a:t>
          </a:r>
        </a:p>
      </dsp:txBody>
      <dsp:txXfrm>
        <a:off x="661297" y="2284839"/>
        <a:ext cx="6405272" cy="608053"/>
      </dsp:txXfrm>
    </dsp:sp>
    <dsp:sp modelId="{026C95BE-4B54-4AE8-8CBD-C51D0C09135B}">
      <dsp:nvSpPr>
        <dsp:cNvPr id="0" name=""/>
        <dsp:cNvSpPr/>
      </dsp:nvSpPr>
      <dsp:spPr>
        <a:xfrm>
          <a:off x="0" y="3044906"/>
          <a:ext cx="7086600" cy="572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8ACBE-B3A5-4904-8B44-269E01347D5A}">
      <dsp:nvSpPr>
        <dsp:cNvPr id="0" name=""/>
        <dsp:cNvSpPr/>
      </dsp:nvSpPr>
      <dsp:spPr>
        <a:xfrm>
          <a:off x="173116" y="3173670"/>
          <a:ext cx="315064" cy="314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84A46-1231-431E-9CA7-01FAE477D07A}">
      <dsp:nvSpPr>
        <dsp:cNvPr id="0" name=""/>
        <dsp:cNvSpPr/>
      </dsp:nvSpPr>
      <dsp:spPr>
        <a:xfrm>
          <a:off x="661297" y="3044906"/>
          <a:ext cx="6405272" cy="608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52" tIns="64352" rIns="64352" bIns="643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the costs that segregation laws and discrimination imposed on all residents of a region and </a:t>
          </a:r>
          <a:r>
            <a:rPr lang="en-US" sz="1600" b="1" kern="1200" dirty="0">
              <a:solidFill>
                <a:srgbClr val="79AC43"/>
              </a:solidFill>
            </a:rPr>
            <a:t>society as a whole</a:t>
          </a:r>
          <a:r>
            <a:rPr lang="en-US" sz="1600" kern="1200" dirty="0"/>
            <a:t>.</a:t>
          </a:r>
        </a:p>
      </dsp:txBody>
      <dsp:txXfrm>
        <a:off x="661297" y="3044906"/>
        <a:ext cx="6405272" cy="608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084E4-CB66-476D-9B4F-5CD69AC42A87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77C8C-E5EB-4A47-89F5-DAF12E6B30EA}">
      <dsp:nvSpPr>
        <dsp:cNvPr id="0" name=""/>
        <dsp:cNvSpPr/>
      </dsp:nvSpPr>
      <dsp:spPr>
        <a:xfrm>
          <a:off x="0" y="2492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People choose.</a:t>
          </a:r>
          <a:endParaRPr lang="en-US" sz="2300" kern="1200" dirty="0"/>
        </a:p>
      </dsp:txBody>
      <dsp:txXfrm>
        <a:off x="0" y="2492"/>
        <a:ext cx="4869656" cy="850069"/>
      </dsp:txXfrm>
    </dsp:sp>
    <dsp:sp modelId="{2BF3337A-1725-4FF7-AC46-E83C40EDB61B}">
      <dsp:nvSpPr>
        <dsp:cNvPr id="0" name=""/>
        <dsp:cNvSpPr/>
      </dsp:nvSpPr>
      <dsp:spPr>
        <a:xfrm>
          <a:off x="0" y="852561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C6BE7-70A6-484F-AA55-37DBC231F209}">
      <dsp:nvSpPr>
        <dsp:cNvPr id="0" name=""/>
        <dsp:cNvSpPr/>
      </dsp:nvSpPr>
      <dsp:spPr>
        <a:xfrm>
          <a:off x="0" y="852561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Every decision has a cost, an opportunity cost.</a:t>
          </a:r>
          <a:endParaRPr lang="en-US" sz="2300" kern="1200" dirty="0"/>
        </a:p>
      </dsp:txBody>
      <dsp:txXfrm>
        <a:off x="0" y="852561"/>
        <a:ext cx="4869656" cy="850069"/>
      </dsp:txXfrm>
    </dsp:sp>
    <dsp:sp modelId="{AC054707-7D30-432F-89B9-C2C49C4A8E5A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88FD9-6696-486B-964A-421660541235}">
      <dsp:nvSpPr>
        <dsp:cNvPr id="0" name=""/>
        <dsp:cNvSpPr/>
      </dsp:nvSpPr>
      <dsp:spPr>
        <a:xfrm>
          <a:off x="0" y="1702630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People respond to incentives in predictable ways.</a:t>
          </a:r>
          <a:endParaRPr lang="en-US" sz="2300" kern="1200" dirty="0"/>
        </a:p>
      </dsp:txBody>
      <dsp:txXfrm>
        <a:off x="0" y="1702630"/>
        <a:ext cx="4869656" cy="850069"/>
      </dsp:txXfrm>
    </dsp:sp>
    <dsp:sp modelId="{8976CA18-7617-46C6-B084-C797D41C70D0}">
      <dsp:nvSpPr>
        <dsp:cNvPr id="0" name=""/>
        <dsp:cNvSpPr/>
      </dsp:nvSpPr>
      <dsp:spPr>
        <a:xfrm>
          <a:off x="0" y="2552699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295BE-9F0F-4202-A5DB-B8957B80B55F}">
      <dsp:nvSpPr>
        <dsp:cNvPr id="0" name=""/>
        <dsp:cNvSpPr/>
      </dsp:nvSpPr>
      <dsp:spPr>
        <a:xfrm>
          <a:off x="0" y="255269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Institutions or rules and regulations matter.</a:t>
          </a:r>
          <a:endParaRPr lang="en-US" sz="2300" kern="1200" dirty="0"/>
        </a:p>
      </dsp:txBody>
      <dsp:txXfrm>
        <a:off x="0" y="2552699"/>
        <a:ext cx="4869656" cy="850069"/>
      </dsp:txXfrm>
    </dsp:sp>
    <dsp:sp modelId="{24A8A6C5-10EE-4D65-B3F2-C16DC2922998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DC1C7-371C-4FB2-AB67-AE0E8F790D36}">
      <dsp:nvSpPr>
        <dsp:cNvPr id="0" name=""/>
        <dsp:cNvSpPr/>
      </dsp:nvSpPr>
      <dsp:spPr>
        <a:xfrm>
          <a:off x="0" y="340276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Mutually advantageous exchange creates wealth and improves health.</a:t>
          </a:r>
          <a:endParaRPr lang="en-US" sz="2300" kern="1200" dirty="0"/>
        </a:p>
      </dsp:txBody>
      <dsp:txXfrm>
        <a:off x="0" y="3402769"/>
        <a:ext cx="4869656" cy="850069"/>
      </dsp:txXfrm>
    </dsp:sp>
    <dsp:sp modelId="{0488F4EE-82CE-4F1A-B47F-1DD9F635DAA7}">
      <dsp:nvSpPr>
        <dsp:cNvPr id="0" name=""/>
        <dsp:cNvSpPr/>
      </dsp:nvSpPr>
      <dsp:spPr>
        <a:xfrm>
          <a:off x="0" y="4252838"/>
          <a:ext cx="4869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49256-581C-4503-AB95-2032C95217DD}">
      <dsp:nvSpPr>
        <dsp:cNvPr id="0" name=""/>
        <dsp:cNvSpPr/>
      </dsp:nvSpPr>
      <dsp:spPr>
        <a:xfrm>
          <a:off x="0" y="4252838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Today’s decisions have future consequences.  </a:t>
          </a:r>
          <a:endParaRPr lang="en-US" sz="2300" kern="1200" dirty="0"/>
        </a:p>
      </dsp:txBody>
      <dsp:txXfrm>
        <a:off x="0" y="4252838"/>
        <a:ext cx="4869656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763" cy="465455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71" y="0"/>
            <a:ext cx="3013763" cy="465455"/>
          </a:xfrm>
          <a:prstGeom prst="rect">
            <a:avLst/>
          </a:prstGeom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E5B415-68C8-4A58-B2FB-027E28498B27}" type="datetime1">
              <a:rPr lang="en-US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3"/>
            <a:ext cx="3013763" cy="465455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71" y="8842033"/>
            <a:ext cx="3013763" cy="465455"/>
          </a:xfrm>
          <a:prstGeom prst="rect">
            <a:avLst/>
          </a:prstGeom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EE3D93-84EA-4E8B-BF2A-F31F2C855D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14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8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6913"/>
            <a:ext cx="4657725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421827"/>
            <a:ext cx="5100215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8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31D1C9-99ED-4BAE-B0EB-0468EAB041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97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D1C9-99ED-4BAE-B0EB-0468EAB041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4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1D1C9-99ED-4BAE-B0EB-0468EAB041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1D1C9-99ED-4BAE-B0EB-0468EAB041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990600" y="2286000"/>
            <a:ext cx="716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990600" y="3657600"/>
            <a:ext cx="716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8699" y="2548219"/>
            <a:ext cx="7086600" cy="841375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solidFill>
                  <a:srgbClr val="004A8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/>
              <a:t>Webinar Title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28699" y="3930196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Date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Presenter: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38553"/>
            <a:ext cx="3124200" cy="1170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1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4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3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03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0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3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85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72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1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0" indent="-365760" algn="l"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217"/>
            <a:ext cx="1905000" cy="7139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www.councilforeconed.org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21177-3047-4604-B14F-505EA243D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poly Cards w/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598487"/>
          </a:xfrm>
          <a:prstGeom prst="rect">
            <a:avLst/>
          </a:prstGeom>
          <a:solidFill>
            <a:srgbClr val="215BAE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524000"/>
            <a:ext cx="4038600" cy="598487"/>
          </a:xfrm>
          <a:prstGeom prst="rect">
            <a:avLst/>
          </a:prstGeom>
          <a:solidFill>
            <a:srgbClr val="215BAE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poly Cards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57200" y="2438400"/>
            <a:ext cx="4038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57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648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48200" y="2438400"/>
            <a:ext cx="4038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9913"/>
            <a:ext cx="4038600" cy="598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6576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041775" cy="36576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828800"/>
            <a:ext cx="4038600" cy="598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FEBA4D8-2E47-4345-BA21-5CD61A5A0BB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None/>
              <a:defRPr sz="24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182880" indent="-374904" algn="l">
              <a:buClr>
                <a:srgbClr val="004A80"/>
              </a:buClr>
              <a:buFont typeface="BankGothic Md BT"/>
              <a:buChar char="»"/>
              <a:defRPr sz="24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848600" y="62484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0AAD9021-A74D-4FF0-868C-40F10C5CA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7924800" cy="4343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800">
                <a:latin typeface="Gill Sans"/>
                <a:cs typeface="Gill Sans"/>
              </a:defRPr>
            </a:lvl3pPr>
            <a:lvl4pPr>
              <a:defRPr sz="1800">
                <a:latin typeface="Gill Sans"/>
                <a:cs typeface="Gill Sans"/>
              </a:defRPr>
            </a:lvl4pPr>
            <a:lvl5pPr>
              <a:defRPr sz="1800"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09600" y="64008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162800" y="65532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EBAAD4B-9DCB-4A12-AD43-92C60FC4370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0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3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ill Sans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/>
              <a:t>www.councilforeconed.org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</a:defRPr>
            </a:lvl1pPr>
          </a:lstStyle>
          <a:p>
            <a:fld id="{60921177-3047-4604-B14F-505EA243D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4" r:id="rId3"/>
    <p:sldLayoutId id="2147483678" r:id="rId4"/>
    <p:sldLayoutId id="2147483679" r:id="rId5"/>
    <p:sldLayoutId id="2147483680" r:id="rId6"/>
    <p:sldLayoutId id="2147483681" r:id="rId7"/>
    <p:sldLayoutId id="2147483695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/>
          <a:ea typeface="ＭＳ Ｐゴシック" charset="-128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9695-8517-4318-9952-3DDF4D4F8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wni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Jim_Crow_law_examples_by_state" TargetMode="External"/><Relationship Id="rId2" Type="http://schemas.openxmlformats.org/officeDocument/2006/relationships/hyperlink" Target="https://www.fraserinstitute.org/economic-freedom/approach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hlpublishing.com/economicepisodes/EEAH_Poster.pdf" TargetMode="External"/><Relationship Id="rId2" Type="http://schemas.openxmlformats.org/officeDocument/2006/relationships/hyperlink" Target="http://www.econedlin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hlpublishing.com/economicepisodes/toc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awni.Ferrarini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historical-docs/todays-doc/index.html?dod-date=518" TargetMode="External"/><Relationship Id="rId2" Type="http://schemas.openxmlformats.org/officeDocument/2006/relationships/hyperlink" Target="https://podcasts.google.com/?feed=aHR0cHM6Ly9mZWVkcy5tZWdhcGhvbmUuZm0vc3R1ZmZ5b3VtaXNzZWRpbmhpc3RvcnljbGFzcw&amp;episode=aHR0cHM6Ly9wb2RjYXN0cy5ob3dzdHVmZndvcmtzLmNvbS9oc3cvcG9kY2FzdHMvc3ltaGMvMjAxNS0wMi0xNi1zeW1oYy1wbGVzc3ktdi1mZXJndXNvbi5tcDM&amp;hl=en&amp;ved=2ahUKEwjszbrR3e3nAhUREqwKHbjoDVsQjrkEegQIBRAI&amp;ep=6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illofrightsinstitute.org/wp-content/uploads/2013/01/4-Plessy-DBQ-I1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The Economics of the Discrimination</a:t>
            </a:r>
            <a:br>
              <a:rPr lang="en-US" sz="2400" dirty="0"/>
            </a:br>
            <a:r>
              <a:rPr lang="en-US" sz="2400" i="1" dirty="0"/>
              <a:t>(High School and College Survey Courses)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8700" y="5588105"/>
            <a:ext cx="765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9AC43"/>
                </a:solidFill>
              </a:rPr>
              <a:t>Tawni Hunt Ferrarini, PhD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hlinkClick r:id="rId2"/>
              </a:rPr>
              <a:t>Tawni.org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495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9AC43"/>
                </a:solidFill>
              </a:rPr>
              <a:t>25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39889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DFFF5-5BA1-4CBF-BCAF-DBEAC54E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1087819"/>
            <a:ext cx="8178799" cy="4682361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E57EC-B4F0-4DA0-972A-74407469F0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www.councilforeconed.org 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DD04B5E-1BF4-4D0A-9392-FE6C901363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19050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736A2A04-44CB-4FD5-A22C-EC7DA5CF840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91B63-46D8-4433-AFFB-1E6EED65DF1E}"/>
              </a:ext>
            </a:extLst>
          </p:cNvPr>
          <p:cNvSpPr/>
          <p:nvPr/>
        </p:nvSpPr>
        <p:spPr>
          <a:xfrm>
            <a:off x="1628477" y="136525"/>
            <a:ext cx="5493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Look at the data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97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AD7E21-3AB6-4525-B44F-095BB60216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404832" cy="4019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BBB31B-7624-4DE6-83EF-DDF852FFA6C2}"/>
              </a:ext>
            </a:extLst>
          </p:cNvPr>
          <p:cNvSpPr/>
          <p:nvPr/>
        </p:nvSpPr>
        <p:spPr>
          <a:xfrm>
            <a:off x="1840819" y="22860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Rising Income</a:t>
            </a:r>
          </a:p>
        </p:txBody>
      </p:sp>
    </p:spTree>
    <p:extLst>
      <p:ext uri="{BB962C8B-B14F-4D97-AF65-F5344CB8AC3E}">
        <p14:creationId xmlns:p14="http://schemas.microsoft.com/office/powerpoint/2010/main" val="25955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21475A-F525-45FC-8531-945A1CB8AFD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10593" b="5555"/>
          <a:stretch/>
        </p:blipFill>
        <p:spPr bwMode="auto">
          <a:xfrm>
            <a:off x="1447800" y="1801515"/>
            <a:ext cx="6310892" cy="41783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FF5AB-90F5-41FB-A1B2-043590C312AB}"/>
              </a:ext>
            </a:extLst>
          </p:cNvPr>
          <p:cNvSpPr/>
          <p:nvPr/>
        </p:nvSpPr>
        <p:spPr>
          <a:xfrm>
            <a:off x="1952513" y="416520"/>
            <a:ext cx="545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Life Expectancy</a:t>
            </a:r>
          </a:p>
        </p:txBody>
      </p:sp>
    </p:spTree>
    <p:extLst>
      <p:ext uri="{BB962C8B-B14F-4D97-AF65-F5344CB8AC3E}">
        <p14:creationId xmlns:p14="http://schemas.microsoft.com/office/powerpoint/2010/main" val="405998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39F6A3-9288-4F7E-894E-C348CDBBFA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84" y="2667000"/>
            <a:ext cx="6404832" cy="40990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637991-21D1-4237-AE21-1B2C97B74F8A}"/>
              </a:ext>
            </a:extLst>
          </p:cNvPr>
          <p:cNvSpPr/>
          <p:nvPr/>
        </p:nvSpPr>
        <p:spPr>
          <a:xfrm>
            <a:off x="533400" y="304800"/>
            <a:ext cx="72789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Income Earned by the Poorest 10%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26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266148-C6DB-4CD9-B8EE-4A164222344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43060"/>
            <a:ext cx="6190076" cy="4178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ABAD87-AF62-4A39-AF6C-9774D657EEF0}"/>
              </a:ext>
            </a:extLst>
          </p:cNvPr>
          <p:cNvSpPr/>
          <p:nvPr/>
        </p:nvSpPr>
        <p:spPr>
          <a:xfrm>
            <a:off x="190504" y="152400"/>
            <a:ext cx="87629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Political Rights and Civil Liberties</a:t>
            </a:r>
          </a:p>
        </p:txBody>
      </p:sp>
    </p:spTree>
    <p:extLst>
      <p:ext uri="{BB962C8B-B14F-4D97-AF65-F5344CB8AC3E}">
        <p14:creationId xmlns:p14="http://schemas.microsoft.com/office/powerpoint/2010/main" val="108805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89523D-5886-4B37-ABAA-D79023176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Systems and Rights Examples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E001B8-6FE4-4B52-B4C7-122C75A542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Legal System and Property Rights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By states in the U.S.</a:t>
            </a:r>
            <a:endParaRPr lang="en-US" dirty="0"/>
          </a:p>
          <a:p>
            <a:pPr lvl="1"/>
            <a:r>
              <a:rPr lang="en-US" dirty="0"/>
              <a:t>By countries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AA46AE-AB19-40B2-AEA5-05E0BB549A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Homer Plessy</a:t>
            </a:r>
          </a:p>
          <a:p>
            <a:r>
              <a:rPr lang="en-US" dirty="0"/>
              <a:t>Rosa Parks</a:t>
            </a:r>
          </a:p>
          <a:p>
            <a:r>
              <a:rPr lang="en-US" dirty="0"/>
              <a:t>Clifton Taulbert</a:t>
            </a:r>
          </a:p>
          <a:p>
            <a:r>
              <a:rPr lang="en-US" dirty="0"/>
              <a:t>David Steward</a:t>
            </a:r>
          </a:p>
          <a:p>
            <a:r>
              <a:rPr lang="en-US" dirty="0"/>
              <a:t>Ellen DeGeneres</a:t>
            </a:r>
          </a:p>
          <a:p>
            <a:r>
              <a:rPr lang="en-US" dirty="0"/>
              <a:t>Oprah Winfrey</a:t>
            </a:r>
          </a:p>
          <a:p>
            <a:r>
              <a:rPr lang="en-US" dirty="0"/>
              <a:t>LeBron James</a:t>
            </a:r>
          </a:p>
          <a:p>
            <a:r>
              <a:rPr lang="en-US" dirty="0"/>
              <a:t>Nelson Mandela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4BD5A9-B1D9-4067-A5BD-C9B5CC8AE74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Prominent Figures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#3: Legal &amp; Property Rights.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B868AE-86DD-4A97-9363-40636A1D3A6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7200" y="1209675"/>
            <a:ext cx="8229600" cy="457200"/>
          </a:xfrm>
        </p:spPr>
        <p:txBody>
          <a:bodyPr/>
          <a:lstStyle/>
          <a:p>
            <a:r>
              <a:rPr lang="en-US" sz="2000" dirty="0"/>
              <a:t>Rank levels of economic freedom of the people in this list, from highest to lowest. Interpret.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3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Discrimination and segregations affect </a:t>
            </a:r>
            <a:r>
              <a:rPr lang="en-US" sz="2400" dirty="0">
                <a:solidFill>
                  <a:srgbClr val="79AC43"/>
                </a:solidFill>
                <a:latin typeface="+mn-lt"/>
              </a:rPr>
              <a:t>choices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They have costs, including </a:t>
            </a:r>
            <a:r>
              <a:rPr lang="en-US" sz="2400" dirty="0">
                <a:solidFill>
                  <a:srgbClr val="79AC43"/>
                </a:solidFill>
                <a:latin typeface="+mn-lt"/>
              </a:rPr>
              <a:t>opportunity costs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79AC43"/>
                </a:solidFill>
                <a:latin typeface="+mn-lt"/>
              </a:rPr>
              <a:t>Incentives matter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 People will move toward what they value and back up from what they do not.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79AC43"/>
                </a:solidFill>
                <a:latin typeface="+mn-lt"/>
              </a:rPr>
              <a:t>Institutions matter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decisions of yesteryear </a:t>
            </a:r>
            <a:r>
              <a:rPr lang="en-US" sz="2400" dirty="0">
                <a:solidFill>
                  <a:srgbClr val="79AC43"/>
                </a:solidFill>
                <a:latin typeface="+mn-lt"/>
              </a:rPr>
              <a:t>impact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us today.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 of Key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0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4A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www.econedlink.org</a:t>
            </a:r>
            <a:endParaRPr lang="en-US" dirty="0">
              <a:solidFill>
                <a:srgbClr val="004A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4A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Thinking Poster for Your Classroom Use</a:t>
            </a:r>
            <a:endParaRPr lang="en-US" dirty="0">
              <a:solidFill>
                <a:srgbClr val="004A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4A8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Episodes in American History (2019) </a:t>
            </a:r>
            <a:r>
              <a:rPr lang="en-US" dirty="0">
                <a:solidFill>
                  <a:srgbClr val="004A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solidFill>
                  <a:srgbClr val="004A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25</a:t>
            </a:r>
            <a:br>
              <a:rPr lang="en-US" dirty="0">
                <a:solidFill>
                  <a:srgbClr val="004A8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4A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Desegregated Major League Baseball: Adam Smith or Jackie Robinson?</a:t>
            </a:r>
            <a:endParaRPr lang="en-US" dirty="0">
              <a:solidFill>
                <a:srgbClr val="004A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4A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Sense Economics (2016)</a:t>
            </a:r>
          </a:p>
          <a:p>
            <a:r>
              <a:rPr lang="en-US" dirty="0">
                <a:solidFill>
                  <a:srgbClr val="004A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 of Rights Institute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4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hlinkClick r:id="rId2"/>
              </a:rPr>
              <a:t>Tawni.Ferrarini@gmail.com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Tawni.org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0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Presenter Bio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CBE55E-D0DB-4620-9714-F086D4ACDCC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1"/>
            <a:ext cx="79248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Holds a PhD in Economics who studied under Nobel Laureate Douglass C. North and a bachelor’s in mathematics</a:t>
            </a:r>
          </a:p>
          <a:p>
            <a:r>
              <a:rPr lang="en-US" dirty="0"/>
              <a:t>Publishes books, lesson plans, and journal articles. Books include Teachers Can Be Financially Fit (Forthcoming), Economic Episodes in American History (2019), Common Sense Economics (2016)</a:t>
            </a:r>
          </a:p>
          <a:p>
            <a:r>
              <a:rPr lang="en-US" dirty="0"/>
              <a:t>Leads efforts in economic education around the world, including Canada, Japan, and Brazil</a:t>
            </a:r>
          </a:p>
          <a:p>
            <a:r>
              <a:rPr lang="en-US" dirty="0"/>
              <a:t>Serves the profession in a variety of capacities ranging from the 2015 president of the National Association for Economic Educators to micro-credentialing, badging, and industry certification committee at Lindenwood University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609600" y="6400800"/>
            <a:ext cx="78961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/>
              <a:t>www.councilforeconed.org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 bwMode="auto">
          <a:xfrm>
            <a:off x="7162800" y="655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736A2A04-44CB-4FD5-A22C-EC7DA5CF840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1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Agenda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898EB0E-038D-4A78-9A34-2BF0D8C4032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609600" y="6400800"/>
            <a:ext cx="78961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/>
              <a:t>www.councilforeconed.org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 bwMode="auto">
          <a:xfrm>
            <a:off x="7162800" y="655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736A2A04-44CB-4FD5-A22C-EC7DA5CF840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EB6468B-7CA0-4FE7-9BD3-410FE8D3A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559438"/>
              </p:ext>
            </p:extLst>
          </p:nvPr>
        </p:nvGraphicFramePr>
        <p:xfrm>
          <a:off x="609600" y="1905001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36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Webinar Learning Objectives &amp; Agenda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755945" y="6324600"/>
            <a:ext cx="78961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/>
              <a:t>www.councilforeconed.org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736A2A04-44CB-4FD5-A22C-EC7DA5CF840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B2293B6A-1AF9-4BA8-9414-BE29EA624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478709"/>
              </p:ext>
            </p:extLst>
          </p:nvPr>
        </p:nvGraphicFramePr>
        <p:xfrm>
          <a:off x="1028700" y="1752600"/>
          <a:ext cx="7086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31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CF3913-8002-465F-BE14-C5E6927D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BASIC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ECONOMICS: The science of 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decision-making in a world of scarcity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052277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25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A4070-6D9B-489B-AB76-F3A3387D1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Homer Plessy </a:t>
            </a:r>
            <a:br>
              <a:rPr lang="en-US" sz="1800" dirty="0"/>
            </a:br>
            <a:r>
              <a:rPr lang="en-US" sz="1800" dirty="0"/>
              <a:t>(Research him and his support group)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Describe his and the railroad conductor’s incentives.</a:t>
            </a:r>
          </a:p>
          <a:p>
            <a:r>
              <a:rPr lang="en-US" sz="1800" dirty="0"/>
              <a:t>Look at costs, including opportunity costs.</a:t>
            </a:r>
          </a:p>
          <a:p>
            <a:r>
              <a:rPr lang="en-US" sz="1800" dirty="0"/>
              <a:t>Demonstrate marginal thinking when choices were made.</a:t>
            </a:r>
          </a:p>
          <a:p>
            <a:r>
              <a:rPr lang="en-US" sz="1800" dirty="0"/>
              <a:t>Evaluate how institutions impacted exchange.</a:t>
            </a:r>
          </a:p>
          <a:p>
            <a:r>
              <a:rPr lang="en-US" sz="1800" dirty="0"/>
              <a:t>Link the decisions of 1895 to today.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08658F-5DBC-4C9A-9DF1-F34533412B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Media</a:t>
            </a:r>
            <a:endParaRPr lang="en-US" dirty="0">
              <a:hlinkClick r:id="rId2"/>
            </a:endParaRPr>
          </a:p>
          <a:p>
            <a:pPr lvl="2"/>
            <a:r>
              <a:rPr lang="en-US" dirty="0">
                <a:hlinkClick r:id="rId2"/>
              </a:rPr>
              <a:t>Podcast: Stuff You Missed in History Class (30 min)</a:t>
            </a:r>
          </a:p>
          <a:p>
            <a:pPr lvl="2"/>
            <a:r>
              <a:rPr lang="en-US" dirty="0">
                <a:hlinkClick r:id="rId2"/>
              </a:rPr>
              <a:t>PBS “Plessy vs Ferguson</a:t>
            </a:r>
            <a:r>
              <a:rPr lang="en-US" dirty="0"/>
              <a:t>” </a:t>
            </a:r>
          </a:p>
          <a:p>
            <a:pPr lvl="1"/>
            <a:r>
              <a:rPr lang="en-US" dirty="0">
                <a:hlinkClick r:id="rId3"/>
              </a:rPr>
              <a:t>Primary Documents - Library of Congress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Bill of Rights Institute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8365D0-C4A0-4BAB-B903-145D9B800B8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Activity #1.  Plessy vs. Ferguson.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E3B8DC-8AC8-4B95-AA74-90887B8DBD3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Applying the Six Core Principles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3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BDCB2A-FC60-4837-BB17-99B1CFB34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Homer Plessy (1896)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F7C0FF-A58E-47B0-B0FD-8F83DBA3A4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900" dirty="0"/>
              <a:t>Low income per person in 1896</a:t>
            </a:r>
          </a:p>
          <a:p>
            <a:r>
              <a:rPr lang="en-US" sz="1900" dirty="0"/>
              <a:t>Life expectancy at birth was low</a:t>
            </a:r>
          </a:p>
          <a:p>
            <a:r>
              <a:rPr lang="en-US" sz="1900" dirty="0"/>
              <a:t>Plessy was connected to a visible few minority possessing restricted and facing unequal treatment based on race</a:t>
            </a:r>
          </a:p>
          <a:p>
            <a:r>
              <a:rPr lang="en-US" sz="1900" dirty="0"/>
              <a:t>Limited access to education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0791F5-ACAC-4251-8FF7-FF1324124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2503486"/>
            <a:ext cx="4041775" cy="3592513"/>
          </a:xfrm>
        </p:spPr>
        <p:txBody>
          <a:bodyPr/>
          <a:lstStyle/>
          <a:p>
            <a:r>
              <a:rPr lang="en-US" sz="1900" dirty="0"/>
              <a:t>Relatively high income in 1955 income per person</a:t>
            </a:r>
          </a:p>
          <a:p>
            <a:r>
              <a:rPr lang="en-US" sz="1900" dirty="0"/>
              <a:t>Life expectancy was relatively high</a:t>
            </a:r>
          </a:p>
          <a:p>
            <a:r>
              <a:rPr lang="en-US" sz="1900" dirty="0"/>
              <a:t>Parks was connected to a growing group of visible minorities with protected rights, especially education</a:t>
            </a:r>
          </a:p>
          <a:p>
            <a:r>
              <a:rPr lang="en-US" sz="1900" dirty="0"/>
              <a:t>Comparatively “open” access to education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DB9499-61DA-44EC-A89D-068EC9D1B8C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Rosa Parks (1955)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F1DC4A-9BC2-4EBA-8F9F-3CBCE8C8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Activity #2. Constitutionality: To Segregate or Not?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FA9080-CE00-459F-BD25-3165729C096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The “Economics” of Homer vs Rosa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AD527-2CDA-4AC5-8DF4-6B8BAC5681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93244-B0B2-4C5A-8953-402C625EA0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BDCB2A-FC60-4837-BB17-99B1CFB34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Homer Plessy (1896)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F7C0FF-A58E-47B0-B0FD-8F83DBA3A4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900" dirty="0"/>
              <a:t>Jim Crow Laws separated the White and Black races</a:t>
            </a:r>
          </a:p>
          <a:p>
            <a:r>
              <a:rPr lang="en-US" sz="1900" dirty="0"/>
              <a:t>Homer rode on a train in first class</a:t>
            </a:r>
          </a:p>
          <a:p>
            <a:r>
              <a:rPr lang="en-US" sz="1900" i="1" dirty="0"/>
              <a:t>Plessy v. Ferguson </a:t>
            </a:r>
            <a:r>
              <a:rPr lang="en-US" sz="1900" dirty="0"/>
              <a:t>(1896) upheld “separate but equal” accommodations for blacks and whites under the equal protection clause of the 14th Amendment to the Constitution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0791F5-ACAC-4251-8FF7-FF1324124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2503486"/>
            <a:ext cx="4041775" cy="3592513"/>
          </a:xfrm>
        </p:spPr>
        <p:txBody>
          <a:bodyPr/>
          <a:lstStyle/>
          <a:p>
            <a:r>
              <a:rPr lang="en-US" sz="1900" i="1" dirty="0"/>
              <a:t>Brown v. Board of Education </a:t>
            </a:r>
            <a:r>
              <a:rPr lang="en-US" sz="1900" dirty="0"/>
              <a:t>(1954)</a:t>
            </a:r>
          </a:p>
          <a:p>
            <a:r>
              <a:rPr lang="en-US" sz="1900" dirty="0"/>
              <a:t> Montgomery’s bus law permitting in bus transportation based on race was declared to be in violation of the U.S. Constitution</a:t>
            </a:r>
          </a:p>
          <a:p>
            <a:r>
              <a:rPr lang="en-US" sz="1900" dirty="0"/>
              <a:t>Rosa rode on a bus in the front of the bus.</a:t>
            </a:r>
          </a:p>
          <a:p>
            <a:r>
              <a:rPr lang="en-US" sz="1900" dirty="0"/>
              <a:t>Rules had changed – politically, economically, and socially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DB9499-61DA-44EC-A89D-068EC9D1B8C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Rosa Parks (1955)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F1DC4A-9BC2-4EBA-8F9F-3CBCE8C8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Cont’d: Lawful to Segregate or Not?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FA9080-CE00-459F-BD25-3165729C096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28600" y="1295400"/>
            <a:ext cx="8610600" cy="457200"/>
          </a:xfrm>
        </p:spPr>
        <p:txBody>
          <a:bodyPr/>
          <a:lstStyle/>
          <a:p>
            <a:r>
              <a:rPr lang="en-US" dirty="0"/>
              <a:t>Homer vs Rosa: </a:t>
            </a:r>
            <a:r>
              <a:rPr lang="en-US" sz="2200" dirty="0"/>
              <a:t>Why Institutions Matter </a:t>
            </a:r>
            <a:r>
              <a:rPr lang="en-US" sz="2200" dirty="0">
                <a:solidFill>
                  <a:srgbClr val="79AC43"/>
                </a:solidFill>
              </a:rPr>
              <a:t>(Political, Social, and Economic)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AD527-2CDA-4AC5-8DF4-6B8BAC5681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93244-B0B2-4C5A-8953-402C625EA0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2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Topic #3. Economic Freedom and Discrimination.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0D9A3B7-758D-4FA8-817B-86EF1AF94B0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3400" y="1295400"/>
            <a:ext cx="8153400" cy="457200"/>
          </a:xfrm>
        </p:spPr>
        <p:txBody>
          <a:bodyPr/>
          <a:lstStyle/>
          <a:p>
            <a:r>
              <a:rPr lang="en-US" i="1" dirty="0">
                <a:solidFill>
                  <a:srgbClr val="79AC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economic freedom and investigate its influences around the world…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743199"/>
            <a:ext cx="7924800" cy="35052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lvl="1" indent="-6858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Responsible and accountable individuals choose.</a:t>
            </a:r>
          </a:p>
          <a:p>
            <a:pPr marL="91440" lvl="1" indent="-6858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is sound rule of law, not rule of men.</a:t>
            </a:r>
          </a:p>
          <a:p>
            <a:pPr marL="91440" lvl="1" indent="-6858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 serves the people in a limited capacity to protect individual liberties and rights (and property).</a:t>
            </a:r>
          </a:p>
          <a:p>
            <a:pPr marL="91440" lvl="1" indent="-6858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Exchange is voluntary and free.</a:t>
            </a:r>
          </a:p>
          <a:p>
            <a:pPr marL="91440" lvl="1" indent="-6858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is stable monetary policy and prices.</a:t>
            </a:r>
          </a:p>
          <a:p>
            <a:pPr marL="91440" lvl="1" indent="-6858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Taxes are relatively low, and regulation is limited.</a:t>
            </a:r>
          </a:p>
          <a:p>
            <a:pPr marL="91440" lvl="1" indent="-6858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Sound markets exist, especially for capital.</a:t>
            </a:r>
          </a:p>
          <a:p>
            <a:pPr marL="9144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 bwMode="auto">
          <a:xfrm>
            <a:off x="609600" y="6400800"/>
            <a:ext cx="78961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/>
              <a:t>www.councilforeconed.org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 bwMode="auto">
          <a:xfrm>
            <a:off x="7162800" y="655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736A2A04-44CB-4FD5-A22C-EC7DA5CF840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779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96DE8-B18F-4B6A-93E2-2A40DA566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297DD3-A2EA-4D53-B11C-2136071F829E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9cd82c5b-74c9-4827-94f1-5bf219ae6b20"/>
    <ds:schemaRef ds:uri="bfa4db11-c700-41fb-b639-f7e6b4e680b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A2757F6-67B4-4EFF-9486-5295CB592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1029</Words>
  <Application>Microsoft Office PowerPoint</Application>
  <PresentationFormat>On-screen Show (4:3)</PresentationFormat>
  <Paragraphs>143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BankGothic Md BT</vt:lpstr>
      <vt:lpstr>Calibri</vt:lpstr>
      <vt:lpstr>Calibri Light</vt:lpstr>
      <vt:lpstr>Gill Sans</vt:lpstr>
      <vt:lpstr>Wingdings</vt:lpstr>
      <vt:lpstr>Blank Presentation</vt:lpstr>
      <vt:lpstr>Custom Design</vt:lpstr>
      <vt:lpstr>The Economics of the Discrimination (High School and College Survey Courses)</vt:lpstr>
      <vt:lpstr>Presenter Bio</vt:lpstr>
      <vt:lpstr>Agenda </vt:lpstr>
      <vt:lpstr>Webinar Learning Objectives &amp; Agenda </vt:lpstr>
      <vt:lpstr>BASIC ECONOMICS: The science of  decision-making in a world of scarcity</vt:lpstr>
      <vt:lpstr>Activity #1.  Plessy vs. Ferguson.</vt:lpstr>
      <vt:lpstr>Activity #2. Constitutionality: To Segregate or Not?</vt:lpstr>
      <vt:lpstr>Cont’d: Lawful to Segregate or Not?</vt:lpstr>
      <vt:lpstr>Topic #3. Economic Freedom and Discrimination.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#3: Legal &amp; Property Rights.</vt:lpstr>
      <vt:lpstr>Summary of Key Ideas</vt:lpstr>
      <vt:lpstr>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the Discrimination (High School and College Survey Courses)</dc:title>
  <dc:creator>Tawni Hunt Ferrarini</dc:creator>
  <cp:lastModifiedBy>Jarvon Carson</cp:lastModifiedBy>
  <cp:revision>8</cp:revision>
  <dcterms:created xsi:type="dcterms:W3CDTF">2020-02-25T23:03:37Z</dcterms:created>
  <dcterms:modified xsi:type="dcterms:W3CDTF">2021-02-24T19:44:06Z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