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C7C6F8"/>
    <a:srgbClr val="7A9900"/>
    <a:srgbClr val="8BAF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/>
    <p:restoredTop sz="92585"/>
  </p:normalViewPr>
  <p:slideViewPr>
    <p:cSldViewPr>
      <p:cViewPr varScale="1">
        <p:scale>
          <a:sx n="118" d="100"/>
          <a:sy n="118" d="100"/>
        </p:scale>
        <p:origin x="23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Fact or Opinion?  This is a FACT.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Fact or Opinion?  This is a FACT.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Fact or Opinion?  This is a FACT.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 or Opinion:  </a:t>
            </a:r>
            <a:r>
              <a:rPr lang="en-US"/>
              <a:t>This is an </a:t>
            </a:r>
            <a:r>
              <a:rPr lang="en-US" dirty="0"/>
              <a:t>OPINION.  Some people may agree, but others may disagree.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 or Opinion:  This is an OPINION.  Some people may agree and some may disagree.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45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 or Opinion:  This is an OPINION.  </a:t>
            </a:r>
            <a:r>
              <a:rPr lang="en-US"/>
              <a:t>Some may want to buy it and some may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5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Believe It or Not!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Believe It or Not!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Facts and Opinions in Advertising</a:t>
            </a:r>
            <a:br>
              <a:rPr lang="en-US" sz="2400" dirty="0"/>
            </a:b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7B9E40A-89B0-5C47-9454-8A943F4AC869}"/>
              </a:ext>
            </a:extLst>
          </p:cNvPr>
          <p:cNvSpPr/>
          <p:nvPr/>
        </p:nvSpPr>
        <p:spPr>
          <a:xfrm>
            <a:off x="457200" y="2362200"/>
            <a:ext cx="8229600" cy="1371600"/>
          </a:xfrm>
          <a:prstGeom prst="rect">
            <a:avLst/>
          </a:prstGeom>
          <a:solidFill>
            <a:srgbClr val="005CB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/>
              <a:t>Advertising Using Facts and Opinions</a:t>
            </a:r>
          </a:p>
        </p:txBody>
      </p:sp>
      <p:pic>
        <p:nvPicPr>
          <p:cNvPr id="9" name="Picture 8" descr="internet killed the cable &lt;strong&gt;television&lt;/strong&gt; provider | The ...">
            <a:extLst>
              <a:ext uri="{FF2B5EF4-FFF2-40B4-BE49-F238E27FC236}">
                <a16:creationId xmlns:a16="http://schemas.microsoft.com/office/drawing/2014/main" id="{00C4BFE0-DBB8-0E4B-962D-70D3EB784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83" y="4711122"/>
            <a:ext cx="1475111" cy="1587500"/>
          </a:xfrm>
          <a:prstGeom prst="rect">
            <a:avLst/>
          </a:prstGeom>
        </p:spPr>
      </p:pic>
      <p:pic>
        <p:nvPicPr>
          <p:cNvPr id="10" name="Picture 2" descr="Image result for magazine clipart">
            <a:extLst>
              <a:ext uri="{FF2B5EF4-FFF2-40B4-BE49-F238E27FC236}">
                <a16:creationId xmlns:a16="http://schemas.microsoft.com/office/drawing/2014/main" id="{FEF122B1-2444-2745-98E3-4ED92A0A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629" y="4820021"/>
            <a:ext cx="2006106" cy="150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lated image">
            <a:extLst>
              <a:ext uri="{FF2B5EF4-FFF2-40B4-BE49-F238E27FC236}">
                <a16:creationId xmlns:a16="http://schemas.microsoft.com/office/drawing/2014/main" id="{927F69C2-8A24-C149-8EBB-C42DBEE08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82" y="4922178"/>
            <a:ext cx="1703218" cy="130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C92BC1A-B679-C646-B8C4-1B1A9C3B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13360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FACT: </a:t>
            </a:r>
            <a:r>
              <a:rPr lang="en-US" dirty="0"/>
              <a:t>Something that can be proven to be 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OPINION: </a:t>
            </a:r>
            <a:r>
              <a:rPr lang="en-US" dirty="0"/>
              <a:t>A view or judgement about something, not necessarily based on fact</a:t>
            </a:r>
          </a:p>
          <a:p>
            <a:pPr marL="0" indent="0" algn="ctr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b="1" dirty="0"/>
              <a:t>Advertising: </a:t>
            </a:r>
            <a:r>
              <a:rPr lang="en-US" dirty="0"/>
              <a:t>Using advertisements to promote the sale </a:t>
            </a:r>
            <a:br>
              <a:rPr lang="en-US" dirty="0"/>
            </a:br>
            <a:r>
              <a:rPr lang="en-US" dirty="0"/>
              <a:t>of goods or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This book has over 300 pages.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This book is part of a series.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856080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The price of this book is $24.99.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743452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This book contains the most </a:t>
            </a:r>
            <a:br>
              <a:rPr lang="en-US" sz="2800" dirty="0"/>
            </a:br>
            <a:r>
              <a:rPr lang="en-US" sz="2800" dirty="0"/>
              <a:t>interesting characters ever imagined.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0814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This book is easy and fun to read.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258567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Everyone will want a copy of this book.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672653-5136-664A-BCF5-D079F353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15342" y="3505200"/>
            <a:ext cx="2513315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66781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224</Words>
  <Application>Microsoft Macintosh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Believe It or Not! Facts and Opinions in Advertising </vt:lpstr>
      <vt:lpstr>Advertising Using Facts and Opinions</vt:lpstr>
      <vt:lpstr>Fact or Opinion?</vt:lpstr>
      <vt:lpstr>Fact or Opinion?</vt:lpstr>
      <vt:lpstr>Fact or Opinion?</vt:lpstr>
      <vt:lpstr>Fact or Opinion?</vt:lpstr>
      <vt:lpstr>Fact or Opinion?</vt:lpstr>
      <vt:lpstr>Fact or Opinion?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267</cp:revision>
  <dcterms:created xsi:type="dcterms:W3CDTF">2012-09-11T15:07:18Z</dcterms:created>
  <dcterms:modified xsi:type="dcterms:W3CDTF">2020-07-06T15:52:09Z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