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61" r:id="rId6"/>
    <p:sldId id="267" r:id="rId7"/>
    <p:sldId id="258" r:id="rId8"/>
    <p:sldId id="262" r:id="rId9"/>
    <p:sldId id="263" r:id="rId10"/>
    <p:sldId id="274" r:id="rId11"/>
    <p:sldId id="271" r:id="rId12"/>
    <p:sldId id="303" r:id="rId13"/>
    <p:sldId id="301" r:id="rId14"/>
    <p:sldId id="300" r:id="rId15"/>
    <p:sldId id="277" r:id="rId16"/>
    <p:sldId id="276" r:id="rId17"/>
    <p:sldId id="275" r:id="rId18"/>
    <p:sldId id="273" r:id="rId19"/>
    <p:sldId id="278" r:id="rId20"/>
    <p:sldId id="279" r:id="rId21"/>
    <p:sldId id="280" r:id="rId22"/>
    <p:sldId id="281" r:id="rId23"/>
    <p:sldId id="282" r:id="rId24"/>
    <p:sldId id="283" r:id="rId25"/>
    <p:sldId id="304" r:id="rId26"/>
    <p:sldId id="299" r:id="rId27"/>
    <p:sldId id="286" r:id="rId28"/>
    <p:sldId id="287" r:id="rId29"/>
    <p:sldId id="288" r:id="rId30"/>
    <p:sldId id="289" r:id="rId31"/>
    <p:sldId id="290" r:id="rId32"/>
    <p:sldId id="291" r:id="rId33"/>
    <p:sldId id="292" r:id="rId34"/>
    <p:sldId id="294" r:id="rId35"/>
    <p:sldId id="295" r:id="rId36"/>
    <p:sldId id="296" r:id="rId37"/>
    <p:sldId id="298" r:id="rId38"/>
    <p:sldId id="297" r:id="rId39"/>
    <p:sldId id="266" r:id="rId40"/>
    <p:sldId id="268" r:id="rId41"/>
    <p:sldId id="30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12A17-86B5-D3BE-723F-5A9DF60A3B8C}" v="13" dt="2020-06-09T17:09:56.833"/>
    <p1510:client id="{167C26A0-C669-EA09-BD0C-A1777370BBD6}" v="4" dt="2020-05-19T16:41:10.399"/>
    <p1510:client id="{2894A645-137C-B760-E9D6-217F40863B95}" v="125" dt="2020-05-04T14:44:03.702"/>
    <p1510:client id="{31B01ABE-4DEB-47CA-93D9-607276731FF5}" v="140" dt="2020-05-04T14:15:40.175"/>
    <p1510:client id="{4406271E-B8F3-4ED8-A990-E3D52CC9C381}" v="47" dt="2020-05-04T14:48:43.333"/>
    <p1510:client id="{4EDFC48B-A766-CA0A-002E-BE1B705386BC}" v="32" dt="2020-05-04T14:40:15.128"/>
    <p1510:client id="{56E9D565-69CA-28FA-032F-65C60E9C3094}" v="5" dt="2020-05-18T14:29:36.255"/>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80" d="100"/>
          <a:sy n="80" d="100"/>
        </p:scale>
        <p:origin x="1550"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Rivera" userId="8fad7a45-b744-4787-91b8-3942cc67532d" providerId="ADAL" clId="{982B8495-2142-8B44-9A80-33E2C28204B8}"/>
    <pc:docChg chg="modSld sldOrd">
      <pc:chgData name="Ruben Rivera" userId="8fad7a45-b744-4787-91b8-3942cc67532d" providerId="ADAL" clId="{982B8495-2142-8B44-9A80-33E2C28204B8}" dt="2020-03-10T22:54:21.157" v="0"/>
      <pc:docMkLst>
        <pc:docMk/>
      </pc:docMkLst>
      <pc:sldChg chg="ord">
        <pc:chgData name="Ruben Rivera" userId="8fad7a45-b744-4787-91b8-3942cc67532d" providerId="ADAL" clId="{982B8495-2142-8B44-9A80-33E2C28204B8}" dt="2020-03-10T22:54:21.157" v="0"/>
        <pc:sldMkLst>
          <pc:docMk/>
          <pc:sldMk cId="2696024708" sldId="261"/>
        </pc:sldMkLst>
      </pc:sldChg>
      <pc:sldChg chg="ord">
        <pc:chgData name="Ruben Rivera" userId="8fad7a45-b744-4787-91b8-3942cc67532d" providerId="ADAL" clId="{982B8495-2142-8B44-9A80-33E2C28204B8}" dt="2020-03-10T22:54:21.157" v="0"/>
        <pc:sldMkLst>
          <pc:docMk/>
          <pc:sldMk cId="348903906" sldId="267"/>
        </pc:sldMkLst>
      </pc:sldChg>
    </pc:docChg>
  </pc:docChgLst>
  <pc:docChgLst>
    <pc:chgData name="Jarvon Carson" userId="S::jcarson@councilforeconed.org::f1f62c45-4a19-4f8e-934b-b4c64f876624" providerId="AD" clId="Web-{7F444A85-4560-4B66-A2E0-1857BC17E1F0}"/>
    <pc:docChg chg="modSld">
      <pc:chgData name="Jarvon Carson" userId="S::jcarson@councilforeconed.org::f1f62c45-4a19-4f8e-934b-b4c64f876624" providerId="AD" clId="Web-{7F444A85-4560-4B66-A2E0-1857BC17E1F0}" dt="2020-03-11T16:44:01.443" v="3" actId="20577"/>
      <pc:docMkLst>
        <pc:docMk/>
      </pc:docMkLst>
      <pc:sldChg chg="modSp">
        <pc:chgData name="Jarvon Carson" userId="S::jcarson@councilforeconed.org::f1f62c45-4a19-4f8e-934b-b4c64f876624" providerId="AD" clId="Web-{7F444A85-4560-4B66-A2E0-1857BC17E1F0}" dt="2020-03-11T16:44:01.428" v="2" actId="20577"/>
        <pc:sldMkLst>
          <pc:docMk/>
          <pc:sldMk cId="2696024708" sldId="261"/>
        </pc:sldMkLst>
        <pc:spChg chg="mod">
          <ac:chgData name="Jarvon Carson" userId="S::jcarson@councilforeconed.org::f1f62c45-4a19-4f8e-934b-b4c64f876624" providerId="AD" clId="Web-{7F444A85-4560-4B66-A2E0-1857BC17E1F0}" dt="2020-03-11T16:44:01.428" v="2" actId="20577"/>
          <ac:spMkLst>
            <pc:docMk/>
            <pc:sldMk cId="2696024708" sldId="261"/>
            <ac:spMk id="3" creationId="{D213714B-F9E8-8C44-9AF8-383F3F244D95}"/>
          </ac:spMkLst>
        </pc:spChg>
      </pc:sldChg>
    </pc:docChg>
  </pc:docChgLst>
  <pc:docChgLst>
    <pc:chgData name="Jarvon Carson" userId="S::jcarson@councilforeconed.org::f1f62c45-4a19-4f8e-934b-b4c64f876624" providerId="AD" clId="Web-{56E9D565-69CA-28FA-032F-65C60E9C3094}"/>
    <pc:docChg chg="modSld">
      <pc:chgData name="Jarvon Carson" userId="S::jcarson@councilforeconed.org::f1f62c45-4a19-4f8e-934b-b4c64f876624" providerId="AD" clId="Web-{56E9D565-69CA-28FA-032F-65C60E9C3094}" dt="2020-05-18T14:29:36.255" v="4" actId="20577"/>
      <pc:docMkLst>
        <pc:docMk/>
      </pc:docMkLst>
      <pc:sldChg chg="modSp">
        <pc:chgData name="Jarvon Carson" userId="S::jcarson@councilforeconed.org::f1f62c45-4a19-4f8e-934b-b4c64f876624" providerId="AD" clId="Web-{56E9D565-69CA-28FA-032F-65C60E9C3094}" dt="2020-05-18T14:29:36.255" v="4" actId="20577"/>
        <pc:sldMkLst>
          <pc:docMk/>
          <pc:sldMk cId="0" sldId="258"/>
        </pc:sldMkLst>
        <pc:spChg chg="mod">
          <ac:chgData name="Jarvon Carson" userId="S::jcarson@councilforeconed.org::f1f62c45-4a19-4f8e-934b-b4c64f876624" providerId="AD" clId="Web-{56E9D565-69CA-28FA-032F-65C60E9C3094}" dt="2020-05-18T14:29:36.255" v="4" actId="20577"/>
          <ac:spMkLst>
            <pc:docMk/>
            <pc:sldMk cId="0" sldId="258"/>
            <ac:spMk id="15363" creationId="{00000000-0000-0000-0000-000000000000}"/>
          </ac:spMkLst>
        </pc:spChg>
      </pc:sldChg>
    </pc:docChg>
  </pc:docChgLst>
  <pc:docChgLst>
    <pc:chgData name="Andrea Mozo" userId="S::amozo@councilforeconed.org::ec324d89-8e2a-42bb-81f4-68d0295e10da" providerId="AD" clId="Web-{7476359D-1580-4CAA-63F6-9017D6A3D5DE}"/>
    <pc:docChg chg="modSld">
      <pc:chgData name="Andrea Mozo" userId="S::amozo@councilforeconed.org::ec324d89-8e2a-42bb-81f4-68d0295e10da" providerId="AD" clId="Web-{7476359D-1580-4CAA-63F6-9017D6A3D5DE}" dt="2020-03-10T16:57:08.182" v="7" actId="20577"/>
      <pc:docMkLst>
        <pc:docMk/>
      </pc:docMkLst>
      <pc:sldChg chg="modSp">
        <pc:chgData name="Andrea Mozo" userId="S::amozo@councilforeconed.org::ec324d89-8e2a-42bb-81f4-68d0295e10da" providerId="AD" clId="Web-{7476359D-1580-4CAA-63F6-9017D6A3D5DE}" dt="2020-03-10T16:57:06.463" v="5" actId="20577"/>
        <pc:sldMkLst>
          <pc:docMk/>
          <pc:sldMk cId="2696024708" sldId="261"/>
        </pc:sldMkLst>
        <pc:spChg chg="mod">
          <ac:chgData name="Andrea Mozo" userId="S::amozo@councilforeconed.org::ec324d89-8e2a-42bb-81f4-68d0295e10da" providerId="AD" clId="Web-{7476359D-1580-4CAA-63F6-9017D6A3D5DE}" dt="2020-03-10T16:57:06.463" v="5" actId="20577"/>
          <ac:spMkLst>
            <pc:docMk/>
            <pc:sldMk cId="2696024708" sldId="261"/>
            <ac:spMk id="2" creationId="{00000000-0000-0000-0000-000000000000}"/>
          </ac:spMkLst>
        </pc:spChg>
      </pc:sldChg>
    </pc:docChg>
  </pc:docChgLst>
  <pc:docChgLst>
    <pc:chgData name="Jarvon Carson" userId="S::jcarson@councilforeconed.org::f1f62c45-4a19-4f8e-934b-b4c64f876624" providerId="AD" clId="Web-{2894A645-137C-B760-E9D6-217F40863B95}"/>
    <pc:docChg chg="modSld">
      <pc:chgData name="Jarvon Carson" userId="S::jcarson@councilforeconed.org::f1f62c45-4a19-4f8e-934b-b4c64f876624" providerId="AD" clId="Web-{2894A645-137C-B760-E9D6-217F40863B95}" dt="2020-05-04T14:44:03.702" v="119" actId="14100"/>
      <pc:docMkLst>
        <pc:docMk/>
      </pc:docMkLst>
      <pc:sldChg chg="modSp">
        <pc:chgData name="Jarvon Carson" userId="S::jcarson@councilforeconed.org::f1f62c45-4a19-4f8e-934b-b4c64f876624" providerId="AD" clId="Web-{2894A645-137C-B760-E9D6-217F40863B95}" dt="2020-05-04T14:41:58.196" v="28" actId="20577"/>
        <pc:sldMkLst>
          <pc:docMk/>
          <pc:sldMk cId="0" sldId="258"/>
        </pc:sldMkLst>
        <pc:spChg chg="mod">
          <ac:chgData name="Jarvon Carson" userId="S::jcarson@councilforeconed.org::f1f62c45-4a19-4f8e-934b-b4c64f876624" providerId="AD" clId="Web-{2894A645-137C-B760-E9D6-217F40863B95}" dt="2020-05-04T14:41:58.196" v="28" actId="20577"/>
          <ac:spMkLst>
            <pc:docMk/>
            <pc:sldMk cId="0" sldId="258"/>
            <ac:spMk id="15363" creationId="{00000000-0000-0000-0000-000000000000}"/>
          </ac:spMkLst>
        </pc:spChg>
      </pc:sldChg>
      <pc:sldChg chg="addSp modSp">
        <pc:chgData name="Jarvon Carson" userId="S::jcarson@councilforeconed.org::f1f62c45-4a19-4f8e-934b-b4c64f876624" providerId="AD" clId="Web-{2894A645-137C-B760-E9D6-217F40863B95}" dt="2020-05-04T14:44:03.702" v="119" actId="14100"/>
        <pc:sldMkLst>
          <pc:docMk/>
          <pc:sldMk cId="0" sldId="260"/>
        </pc:sldMkLst>
        <pc:spChg chg="add mod">
          <ac:chgData name="Jarvon Carson" userId="S::jcarson@councilforeconed.org::f1f62c45-4a19-4f8e-934b-b4c64f876624" providerId="AD" clId="Web-{2894A645-137C-B760-E9D6-217F40863B95}" dt="2020-05-04T14:44:03.702" v="119" actId="14100"/>
          <ac:spMkLst>
            <pc:docMk/>
            <pc:sldMk cId="0" sldId="260"/>
            <ac:spMk id="3" creationId="{05167F23-70DB-42A3-B5CA-6D2950983927}"/>
          </ac:spMkLst>
        </pc:spChg>
      </pc:sldChg>
      <pc:sldChg chg="modSp">
        <pc:chgData name="Jarvon Carson" userId="S::jcarson@councilforeconed.org::f1f62c45-4a19-4f8e-934b-b4c64f876624" providerId="AD" clId="Web-{2894A645-137C-B760-E9D6-217F40863B95}" dt="2020-05-04T14:43:02.511" v="74" actId="20577"/>
        <pc:sldMkLst>
          <pc:docMk/>
          <pc:sldMk cId="1000496981" sldId="262"/>
        </pc:sldMkLst>
        <pc:spChg chg="mod">
          <ac:chgData name="Jarvon Carson" userId="S::jcarson@councilforeconed.org::f1f62c45-4a19-4f8e-934b-b4c64f876624" providerId="AD" clId="Web-{2894A645-137C-B760-E9D6-217F40863B95}" dt="2020-05-04T14:43:02.511" v="74" actId="20577"/>
          <ac:spMkLst>
            <pc:docMk/>
            <pc:sldMk cId="1000496981" sldId="262"/>
            <ac:spMk id="3" creationId="{00000000-0000-0000-0000-000000000000}"/>
          </ac:spMkLst>
        </pc:spChg>
      </pc:sldChg>
    </pc:docChg>
  </pc:docChgLst>
  <pc:docChgLst>
    <pc:chgData name="Jarvon Carson" userId="S::jcarson@councilforeconed.org::f1f62c45-4a19-4f8e-934b-b4c64f876624" providerId="AD" clId="Web-{BF1E1E38-8CCF-BB44-3C15-53D1B6343056}"/>
    <pc:docChg chg="modSld">
      <pc:chgData name="Jarvon Carson" userId="S::jcarson@councilforeconed.org::f1f62c45-4a19-4f8e-934b-b4c64f876624" providerId="AD" clId="Web-{BF1E1E38-8CCF-BB44-3C15-53D1B6343056}" dt="2020-03-13T18:46:02.901" v="79" actId="20577"/>
      <pc:docMkLst>
        <pc:docMk/>
      </pc:docMkLst>
      <pc:sldChg chg="modSp">
        <pc:chgData name="Jarvon Carson" userId="S::jcarson@councilforeconed.org::f1f62c45-4a19-4f8e-934b-b4c64f876624" providerId="AD" clId="Web-{BF1E1E38-8CCF-BB44-3C15-53D1B6343056}" dt="2020-03-13T18:46:02.901" v="78" actId="20577"/>
        <pc:sldMkLst>
          <pc:docMk/>
          <pc:sldMk cId="0" sldId="259"/>
        </pc:sldMkLst>
        <pc:spChg chg="mod">
          <ac:chgData name="Jarvon Carson" userId="S::jcarson@councilforeconed.org::f1f62c45-4a19-4f8e-934b-b4c64f876624" providerId="AD" clId="Web-{BF1E1E38-8CCF-BB44-3C15-53D1B6343056}" dt="2020-03-13T18:46:02.901" v="78" actId="20577"/>
          <ac:spMkLst>
            <pc:docMk/>
            <pc:sldMk cId="0" sldId="259"/>
            <ac:spMk id="2" creationId="{00000000-0000-0000-0000-000000000000}"/>
          </ac:spMkLst>
        </pc:spChg>
        <pc:spChg chg="mod">
          <ac:chgData name="Jarvon Carson" userId="S::jcarson@councilforeconed.org::f1f62c45-4a19-4f8e-934b-b4c64f876624" providerId="AD" clId="Web-{BF1E1E38-8CCF-BB44-3C15-53D1B6343056}" dt="2020-03-13T18:45:52.416" v="65" actId="20577"/>
          <ac:spMkLst>
            <pc:docMk/>
            <pc:sldMk cId="0" sldId="259"/>
            <ac:spMk id="3" creationId="{00000000-0000-0000-0000-000000000000}"/>
          </ac:spMkLst>
        </pc:spChg>
      </pc:sldChg>
      <pc:sldChg chg="modSp">
        <pc:chgData name="Jarvon Carson" userId="S::jcarson@councilforeconed.org::f1f62c45-4a19-4f8e-934b-b4c64f876624" providerId="AD" clId="Web-{BF1E1E38-8CCF-BB44-3C15-53D1B6343056}" dt="2020-03-13T14:49:11.828" v="2" actId="20577"/>
        <pc:sldMkLst>
          <pc:docMk/>
          <pc:sldMk cId="2696024708" sldId="261"/>
        </pc:sldMkLst>
        <pc:spChg chg="mod">
          <ac:chgData name="Jarvon Carson" userId="S::jcarson@councilforeconed.org::f1f62c45-4a19-4f8e-934b-b4c64f876624" providerId="AD" clId="Web-{BF1E1E38-8CCF-BB44-3C15-53D1B6343056}" dt="2020-03-13T14:49:11.828" v="2" actId="20577"/>
          <ac:spMkLst>
            <pc:docMk/>
            <pc:sldMk cId="2696024708" sldId="261"/>
            <ac:spMk id="3" creationId="{D213714B-F9E8-8C44-9AF8-383F3F244D95}"/>
          </ac:spMkLst>
        </pc:spChg>
      </pc:sldChg>
      <pc:sldChg chg="modSp">
        <pc:chgData name="Jarvon Carson" userId="S::jcarson@councilforeconed.org::f1f62c45-4a19-4f8e-934b-b4c64f876624" providerId="AD" clId="Web-{BF1E1E38-8CCF-BB44-3C15-53D1B6343056}" dt="2020-03-13T14:50:23.719" v="12" actId="20577"/>
        <pc:sldMkLst>
          <pc:docMk/>
          <pc:sldMk cId="348903906" sldId="267"/>
        </pc:sldMkLst>
        <pc:spChg chg="mod">
          <ac:chgData name="Jarvon Carson" userId="S::jcarson@councilforeconed.org::f1f62c45-4a19-4f8e-934b-b4c64f876624" providerId="AD" clId="Web-{BF1E1E38-8CCF-BB44-3C15-53D1B6343056}" dt="2020-03-13T14:50:23.719" v="12" actId="20577"/>
          <ac:spMkLst>
            <pc:docMk/>
            <pc:sldMk cId="348903906" sldId="267"/>
            <ac:spMk id="3" creationId="{D213714B-F9E8-8C44-9AF8-383F3F244D95}"/>
          </ac:spMkLst>
        </pc:spChg>
      </pc:sldChg>
    </pc:docChg>
  </pc:docChgLst>
  <pc:docChgLst>
    <pc:chgData name="Jarvon Carson" userId="S::jcarson@councilforeconed.org::f1f62c45-4a19-4f8e-934b-b4c64f876624" providerId="AD" clId="Web-{167C26A0-C669-EA09-BD0C-A1777370BBD6}"/>
    <pc:docChg chg="modSld">
      <pc:chgData name="Jarvon Carson" userId="S::jcarson@councilforeconed.org::f1f62c45-4a19-4f8e-934b-b4c64f876624" providerId="AD" clId="Web-{167C26A0-C669-EA09-BD0C-A1777370BBD6}" dt="2020-05-19T16:41:10.399" v="3" actId="20577"/>
      <pc:docMkLst>
        <pc:docMk/>
      </pc:docMkLst>
      <pc:sldChg chg="modSp">
        <pc:chgData name="Jarvon Carson" userId="S::jcarson@councilforeconed.org::f1f62c45-4a19-4f8e-934b-b4c64f876624" providerId="AD" clId="Web-{167C26A0-C669-EA09-BD0C-A1777370BBD6}" dt="2020-05-19T16:41:10.399" v="3" actId="20577"/>
        <pc:sldMkLst>
          <pc:docMk/>
          <pc:sldMk cId="4232275338" sldId="264"/>
        </pc:sldMkLst>
        <pc:spChg chg="mod">
          <ac:chgData name="Jarvon Carson" userId="S::jcarson@councilforeconed.org::f1f62c45-4a19-4f8e-934b-b4c64f876624" providerId="AD" clId="Web-{167C26A0-C669-EA09-BD0C-A1777370BBD6}" dt="2020-05-19T16:41:10.399" v="3" actId="20577"/>
          <ac:spMkLst>
            <pc:docMk/>
            <pc:sldMk cId="4232275338" sldId="264"/>
            <ac:spMk id="3" creationId="{00000000-0000-0000-0000-000000000000}"/>
          </ac:spMkLst>
        </pc:spChg>
      </pc:sldChg>
    </pc:docChg>
  </pc:docChgLst>
  <pc:docChgLst>
    <pc:chgData name="Jarvon Carson" userId="f1f62c45-4a19-4f8e-934b-b4c64f876624" providerId="ADAL" clId="{4406271E-B8F3-4ED8-A990-E3D52CC9C381}"/>
    <pc:docChg chg="custSel modSld">
      <pc:chgData name="Jarvon Carson" userId="f1f62c45-4a19-4f8e-934b-b4c64f876624" providerId="ADAL" clId="{4406271E-B8F3-4ED8-A990-E3D52CC9C381}" dt="2020-05-04T14:49:09.430" v="148" actId="255"/>
      <pc:docMkLst>
        <pc:docMk/>
      </pc:docMkLst>
      <pc:sldChg chg="modSp mod">
        <pc:chgData name="Jarvon Carson" userId="f1f62c45-4a19-4f8e-934b-b4c64f876624" providerId="ADAL" clId="{4406271E-B8F3-4ED8-A990-E3D52CC9C381}" dt="2020-05-04T14:49:09.430" v="148" actId="255"/>
        <pc:sldMkLst>
          <pc:docMk/>
          <pc:sldMk cId="0" sldId="256"/>
        </pc:sldMkLst>
        <pc:spChg chg="mod">
          <ac:chgData name="Jarvon Carson" userId="f1f62c45-4a19-4f8e-934b-b4c64f876624" providerId="ADAL" clId="{4406271E-B8F3-4ED8-A990-E3D52CC9C381}" dt="2020-05-04T14:49:09.430" v="148" actId="255"/>
          <ac:spMkLst>
            <pc:docMk/>
            <pc:sldMk cId="0" sldId="256"/>
            <ac:spMk id="2" creationId="{00000000-0000-0000-0000-000000000000}"/>
          </ac:spMkLst>
        </pc:spChg>
      </pc:sldChg>
      <pc:sldChg chg="addSp delSp modSp mod">
        <pc:chgData name="Jarvon Carson" userId="f1f62c45-4a19-4f8e-934b-b4c64f876624" providerId="ADAL" clId="{4406271E-B8F3-4ED8-A990-E3D52CC9C381}" dt="2020-05-04T14:47:54.883" v="100" actId="20577"/>
        <pc:sldMkLst>
          <pc:docMk/>
          <pc:sldMk cId="0" sldId="260"/>
        </pc:sldMkLst>
        <pc:spChg chg="del">
          <ac:chgData name="Jarvon Carson" userId="f1f62c45-4a19-4f8e-934b-b4c64f876624" providerId="ADAL" clId="{4406271E-B8F3-4ED8-A990-E3D52CC9C381}" dt="2020-05-04T14:47:06.447" v="2" actId="478"/>
          <ac:spMkLst>
            <pc:docMk/>
            <pc:sldMk cId="0" sldId="260"/>
            <ac:spMk id="3" creationId="{05167F23-70DB-42A3-B5CA-6D2950983927}"/>
          </ac:spMkLst>
        </pc:spChg>
        <pc:spChg chg="add del mod">
          <ac:chgData name="Jarvon Carson" userId="f1f62c45-4a19-4f8e-934b-b4c64f876624" providerId="ADAL" clId="{4406271E-B8F3-4ED8-A990-E3D52CC9C381}" dt="2020-05-04T14:46:59.391" v="1"/>
          <ac:spMkLst>
            <pc:docMk/>
            <pc:sldMk cId="0" sldId="260"/>
            <ac:spMk id="4" creationId="{BC21C917-8F55-454B-9F69-B20B24908699}"/>
          </ac:spMkLst>
        </pc:spChg>
        <pc:spChg chg="add mod">
          <ac:chgData name="Jarvon Carson" userId="f1f62c45-4a19-4f8e-934b-b4c64f876624" providerId="ADAL" clId="{4406271E-B8F3-4ED8-A990-E3D52CC9C381}" dt="2020-05-04T14:47:54.883" v="100" actId="20577"/>
          <ac:spMkLst>
            <pc:docMk/>
            <pc:sldMk cId="0" sldId="260"/>
            <ac:spMk id="5" creationId="{28F1D3A3-98BD-4497-A322-D25C364A1332}"/>
          </ac:spMkLst>
        </pc:spChg>
      </pc:sldChg>
      <pc:sldChg chg="modSp">
        <pc:chgData name="Jarvon Carson" userId="f1f62c45-4a19-4f8e-934b-b4c64f876624" providerId="ADAL" clId="{4406271E-B8F3-4ED8-A990-E3D52CC9C381}" dt="2020-05-04T14:48:22.893" v="144" actId="20577"/>
        <pc:sldMkLst>
          <pc:docMk/>
          <pc:sldMk cId="1000496981" sldId="262"/>
        </pc:sldMkLst>
        <pc:spChg chg="mod">
          <ac:chgData name="Jarvon Carson" userId="f1f62c45-4a19-4f8e-934b-b4c64f876624" providerId="ADAL" clId="{4406271E-B8F3-4ED8-A990-E3D52CC9C381}" dt="2020-05-04T14:48:22.893" v="144" actId="20577"/>
          <ac:spMkLst>
            <pc:docMk/>
            <pc:sldMk cId="1000496981" sldId="262"/>
            <ac:spMk id="3" creationId="{00000000-0000-0000-0000-000000000000}"/>
          </ac:spMkLst>
        </pc:spChg>
      </pc:sldChg>
      <pc:sldChg chg="modSp">
        <pc:chgData name="Jarvon Carson" userId="f1f62c45-4a19-4f8e-934b-b4c64f876624" providerId="ADAL" clId="{4406271E-B8F3-4ED8-A990-E3D52CC9C381}" dt="2020-05-04T14:48:11.511" v="142" actId="20577"/>
        <pc:sldMkLst>
          <pc:docMk/>
          <pc:sldMk cId="1287334080" sldId="265"/>
        </pc:sldMkLst>
        <pc:spChg chg="mod">
          <ac:chgData name="Jarvon Carson" userId="f1f62c45-4a19-4f8e-934b-b4c64f876624" providerId="ADAL" clId="{4406271E-B8F3-4ED8-A990-E3D52CC9C381}" dt="2020-05-04T14:48:11.511" v="142"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4EDFC48B-A766-CA0A-002E-BE1B705386BC}"/>
    <pc:docChg chg="modSld">
      <pc:chgData name="Jarvon Carson" userId="S::jcarson@councilforeconed.org::f1f62c45-4a19-4f8e-934b-b4c64f876624" providerId="AD" clId="Web-{4EDFC48B-A766-CA0A-002E-BE1B705386BC}" dt="2020-05-04T14:40:15.128" v="31" actId="20577"/>
      <pc:docMkLst>
        <pc:docMk/>
      </pc:docMkLst>
      <pc:sldChg chg="modSp">
        <pc:chgData name="Jarvon Carson" userId="S::jcarson@councilforeconed.org::f1f62c45-4a19-4f8e-934b-b4c64f876624" providerId="AD" clId="Web-{4EDFC48B-A766-CA0A-002E-BE1B705386BC}" dt="2020-05-04T14:40:08.706" v="29" actId="20577"/>
        <pc:sldMkLst>
          <pc:docMk/>
          <pc:sldMk cId="485028150" sldId="263"/>
        </pc:sldMkLst>
        <pc:spChg chg="mod">
          <ac:chgData name="Jarvon Carson" userId="S::jcarson@councilforeconed.org::f1f62c45-4a19-4f8e-934b-b4c64f876624" providerId="AD" clId="Web-{4EDFC48B-A766-CA0A-002E-BE1B705386BC}" dt="2020-05-04T14:40:08.706" v="29" actId="20577"/>
          <ac:spMkLst>
            <pc:docMk/>
            <pc:sldMk cId="485028150" sldId="263"/>
            <ac:spMk id="3" creationId="{00000000-0000-0000-0000-000000000000}"/>
          </ac:spMkLst>
        </pc:spChg>
      </pc:sldChg>
      <pc:sldChg chg="modSp">
        <pc:chgData name="Jarvon Carson" userId="S::jcarson@councilforeconed.org::f1f62c45-4a19-4f8e-934b-b4c64f876624" providerId="AD" clId="Web-{4EDFC48B-A766-CA0A-002E-BE1B705386BC}" dt="2020-05-04T14:40:15.128" v="31" actId="20577"/>
        <pc:sldMkLst>
          <pc:docMk/>
          <pc:sldMk cId="4232275338" sldId="264"/>
        </pc:sldMkLst>
        <pc:spChg chg="mod">
          <ac:chgData name="Jarvon Carson" userId="S::jcarson@councilforeconed.org::f1f62c45-4a19-4f8e-934b-b4c64f876624" providerId="AD" clId="Web-{4EDFC48B-A766-CA0A-002E-BE1B705386BC}" dt="2020-05-04T14:40:15.128" v="31" actId="20577"/>
          <ac:spMkLst>
            <pc:docMk/>
            <pc:sldMk cId="4232275338" sldId="264"/>
            <ac:spMk id="3" creationId="{00000000-0000-0000-0000-000000000000}"/>
          </ac:spMkLst>
        </pc:spChg>
      </pc:sldChg>
    </pc:docChg>
  </pc:docChgLst>
  <pc:docChgLst>
    <pc:chgData name="Ruben Rivera" userId="S::rrivera@councilforeconed.org::8fad7a45-b744-4787-91b8-3942cc67532d" providerId="AD" clId="Web-{7B424C08-5B61-4FC0-BD8D-CA0A99683594}"/>
    <pc:docChg chg="addSld modSld">
      <pc:chgData name="Ruben Rivera" userId="S::rrivera@councilforeconed.org::8fad7a45-b744-4787-91b8-3942cc67532d" providerId="AD" clId="Web-{7B424C08-5B61-4FC0-BD8D-CA0A99683594}" dt="2020-03-10T17:13:07.487" v="805" actId="20577"/>
      <pc:docMkLst>
        <pc:docMk/>
      </pc:docMkLst>
      <pc:sldChg chg="delSp">
        <pc:chgData name="Ruben Rivera" userId="S::rrivera@councilforeconed.org::8fad7a45-b744-4787-91b8-3942cc67532d" providerId="AD" clId="Web-{7B424C08-5B61-4FC0-BD8D-CA0A99683594}" dt="2020-03-10T16:42:43.469" v="87"/>
        <pc:sldMkLst>
          <pc:docMk/>
          <pc:sldMk cId="0" sldId="260"/>
        </pc:sldMkLst>
        <pc:graphicFrameChg chg="del">
          <ac:chgData name="Ruben Rivera" userId="S::rrivera@councilforeconed.org::8fad7a45-b744-4787-91b8-3942cc67532d" providerId="AD" clId="Web-{7B424C08-5B61-4FC0-BD8D-CA0A99683594}" dt="2020-03-10T16:42:43.469" v="87"/>
          <ac:graphicFrameMkLst>
            <pc:docMk/>
            <pc:sldMk cId="0" sldId="260"/>
            <ac:graphicFrameMk id="4" creationId="{BA857943-13DD-5B4B-B1B5-FBCAF2B949E3}"/>
          </ac:graphicFrameMkLst>
        </pc:graphicFrameChg>
      </pc:sldChg>
      <pc:sldChg chg="modSp">
        <pc:chgData name="Ruben Rivera" userId="S::rrivera@councilforeconed.org::8fad7a45-b744-4787-91b8-3942cc67532d" providerId="AD" clId="Web-{7B424C08-5B61-4FC0-BD8D-CA0A99683594}" dt="2020-03-10T17:13:07.487" v="804" actId="20577"/>
        <pc:sldMkLst>
          <pc:docMk/>
          <pc:sldMk cId="2696024708" sldId="261"/>
        </pc:sldMkLst>
        <pc:spChg chg="mod">
          <ac:chgData name="Ruben Rivera" userId="S::rrivera@councilforeconed.org::8fad7a45-b744-4787-91b8-3942cc67532d" providerId="AD" clId="Web-{7B424C08-5B61-4FC0-BD8D-CA0A99683594}" dt="2020-03-10T16:56:38.048" v="700" actId="1076"/>
          <ac:spMkLst>
            <pc:docMk/>
            <pc:sldMk cId="2696024708" sldId="261"/>
            <ac:spMk id="2" creationId="{00000000-0000-0000-0000-000000000000}"/>
          </ac:spMkLst>
        </pc:spChg>
        <pc:spChg chg="mod">
          <ac:chgData name="Ruben Rivera" userId="S::rrivera@councilforeconed.org::8fad7a45-b744-4787-91b8-3942cc67532d" providerId="AD" clId="Web-{7B424C08-5B61-4FC0-BD8D-CA0A99683594}" dt="2020-03-10T17:13:07.487" v="804" actId="20577"/>
          <ac:spMkLst>
            <pc:docMk/>
            <pc:sldMk cId="2696024708" sldId="261"/>
            <ac:spMk id="3" creationId="{D213714B-F9E8-8C44-9AF8-383F3F244D95}"/>
          </ac:spMkLst>
        </pc:spChg>
      </pc:sldChg>
      <pc:sldChg chg="addSp delSp modSp add mod replId setBg setClrOvrMap">
        <pc:chgData name="Ruben Rivera" userId="S::rrivera@councilforeconed.org::8fad7a45-b744-4787-91b8-3942cc67532d" providerId="AD" clId="Web-{7B424C08-5B61-4FC0-BD8D-CA0A99683594}" dt="2020-03-10T16:45:41.844" v="126" actId="1076"/>
        <pc:sldMkLst>
          <pc:docMk/>
          <pc:sldMk cId="3342615815" sldId="266"/>
        </pc:sldMkLst>
        <pc:spChg chg="mod">
          <ac:chgData name="Ruben Rivera" userId="S::rrivera@councilforeconed.org::8fad7a45-b744-4787-91b8-3942cc67532d" providerId="AD" clId="Web-{7B424C08-5B61-4FC0-BD8D-CA0A99683594}" dt="2020-03-10T16:45:11.626" v="120"/>
          <ac:spMkLst>
            <pc:docMk/>
            <pc:sldMk cId="3342615815" sldId="266"/>
            <ac:spMk id="2" creationId="{00000000-0000-0000-0000-000000000000}"/>
          </ac:spMkLst>
        </pc:spChg>
        <pc:spChg chg="add mod ord">
          <ac:chgData name="Ruben Rivera" userId="S::rrivera@councilforeconed.org::8fad7a45-b744-4787-91b8-3942cc67532d" providerId="AD" clId="Web-{7B424C08-5B61-4FC0-BD8D-CA0A99683594}" dt="2020-03-10T16:45:41.844" v="126" actId="1076"/>
          <ac:spMkLst>
            <pc:docMk/>
            <pc:sldMk cId="3342615815" sldId="266"/>
            <ac:spMk id="3" creationId="{03AF44DA-7F29-495C-9279-01A773172FC7}"/>
          </ac:spMkLst>
        </pc:spChg>
        <pc:spChg chg="add del">
          <ac:chgData name="Ruben Rivera" userId="S::rrivera@councilforeconed.org::8fad7a45-b744-4787-91b8-3942cc67532d" providerId="AD" clId="Web-{7B424C08-5B61-4FC0-BD8D-CA0A99683594}" dt="2020-03-10T16:45:02.954" v="118"/>
          <ac:spMkLst>
            <pc:docMk/>
            <pc:sldMk cId="3342615815" sldId="266"/>
            <ac:spMk id="7" creationId="{A3BAF07C-C39E-42EB-BB22-8D46691D9735}"/>
          </ac:spMkLst>
        </pc:spChg>
        <pc:spChg chg="add del">
          <ac:chgData name="Ruben Rivera" userId="S::rrivera@councilforeconed.org::8fad7a45-b744-4787-91b8-3942cc67532d" providerId="AD" clId="Web-{7B424C08-5B61-4FC0-BD8D-CA0A99683594}" dt="2020-03-10T16:44:58.844" v="114"/>
          <ac:spMkLst>
            <pc:docMk/>
            <pc:sldMk cId="3342615815" sldId="266"/>
            <ac:spMk id="9" creationId="{81AEB8A9-B768-4E30-BA55-D919E6687343}"/>
          </ac:spMkLst>
        </pc:spChg>
        <pc:spChg chg="add del">
          <ac:chgData name="Ruben Rivera" userId="S::rrivera@councilforeconed.org::8fad7a45-b744-4787-91b8-3942cc67532d" providerId="AD" clId="Web-{7B424C08-5B61-4FC0-BD8D-CA0A99683594}" dt="2020-03-10T16:45:02.954" v="118"/>
          <ac:spMkLst>
            <pc:docMk/>
            <pc:sldMk cId="3342615815" sldId="266"/>
            <ac:spMk id="32" creationId="{44C110BA-81E8-4247-853A-5F2B93E92E46}"/>
          </ac:spMkLst>
        </pc:spChg>
        <pc:grpChg chg="add del">
          <ac:chgData name="Ruben Rivera" userId="S::rrivera@councilforeconed.org::8fad7a45-b744-4787-91b8-3942cc67532d" providerId="AD" clId="Web-{7B424C08-5B61-4FC0-BD8D-CA0A99683594}" dt="2020-03-10T16:45:02.954" v="118"/>
          <ac:grpSpMkLst>
            <pc:docMk/>
            <pc:sldMk cId="3342615815" sldId="266"/>
            <ac:grpSpMk id="11" creationId="{D8E9CF54-0466-4261-9E62-0249E60E1886}"/>
          </ac:grpSpMkLst>
        </pc:grpChg>
        <pc:picChg chg="add mod">
          <ac:chgData name="Ruben Rivera" userId="S::rrivera@councilforeconed.org::8fad7a45-b744-4787-91b8-3942cc67532d" providerId="AD" clId="Web-{7B424C08-5B61-4FC0-BD8D-CA0A99683594}" dt="2020-03-10T16:45:33.282" v="125" actId="1076"/>
          <ac:picMkLst>
            <pc:docMk/>
            <pc:sldMk cId="3342615815" sldId="266"/>
            <ac:picMk id="4" creationId="{85988BD1-7DE7-45DD-9D4C-654DA4937CCE}"/>
          </ac:picMkLst>
        </pc:picChg>
        <pc:cxnChg chg="add del">
          <ac:chgData name="Ruben Rivera" userId="S::rrivera@councilforeconed.org::8fad7a45-b744-4787-91b8-3942cc67532d" providerId="AD" clId="Web-{7B424C08-5B61-4FC0-BD8D-CA0A99683594}" dt="2020-03-10T16:45:00.719" v="116"/>
          <ac:cxnSpMkLst>
            <pc:docMk/>
            <pc:sldMk cId="3342615815" sldId="266"/>
            <ac:cxnSpMk id="6" creationId="{39B7FDC9-F0CE-43A7-9F2A-83DD09DC3453}"/>
          </ac:cxnSpMkLst>
        </pc:cxnChg>
      </pc:sldChg>
      <pc:sldChg chg="add replId">
        <pc:chgData name="Ruben Rivera" userId="S::rrivera@councilforeconed.org::8fad7a45-b744-4787-91b8-3942cc67532d" providerId="AD" clId="Web-{7B424C08-5B61-4FC0-BD8D-CA0A99683594}" dt="2020-03-10T16:52:16.360" v="653"/>
        <pc:sldMkLst>
          <pc:docMk/>
          <pc:sldMk cId="348903906" sldId="267"/>
        </pc:sldMkLst>
      </pc:sldChg>
    </pc:docChg>
  </pc:docChgLst>
  <pc:docChgLst>
    <pc:chgData name="Jarvon Carson" userId="f1f62c45-4a19-4f8e-934b-b4c64f876624" providerId="ADAL" clId="{31B01ABE-4DEB-47CA-93D9-607276731FF5}"/>
    <pc:docChg chg="modSld">
      <pc:chgData name="Jarvon Carson" userId="f1f62c45-4a19-4f8e-934b-b4c64f876624" providerId="ADAL" clId="{31B01ABE-4DEB-47CA-93D9-607276731FF5}" dt="2020-05-04T14:15:40.174" v="139" actId="20577"/>
      <pc:docMkLst>
        <pc:docMk/>
      </pc:docMkLst>
      <pc:sldChg chg="modSp modAnim">
        <pc:chgData name="Jarvon Carson" userId="f1f62c45-4a19-4f8e-934b-b4c64f876624" providerId="ADAL" clId="{31B01ABE-4DEB-47CA-93D9-607276731FF5}" dt="2020-05-04T14:15:40.174" v="139" actId="20577"/>
        <pc:sldMkLst>
          <pc:docMk/>
          <pc:sldMk cId="1287334080" sldId="265"/>
        </pc:sldMkLst>
        <pc:spChg chg="mod">
          <ac:chgData name="Jarvon Carson" userId="f1f62c45-4a19-4f8e-934b-b4c64f876624" providerId="ADAL" clId="{31B01ABE-4DEB-47CA-93D9-607276731FF5}" dt="2020-05-04T14:15:40.174" v="139" actId="20577"/>
          <ac:spMkLst>
            <pc:docMk/>
            <pc:sldMk cId="1287334080" sldId="265"/>
            <ac:spMk id="3" creationId="{00000000-0000-0000-0000-000000000000}"/>
          </ac:spMkLst>
        </pc:spChg>
      </pc:sldChg>
    </pc:docChg>
  </pc:docChgLst>
  <pc:docChgLst>
    <pc:chgData name="Jarvon Carson" userId="S::jcarson@councilforeconed.org::f1f62c45-4a19-4f8e-934b-b4c64f876624" providerId="AD" clId="Web-{3535A530-8E63-1395-1FF0-D851389F8592}"/>
    <pc:docChg chg="delSld modSld">
      <pc:chgData name="Jarvon Carson" userId="S::jcarson@councilforeconed.org::f1f62c45-4a19-4f8e-934b-b4c64f876624" providerId="AD" clId="Web-{3535A530-8E63-1395-1FF0-D851389F8592}" dt="2020-03-13T18:48:13.960" v="71" actId="20577"/>
      <pc:docMkLst>
        <pc:docMk/>
      </pc:docMkLst>
      <pc:sldChg chg="modSp">
        <pc:chgData name="Jarvon Carson" userId="S::jcarson@councilforeconed.org::f1f62c45-4a19-4f8e-934b-b4c64f876624" providerId="AD" clId="Web-{3535A530-8E63-1395-1FF0-D851389F8592}" dt="2020-03-13T18:48:13.709" v="69" actId="20577"/>
        <pc:sldMkLst>
          <pc:docMk/>
          <pc:sldMk cId="0" sldId="256"/>
        </pc:sldMkLst>
        <pc:spChg chg="mod">
          <ac:chgData name="Jarvon Carson" userId="S::jcarson@councilforeconed.org::f1f62c45-4a19-4f8e-934b-b4c64f876624" providerId="AD" clId="Web-{3535A530-8E63-1395-1FF0-D851389F8592}" dt="2020-03-13T18:48:13.709" v="69" actId="20577"/>
          <ac:spMkLst>
            <pc:docMk/>
            <pc:sldMk cId="0" sldId="256"/>
            <ac:spMk id="2" creationId="{00000000-0000-0000-0000-000000000000}"/>
          </ac:spMkLst>
        </pc:spChg>
      </pc:sldChg>
      <pc:sldChg chg="modSp del">
        <pc:chgData name="Jarvon Carson" userId="S::jcarson@councilforeconed.org::f1f62c45-4a19-4f8e-934b-b4c64f876624" providerId="AD" clId="Web-{3535A530-8E63-1395-1FF0-D851389F8592}" dt="2020-03-13T18:47:30.990" v="40"/>
        <pc:sldMkLst>
          <pc:docMk/>
          <pc:sldMk cId="0" sldId="259"/>
        </pc:sldMkLst>
        <pc:spChg chg="mod">
          <ac:chgData name="Jarvon Carson" userId="S::jcarson@councilforeconed.org::f1f62c45-4a19-4f8e-934b-b4c64f876624" providerId="AD" clId="Web-{3535A530-8E63-1395-1FF0-D851389F8592}" dt="2020-03-13T18:46:39.537" v="0" actId="20577"/>
          <ac:spMkLst>
            <pc:docMk/>
            <pc:sldMk cId="0" sldId="259"/>
            <ac:spMk id="3" creationId="{00000000-0000-0000-0000-000000000000}"/>
          </ac:spMkLst>
        </pc:spChg>
      </pc:sldChg>
    </pc:docChg>
  </pc:docChgLst>
  <pc:docChgLst>
    <pc:chgData name="Jarvon Carson" userId="S::jcarson@councilforeconed.org::f1f62c45-4a19-4f8e-934b-b4c64f876624" providerId="AD" clId="Web-{0B412A17-86B5-D3BE-723F-5A9DF60A3B8C}"/>
    <pc:docChg chg="addSld modSld">
      <pc:chgData name="Jarvon Carson" userId="S::jcarson@councilforeconed.org::f1f62c45-4a19-4f8e-934b-b4c64f876624" providerId="AD" clId="Web-{0B412A17-86B5-D3BE-723F-5A9DF60A3B8C}" dt="2020-06-09T17:09:54.926" v="11" actId="20577"/>
      <pc:docMkLst>
        <pc:docMk/>
      </pc:docMkLst>
      <pc:sldChg chg="modSp new">
        <pc:chgData name="Jarvon Carson" userId="S::jcarson@councilforeconed.org::f1f62c45-4a19-4f8e-934b-b4c64f876624" providerId="AD" clId="Web-{0B412A17-86B5-D3BE-723F-5A9DF60A3B8C}" dt="2020-06-09T17:09:54.926" v="11" actId="20577"/>
        <pc:sldMkLst>
          <pc:docMk/>
          <pc:sldMk cId="2071578897" sldId="268"/>
        </pc:sldMkLst>
        <pc:spChg chg="mod">
          <ac:chgData name="Jarvon Carson" userId="S::jcarson@councilforeconed.org::f1f62c45-4a19-4f8e-934b-b4c64f876624" providerId="AD" clId="Web-{0B412A17-86B5-D3BE-723F-5A9DF60A3B8C}" dt="2020-06-09T17:09:54.926" v="11" actId="20577"/>
          <ac:spMkLst>
            <pc:docMk/>
            <pc:sldMk cId="2071578897" sldId="268"/>
            <ac:spMk id="2" creationId="{D881C49A-50A7-49D5-B1A2-57AAF226F5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7/20/2020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36</a:t>
            </a:fld>
            <a:endParaRPr lang="en-US"/>
          </a:p>
        </p:txBody>
      </p:sp>
    </p:spTree>
    <p:extLst>
      <p:ext uri="{BB962C8B-B14F-4D97-AF65-F5344CB8AC3E}">
        <p14:creationId xmlns:p14="http://schemas.microsoft.com/office/powerpoint/2010/main" val="357378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38</a:t>
            </a:fld>
            <a:endParaRPr lang="en-US"/>
          </a:p>
        </p:txBody>
      </p:sp>
    </p:spTree>
    <p:extLst>
      <p:ext uri="{BB962C8B-B14F-4D97-AF65-F5344CB8AC3E}">
        <p14:creationId xmlns:p14="http://schemas.microsoft.com/office/powerpoint/2010/main" val="323282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7885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626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2823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1"/>
        <p:cNvGrpSpPr/>
        <p:nvPr/>
      </p:nvGrpSpPr>
      <p:grpSpPr>
        <a:xfrm>
          <a:off x="0" y="0"/>
          <a:ext cx="0" cy="0"/>
          <a:chOff x="0" y="0"/>
          <a:chExt cx="0" cy="0"/>
        </a:xfrm>
      </p:grpSpPr>
      <p:pic>
        <p:nvPicPr>
          <p:cNvPr id="82" name="Google Shape;82;p50"/>
          <p:cNvPicPr preferRelativeResize="0"/>
          <p:nvPr/>
        </p:nvPicPr>
        <p:blipFill rotWithShape="1">
          <a:blip r:embed="rId2">
            <a:alphaModFix/>
          </a:blip>
          <a:srcRect/>
          <a:stretch/>
        </p:blipFill>
        <p:spPr>
          <a:xfrm>
            <a:off x="8486650" y="709768"/>
            <a:ext cx="559400" cy="735433"/>
          </a:xfrm>
          <a:prstGeom prst="rect">
            <a:avLst/>
          </a:prstGeom>
          <a:noFill/>
          <a:ln>
            <a:noFill/>
          </a:ln>
        </p:spPr>
      </p:pic>
      <p:grpSp>
        <p:nvGrpSpPr>
          <p:cNvPr id="83" name="Google Shape;83;p50"/>
          <p:cNvGrpSpPr/>
          <p:nvPr/>
        </p:nvGrpSpPr>
        <p:grpSpPr>
          <a:xfrm>
            <a:off x="0" y="1078871"/>
            <a:ext cx="9144000" cy="886800"/>
            <a:chOff x="0" y="809153"/>
            <a:chExt cx="9144000" cy="665100"/>
          </a:xfrm>
        </p:grpSpPr>
        <p:sp>
          <p:nvSpPr>
            <p:cNvPr id="84" name="Google Shape;84;p50"/>
            <p:cNvSpPr/>
            <p:nvPr/>
          </p:nvSpPr>
          <p:spPr>
            <a:xfrm>
              <a:off x="0" y="809153"/>
              <a:ext cx="9144000" cy="665100"/>
            </a:xfrm>
            <a:prstGeom prst="rect">
              <a:avLst/>
            </a:prstGeom>
            <a:solidFill>
              <a:srgbClr val="001033">
                <a:alpha val="3294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0"/>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50"/>
          <p:cNvSpPr txBox="1">
            <a:spLocks noGrp="1"/>
          </p:cNvSpPr>
          <p:nvPr>
            <p:ph type="title"/>
          </p:nvPr>
        </p:nvSpPr>
        <p:spPr>
          <a:xfrm>
            <a:off x="514800" y="1078867"/>
            <a:ext cx="6373800" cy="886800"/>
          </a:xfrm>
          <a:prstGeom prst="rect">
            <a:avLst/>
          </a:prstGeom>
          <a:noFill/>
          <a:ln>
            <a:noFill/>
          </a:ln>
          <a:effectLst>
            <a:outerShdw blurRad="42863" dist="9525" dir="5400000" algn="bl" rotWithShape="0">
              <a:schemeClr val="dk1">
                <a:alpha val="14901"/>
              </a:schemeClr>
            </a:outerShdw>
          </a:effectLst>
        </p:spPr>
        <p:txBody>
          <a:bodyPr spcFirstLastPara="1" wrap="square" lIns="0" tIns="0" rIns="0" bIns="0" anchor="ctr" anchorCtr="0">
            <a:noAutofit/>
          </a:bodyPr>
          <a:lstStyle>
            <a:lvl1pPr lvl="0" algn="l">
              <a:lnSpc>
                <a:spcPct val="90000"/>
              </a:lnSpc>
              <a:spcBef>
                <a:spcPts val="0"/>
              </a:spcBef>
              <a:spcAft>
                <a:spcPts val="0"/>
              </a:spcAft>
              <a:buSzPts val="3600"/>
              <a:buNone/>
              <a:defRPr/>
            </a:lvl1pPr>
            <a:lvl2pPr lvl="1" algn="l">
              <a:lnSpc>
                <a:spcPct val="90000"/>
              </a:lnSpc>
              <a:spcBef>
                <a:spcPts val="0"/>
              </a:spcBef>
              <a:spcAft>
                <a:spcPts val="0"/>
              </a:spcAft>
              <a:buSzPts val="3600"/>
              <a:buNone/>
              <a:defRPr/>
            </a:lvl2pPr>
            <a:lvl3pPr lvl="2" algn="l">
              <a:lnSpc>
                <a:spcPct val="90000"/>
              </a:lnSpc>
              <a:spcBef>
                <a:spcPts val="0"/>
              </a:spcBef>
              <a:spcAft>
                <a:spcPts val="0"/>
              </a:spcAft>
              <a:buSzPts val="3600"/>
              <a:buNone/>
              <a:defRPr/>
            </a:lvl3pPr>
            <a:lvl4pPr lvl="3" algn="l">
              <a:lnSpc>
                <a:spcPct val="90000"/>
              </a:lnSpc>
              <a:spcBef>
                <a:spcPts val="0"/>
              </a:spcBef>
              <a:spcAft>
                <a:spcPts val="0"/>
              </a:spcAft>
              <a:buSzPts val="3600"/>
              <a:buNone/>
              <a:defRPr/>
            </a:lvl4pPr>
            <a:lvl5pPr lvl="4" algn="l">
              <a:lnSpc>
                <a:spcPct val="90000"/>
              </a:lnSpc>
              <a:spcBef>
                <a:spcPts val="0"/>
              </a:spcBef>
              <a:spcAft>
                <a:spcPts val="0"/>
              </a:spcAft>
              <a:buSzPts val="3600"/>
              <a:buNone/>
              <a:defRPr/>
            </a:lvl5pPr>
            <a:lvl6pPr lvl="5" algn="l">
              <a:lnSpc>
                <a:spcPct val="90000"/>
              </a:lnSpc>
              <a:spcBef>
                <a:spcPts val="0"/>
              </a:spcBef>
              <a:spcAft>
                <a:spcPts val="0"/>
              </a:spcAft>
              <a:buSzPts val="3600"/>
              <a:buNone/>
              <a:defRPr/>
            </a:lvl6pPr>
            <a:lvl7pPr lvl="6" algn="l">
              <a:lnSpc>
                <a:spcPct val="90000"/>
              </a:lnSpc>
              <a:spcBef>
                <a:spcPts val="0"/>
              </a:spcBef>
              <a:spcAft>
                <a:spcPts val="0"/>
              </a:spcAft>
              <a:buSzPts val="3600"/>
              <a:buNone/>
              <a:defRPr/>
            </a:lvl7pPr>
            <a:lvl8pPr lvl="7" algn="l">
              <a:lnSpc>
                <a:spcPct val="90000"/>
              </a:lnSpc>
              <a:spcBef>
                <a:spcPts val="0"/>
              </a:spcBef>
              <a:spcAft>
                <a:spcPts val="0"/>
              </a:spcAft>
              <a:buSzPts val="3600"/>
              <a:buNone/>
              <a:defRPr/>
            </a:lvl8pPr>
            <a:lvl9pPr lvl="8" algn="l">
              <a:lnSpc>
                <a:spcPct val="90000"/>
              </a:lnSpc>
              <a:spcBef>
                <a:spcPts val="0"/>
              </a:spcBef>
              <a:spcAft>
                <a:spcPts val="0"/>
              </a:spcAft>
              <a:buSzPts val="3600"/>
              <a:buNone/>
              <a:defRPr/>
            </a:lvl9pPr>
          </a:lstStyle>
          <a:p>
            <a:r>
              <a:rPr lang="en-US" smtClean="0"/>
              <a:t>Click to edit Master title style</a:t>
            </a:r>
            <a:endParaRPr/>
          </a:p>
        </p:txBody>
      </p:sp>
      <p:sp>
        <p:nvSpPr>
          <p:cNvPr id="87" name="Google Shape;87;p50"/>
          <p:cNvSpPr txBox="1">
            <a:spLocks noGrp="1"/>
          </p:cNvSpPr>
          <p:nvPr>
            <p:ph type="body" idx="1"/>
          </p:nvPr>
        </p:nvSpPr>
        <p:spPr>
          <a:xfrm>
            <a:off x="514800" y="2110367"/>
            <a:ext cx="2489400" cy="3947200"/>
          </a:xfrm>
          <a:prstGeom prst="rect">
            <a:avLst/>
          </a:prstGeom>
          <a:noFill/>
          <a:ln>
            <a:noFill/>
          </a:ln>
          <a:effectLst>
            <a:outerShdw blurRad="42863" dist="9525" dir="5400000" algn="bl" rotWithShape="0">
              <a:schemeClr val="dk1">
                <a:alpha val="14901"/>
              </a:schemeClr>
            </a:outerShdw>
          </a:effectLst>
        </p:spPr>
        <p:txBody>
          <a:bodyPr spcFirstLastPara="1" wrap="square" lIns="0" tIns="0" rIns="0" bIns="0" anchor="t" anchorCtr="0">
            <a:noAutofit/>
          </a:bodyPr>
          <a:lstStyle>
            <a:lvl1pPr marL="457200" lvl="0" indent="-355600" algn="l">
              <a:lnSpc>
                <a:spcPct val="115000"/>
              </a:lnSpc>
              <a:spcBef>
                <a:spcPts val="600"/>
              </a:spcBef>
              <a:spcAft>
                <a:spcPts val="0"/>
              </a:spcAft>
              <a:buSzPts val="2000"/>
              <a:buChar char="▸"/>
              <a:defRPr sz="2000"/>
            </a:lvl1pPr>
            <a:lvl2pPr marL="914400" lvl="1" indent="-355600" algn="l">
              <a:lnSpc>
                <a:spcPct val="115000"/>
              </a:lnSpc>
              <a:spcBef>
                <a:spcPts val="0"/>
              </a:spcBef>
              <a:spcAft>
                <a:spcPts val="0"/>
              </a:spcAft>
              <a:buSzPts val="2000"/>
              <a:buChar char="▹"/>
              <a:defRPr sz="2000"/>
            </a:lvl2pPr>
            <a:lvl3pPr marL="1371600" lvl="2" indent="-355600" algn="l">
              <a:lnSpc>
                <a:spcPct val="115000"/>
              </a:lnSpc>
              <a:spcBef>
                <a:spcPts val="0"/>
              </a:spcBef>
              <a:spcAft>
                <a:spcPts val="0"/>
              </a:spcAft>
              <a:buSzPts val="2000"/>
              <a:buChar char="▹"/>
              <a:defRPr sz="2000"/>
            </a:lvl3pPr>
            <a:lvl4pPr marL="1828800" lvl="3" indent="-355600" algn="l">
              <a:lnSpc>
                <a:spcPct val="115000"/>
              </a:lnSpc>
              <a:spcBef>
                <a:spcPts val="0"/>
              </a:spcBef>
              <a:spcAft>
                <a:spcPts val="0"/>
              </a:spcAft>
              <a:buSzPts val="2000"/>
              <a:buChar char="▹"/>
              <a:defRPr sz="2000"/>
            </a:lvl4pPr>
            <a:lvl5pPr marL="2286000" lvl="4" indent="-355600" algn="l">
              <a:lnSpc>
                <a:spcPct val="115000"/>
              </a:lnSpc>
              <a:spcBef>
                <a:spcPts val="0"/>
              </a:spcBef>
              <a:spcAft>
                <a:spcPts val="0"/>
              </a:spcAft>
              <a:buSzPts val="2000"/>
              <a:buChar char="▹"/>
              <a:defRPr sz="2000"/>
            </a:lvl5pPr>
            <a:lvl6pPr marL="2743200" lvl="5" indent="-355600" algn="l">
              <a:lnSpc>
                <a:spcPct val="115000"/>
              </a:lnSpc>
              <a:spcBef>
                <a:spcPts val="0"/>
              </a:spcBef>
              <a:spcAft>
                <a:spcPts val="0"/>
              </a:spcAft>
              <a:buSzPts val="2000"/>
              <a:buChar char="▹"/>
              <a:defRPr sz="2000"/>
            </a:lvl6pPr>
            <a:lvl7pPr marL="3200400" lvl="6" indent="-355600" algn="l">
              <a:lnSpc>
                <a:spcPct val="115000"/>
              </a:lnSpc>
              <a:spcBef>
                <a:spcPts val="0"/>
              </a:spcBef>
              <a:spcAft>
                <a:spcPts val="0"/>
              </a:spcAft>
              <a:buSzPts val="2000"/>
              <a:buChar char="▹"/>
              <a:defRPr sz="2000"/>
            </a:lvl7pPr>
            <a:lvl8pPr marL="3657600" lvl="7" indent="-355600" algn="l">
              <a:lnSpc>
                <a:spcPct val="115000"/>
              </a:lnSpc>
              <a:spcBef>
                <a:spcPts val="0"/>
              </a:spcBef>
              <a:spcAft>
                <a:spcPts val="0"/>
              </a:spcAft>
              <a:buSzPts val="2000"/>
              <a:buChar char="▹"/>
              <a:defRPr sz="2000"/>
            </a:lvl8pPr>
            <a:lvl9pPr marL="4114800" lvl="8" indent="-355600" algn="l">
              <a:lnSpc>
                <a:spcPct val="115000"/>
              </a:lnSpc>
              <a:spcBef>
                <a:spcPts val="0"/>
              </a:spcBef>
              <a:spcAft>
                <a:spcPts val="0"/>
              </a:spcAft>
              <a:buSzPts val="2000"/>
              <a:buChar char="■"/>
              <a:defRPr sz="2000"/>
            </a:lvl9pPr>
          </a:lstStyle>
          <a:p>
            <a:pPr lvl="0"/>
            <a:r>
              <a:rPr lang="en-US" smtClean="0"/>
              <a:t>Edit Master text styles</a:t>
            </a:r>
          </a:p>
        </p:txBody>
      </p:sp>
      <p:sp>
        <p:nvSpPr>
          <p:cNvPr id="88" name="Google Shape;88;p50"/>
          <p:cNvSpPr txBox="1">
            <a:spLocks noGrp="1"/>
          </p:cNvSpPr>
          <p:nvPr>
            <p:ph type="body" idx="2"/>
          </p:nvPr>
        </p:nvSpPr>
        <p:spPr>
          <a:xfrm>
            <a:off x="3295205" y="2110367"/>
            <a:ext cx="2489400" cy="3947200"/>
          </a:xfrm>
          <a:prstGeom prst="rect">
            <a:avLst/>
          </a:prstGeom>
          <a:noFill/>
          <a:ln>
            <a:noFill/>
          </a:ln>
          <a:effectLst>
            <a:outerShdw blurRad="42863" dist="9525" dir="5400000" algn="bl" rotWithShape="0">
              <a:schemeClr val="dk1">
                <a:alpha val="14901"/>
              </a:schemeClr>
            </a:outerShdw>
          </a:effectLst>
        </p:spPr>
        <p:txBody>
          <a:bodyPr spcFirstLastPara="1" wrap="square" lIns="0" tIns="0" rIns="0" bIns="0" anchor="t" anchorCtr="0">
            <a:noAutofit/>
          </a:bodyPr>
          <a:lstStyle>
            <a:lvl1pPr marL="457200" lvl="0" indent="-355600" algn="l">
              <a:lnSpc>
                <a:spcPct val="115000"/>
              </a:lnSpc>
              <a:spcBef>
                <a:spcPts val="600"/>
              </a:spcBef>
              <a:spcAft>
                <a:spcPts val="0"/>
              </a:spcAft>
              <a:buSzPts val="2000"/>
              <a:buChar char="▸"/>
              <a:defRPr sz="2000"/>
            </a:lvl1pPr>
            <a:lvl2pPr marL="914400" lvl="1" indent="-355600" algn="l">
              <a:lnSpc>
                <a:spcPct val="115000"/>
              </a:lnSpc>
              <a:spcBef>
                <a:spcPts val="0"/>
              </a:spcBef>
              <a:spcAft>
                <a:spcPts val="0"/>
              </a:spcAft>
              <a:buSzPts val="2000"/>
              <a:buChar char="▹"/>
              <a:defRPr sz="2000"/>
            </a:lvl2pPr>
            <a:lvl3pPr marL="1371600" lvl="2" indent="-355600" algn="l">
              <a:lnSpc>
                <a:spcPct val="115000"/>
              </a:lnSpc>
              <a:spcBef>
                <a:spcPts val="0"/>
              </a:spcBef>
              <a:spcAft>
                <a:spcPts val="0"/>
              </a:spcAft>
              <a:buSzPts val="2000"/>
              <a:buChar char="▹"/>
              <a:defRPr sz="2000"/>
            </a:lvl3pPr>
            <a:lvl4pPr marL="1828800" lvl="3" indent="-355600" algn="l">
              <a:lnSpc>
                <a:spcPct val="115000"/>
              </a:lnSpc>
              <a:spcBef>
                <a:spcPts val="0"/>
              </a:spcBef>
              <a:spcAft>
                <a:spcPts val="0"/>
              </a:spcAft>
              <a:buSzPts val="2000"/>
              <a:buChar char="▹"/>
              <a:defRPr sz="2000"/>
            </a:lvl4pPr>
            <a:lvl5pPr marL="2286000" lvl="4" indent="-355600" algn="l">
              <a:lnSpc>
                <a:spcPct val="115000"/>
              </a:lnSpc>
              <a:spcBef>
                <a:spcPts val="0"/>
              </a:spcBef>
              <a:spcAft>
                <a:spcPts val="0"/>
              </a:spcAft>
              <a:buSzPts val="2000"/>
              <a:buChar char="▹"/>
              <a:defRPr sz="2000"/>
            </a:lvl5pPr>
            <a:lvl6pPr marL="2743200" lvl="5" indent="-355600" algn="l">
              <a:lnSpc>
                <a:spcPct val="115000"/>
              </a:lnSpc>
              <a:spcBef>
                <a:spcPts val="0"/>
              </a:spcBef>
              <a:spcAft>
                <a:spcPts val="0"/>
              </a:spcAft>
              <a:buSzPts val="2000"/>
              <a:buChar char="▹"/>
              <a:defRPr sz="2000"/>
            </a:lvl6pPr>
            <a:lvl7pPr marL="3200400" lvl="6" indent="-355600" algn="l">
              <a:lnSpc>
                <a:spcPct val="115000"/>
              </a:lnSpc>
              <a:spcBef>
                <a:spcPts val="0"/>
              </a:spcBef>
              <a:spcAft>
                <a:spcPts val="0"/>
              </a:spcAft>
              <a:buSzPts val="2000"/>
              <a:buChar char="▹"/>
              <a:defRPr sz="2000"/>
            </a:lvl7pPr>
            <a:lvl8pPr marL="3657600" lvl="7" indent="-355600" algn="l">
              <a:lnSpc>
                <a:spcPct val="115000"/>
              </a:lnSpc>
              <a:spcBef>
                <a:spcPts val="0"/>
              </a:spcBef>
              <a:spcAft>
                <a:spcPts val="0"/>
              </a:spcAft>
              <a:buSzPts val="2000"/>
              <a:buChar char="▹"/>
              <a:defRPr sz="2000"/>
            </a:lvl8pPr>
            <a:lvl9pPr marL="4114800" lvl="8" indent="-355600" algn="l">
              <a:lnSpc>
                <a:spcPct val="115000"/>
              </a:lnSpc>
              <a:spcBef>
                <a:spcPts val="0"/>
              </a:spcBef>
              <a:spcAft>
                <a:spcPts val="0"/>
              </a:spcAft>
              <a:buSzPts val="2000"/>
              <a:buChar char="■"/>
              <a:defRPr sz="2000"/>
            </a:lvl9pPr>
          </a:lstStyle>
          <a:p>
            <a:pPr lvl="0"/>
            <a:r>
              <a:rPr lang="en-US" smtClean="0"/>
              <a:t>Edit Master text styles</a:t>
            </a:r>
          </a:p>
        </p:txBody>
      </p:sp>
      <p:sp>
        <p:nvSpPr>
          <p:cNvPr id="89" name="Google Shape;89;p50"/>
          <p:cNvSpPr txBox="1">
            <a:spLocks noGrp="1"/>
          </p:cNvSpPr>
          <p:nvPr>
            <p:ph type="body" idx="3"/>
          </p:nvPr>
        </p:nvSpPr>
        <p:spPr>
          <a:xfrm>
            <a:off x="6075610" y="2110367"/>
            <a:ext cx="2489400" cy="3947200"/>
          </a:xfrm>
          <a:prstGeom prst="rect">
            <a:avLst/>
          </a:prstGeom>
          <a:noFill/>
          <a:ln>
            <a:noFill/>
          </a:ln>
          <a:effectLst>
            <a:outerShdw blurRad="42863" dist="9525" dir="5400000" algn="bl" rotWithShape="0">
              <a:schemeClr val="dk1">
                <a:alpha val="14901"/>
              </a:schemeClr>
            </a:outerShdw>
          </a:effectLst>
        </p:spPr>
        <p:txBody>
          <a:bodyPr spcFirstLastPara="1" wrap="square" lIns="0" tIns="0" rIns="0" bIns="0" anchor="t" anchorCtr="0">
            <a:noAutofit/>
          </a:bodyPr>
          <a:lstStyle>
            <a:lvl1pPr marL="457200" lvl="0" indent="-355600" algn="l">
              <a:lnSpc>
                <a:spcPct val="115000"/>
              </a:lnSpc>
              <a:spcBef>
                <a:spcPts val="600"/>
              </a:spcBef>
              <a:spcAft>
                <a:spcPts val="0"/>
              </a:spcAft>
              <a:buSzPts val="2000"/>
              <a:buChar char="▸"/>
              <a:defRPr sz="2000"/>
            </a:lvl1pPr>
            <a:lvl2pPr marL="914400" lvl="1" indent="-355600" algn="l">
              <a:lnSpc>
                <a:spcPct val="115000"/>
              </a:lnSpc>
              <a:spcBef>
                <a:spcPts val="0"/>
              </a:spcBef>
              <a:spcAft>
                <a:spcPts val="0"/>
              </a:spcAft>
              <a:buSzPts val="2000"/>
              <a:buChar char="▹"/>
              <a:defRPr sz="2000"/>
            </a:lvl2pPr>
            <a:lvl3pPr marL="1371600" lvl="2" indent="-355600" algn="l">
              <a:lnSpc>
                <a:spcPct val="115000"/>
              </a:lnSpc>
              <a:spcBef>
                <a:spcPts val="0"/>
              </a:spcBef>
              <a:spcAft>
                <a:spcPts val="0"/>
              </a:spcAft>
              <a:buSzPts val="2000"/>
              <a:buChar char="▹"/>
              <a:defRPr sz="2000"/>
            </a:lvl3pPr>
            <a:lvl4pPr marL="1828800" lvl="3" indent="-355600" algn="l">
              <a:lnSpc>
                <a:spcPct val="115000"/>
              </a:lnSpc>
              <a:spcBef>
                <a:spcPts val="0"/>
              </a:spcBef>
              <a:spcAft>
                <a:spcPts val="0"/>
              </a:spcAft>
              <a:buSzPts val="2000"/>
              <a:buChar char="▹"/>
              <a:defRPr sz="2000"/>
            </a:lvl4pPr>
            <a:lvl5pPr marL="2286000" lvl="4" indent="-355600" algn="l">
              <a:lnSpc>
                <a:spcPct val="115000"/>
              </a:lnSpc>
              <a:spcBef>
                <a:spcPts val="0"/>
              </a:spcBef>
              <a:spcAft>
                <a:spcPts val="0"/>
              </a:spcAft>
              <a:buSzPts val="2000"/>
              <a:buChar char="▹"/>
              <a:defRPr sz="2000"/>
            </a:lvl5pPr>
            <a:lvl6pPr marL="2743200" lvl="5" indent="-355600" algn="l">
              <a:lnSpc>
                <a:spcPct val="115000"/>
              </a:lnSpc>
              <a:spcBef>
                <a:spcPts val="0"/>
              </a:spcBef>
              <a:spcAft>
                <a:spcPts val="0"/>
              </a:spcAft>
              <a:buSzPts val="2000"/>
              <a:buChar char="▹"/>
              <a:defRPr sz="2000"/>
            </a:lvl6pPr>
            <a:lvl7pPr marL="3200400" lvl="6" indent="-355600" algn="l">
              <a:lnSpc>
                <a:spcPct val="115000"/>
              </a:lnSpc>
              <a:spcBef>
                <a:spcPts val="0"/>
              </a:spcBef>
              <a:spcAft>
                <a:spcPts val="0"/>
              </a:spcAft>
              <a:buSzPts val="2000"/>
              <a:buChar char="▹"/>
              <a:defRPr sz="2000"/>
            </a:lvl7pPr>
            <a:lvl8pPr marL="3657600" lvl="7" indent="-355600" algn="l">
              <a:lnSpc>
                <a:spcPct val="115000"/>
              </a:lnSpc>
              <a:spcBef>
                <a:spcPts val="0"/>
              </a:spcBef>
              <a:spcAft>
                <a:spcPts val="0"/>
              </a:spcAft>
              <a:buSzPts val="2000"/>
              <a:buChar char="▹"/>
              <a:defRPr sz="2000"/>
            </a:lvl8pPr>
            <a:lvl9pPr marL="4114800" lvl="8" indent="-355600" algn="l">
              <a:lnSpc>
                <a:spcPct val="115000"/>
              </a:lnSpc>
              <a:spcBef>
                <a:spcPts val="0"/>
              </a:spcBef>
              <a:spcAft>
                <a:spcPts val="0"/>
              </a:spcAft>
              <a:buSzPts val="2000"/>
              <a:buChar char="■"/>
              <a:defRPr sz="2000"/>
            </a:lvl9pPr>
          </a:lstStyle>
          <a:p>
            <a:pPr lvl="0"/>
            <a:r>
              <a:rPr lang="en-US" smtClean="0"/>
              <a:t>Edit Master text styles</a:t>
            </a:r>
          </a:p>
        </p:txBody>
      </p:sp>
      <p:sp>
        <p:nvSpPr>
          <p:cNvPr id="90" name="Google Shape;90;p50"/>
          <p:cNvSpPr txBox="1">
            <a:spLocks noGrp="1"/>
          </p:cNvSpPr>
          <p:nvPr>
            <p:ph type="sldNum" idx="12"/>
          </p:nvPr>
        </p:nvSpPr>
        <p:spPr>
          <a:xfrm>
            <a:off x="8404384" y="6231535"/>
            <a:ext cx="548700" cy="524800"/>
          </a:xfrm>
          <a:prstGeom prst="rect">
            <a:avLst/>
          </a:prstGeom>
          <a:noFill/>
          <a:ln>
            <a:noFill/>
          </a:ln>
          <a:effectLst>
            <a:outerShdw blurRad="42863" dist="9525" dir="5400000" algn="bl" rotWithShape="0">
              <a:schemeClr val="dk1">
                <a:alpha val="14901"/>
              </a:schemeClr>
            </a:outerShdw>
          </a:effectLst>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Abel"/>
                <a:ea typeface="Abel"/>
                <a:cs typeface="Abel"/>
                <a:sym typeface="Abel"/>
              </a:defRPr>
            </a:lvl9pPr>
          </a:lstStyle>
          <a:p>
            <a:fld id="{00000000-1234-1234-1234-123412341234}" type="slidenum">
              <a:rPr lang="en-US" smtClean="0"/>
              <a:pPr/>
              <a:t>‹#›</a:t>
            </a:fld>
            <a:endParaRPr lang="en-US"/>
          </a:p>
        </p:txBody>
      </p:sp>
      <p:pic>
        <p:nvPicPr>
          <p:cNvPr id="91" name="Google Shape;91;p50"/>
          <p:cNvPicPr preferRelativeResize="0"/>
          <p:nvPr/>
        </p:nvPicPr>
        <p:blipFill rotWithShape="1">
          <a:blip r:embed="rId3">
            <a:alphaModFix/>
          </a:blip>
          <a:srcRect t="24000"/>
          <a:stretch/>
        </p:blipFill>
        <p:spPr>
          <a:xfrm>
            <a:off x="5899876" y="0"/>
            <a:ext cx="1446375" cy="1445200"/>
          </a:xfrm>
          <a:prstGeom prst="rect">
            <a:avLst/>
          </a:prstGeom>
          <a:noFill/>
          <a:ln>
            <a:noFill/>
          </a:ln>
        </p:spPr>
      </p:pic>
      <p:pic>
        <p:nvPicPr>
          <p:cNvPr id="92" name="Google Shape;92;p50"/>
          <p:cNvPicPr preferRelativeResize="0"/>
          <p:nvPr/>
        </p:nvPicPr>
        <p:blipFill rotWithShape="1">
          <a:blip r:embed="rId4">
            <a:alphaModFix/>
          </a:blip>
          <a:srcRect/>
          <a:stretch/>
        </p:blipFill>
        <p:spPr>
          <a:xfrm>
            <a:off x="7488675" y="1368267"/>
            <a:ext cx="675750" cy="886803"/>
          </a:xfrm>
          <a:prstGeom prst="rect">
            <a:avLst/>
          </a:prstGeom>
          <a:noFill/>
          <a:ln>
            <a:noFill/>
          </a:ln>
        </p:spPr>
      </p:pic>
      <p:pic>
        <p:nvPicPr>
          <p:cNvPr id="93" name="Google Shape;93;p50"/>
          <p:cNvPicPr preferRelativeResize="0"/>
          <p:nvPr/>
        </p:nvPicPr>
        <p:blipFill rotWithShape="1">
          <a:blip r:embed="rId3">
            <a:alphaModFix/>
          </a:blip>
          <a:srcRect r="58044"/>
          <a:stretch/>
        </p:blipFill>
        <p:spPr>
          <a:xfrm>
            <a:off x="8486650" y="3836300"/>
            <a:ext cx="675750" cy="2127267"/>
          </a:xfrm>
          <a:prstGeom prst="rect">
            <a:avLst/>
          </a:prstGeom>
          <a:noFill/>
          <a:ln>
            <a:noFill/>
          </a:ln>
        </p:spPr>
      </p:pic>
    </p:spTree>
    <p:extLst>
      <p:ext uri="{BB962C8B-B14F-4D97-AF65-F5344CB8AC3E}">
        <p14:creationId xmlns:p14="http://schemas.microsoft.com/office/powerpoint/2010/main" val="273817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377440"/>
            <a:ext cx="8229600" cy="3779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eaLnBrk="1" fontAlgn="base" hangingPunct="1">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nda.Stiglbauer@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fred.stlouisfed.org/release?rid=180&amp;t=initial%20claims&amp;ob=pv&amp;od=desc"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satoday.com/in-depth/news/2020/05/08/national-debt-how-much-could-coronavirus-cost-america/305155900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fiscalship.or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Amanda.Stiglbauer@moore.sc.ed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39886"/>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
            </a:r>
            <a:br>
              <a:rPr lang="en-US" sz="6000" dirty="0"/>
            </a:br>
            <a:r>
              <a:rPr lang="en-US" sz="6000" dirty="0"/>
              <a:t/>
            </a:r>
            <a:br>
              <a:rPr lang="en-US" sz="6000" dirty="0"/>
            </a:br>
            <a:r>
              <a:rPr lang="en-US" sz="6000" dirty="0" smtClean="0"/>
              <a:t>Covid-19 and the National Debt</a:t>
            </a:r>
            <a:r>
              <a:rPr lang="en-US" sz="4400" dirty="0"/>
              <a:t/>
            </a:r>
            <a:br>
              <a:rPr lang="en-US" sz="4400" dirty="0"/>
            </a:br>
            <a:r>
              <a:rPr lang="en-US" sz="2200" i="1" dirty="0">
                <a:solidFill>
                  <a:schemeClr val="tx1"/>
                </a:solidFill>
                <a:latin typeface="Calibri"/>
                <a:ea typeface="ＭＳ Ｐゴシック"/>
                <a:cs typeface="Calibri"/>
              </a:rPr>
              <a:t>Presented </a:t>
            </a:r>
            <a:r>
              <a:rPr lang="en-US" sz="2200" i="1" dirty="0" smtClean="0">
                <a:solidFill>
                  <a:schemeClr val="tx1"/>
                </a:solidFill>
                <a:latin typeface="Calibri"/>
                <a:ea typeface="ＭＳ Ｐゴシック"/>
                <a:cs typeface="Calibri"/>
              </a:rPr>
              <a:t>by Amanda Stiglbauer</a:t>
            </a:r>
            <a:br>
              <a:rPr lang="en-US" sz="2200" i="1" dirty="0" smtClean="0">
                <a:solidFill>
                  <a:schemeClr val="tx1"/>
                </a:solidFill>
                <a:latin typeface="Calibri"/>
                <a:ea typeface="ＭＳ Ｐゴシック"/>
                <a:cs typeface="Calibri"/>
              </a:rPr>
            </a:br>
            <a:r>
              <a:rPr lang="en-US" sz="2200" i="1" dirty="0" smtClean="0">
                <a:solidFill>
                  <a:schemeClr val="tx1"/>
                </a:solidFill>
                <a:latin typeface="Calibri"/>
                <a:ea typeface="ＭＳ Ｐゴシック"/>
                <a:cs typeface="Calibri"/>
              </a:rPr>
              <a:t>Blythewood High School, Blythewood, SC</a:t>
            </a:r>
            <a:br>
              <a:rPr lang="en-US" sz="2200" i="1" dirty="0" smtClean="0">
                <a:solidFill>
                  <a:schemeClr val="tx1"/>
                </a:solidFill>
                <a:latin typeface="Calibri"/>
                <a:ea typeface="ＭＳ Ｐゴシック"/>
                <a:cs typeface="Calibri"/>
              </a:rPr>
            </a:br>
            <a:r>
              <a:rPr lang="en-US" sz="2200" i="1" dirty="0" smtClean="0">
                <a:solidFill>
                  <a:schemeClr val="tx1"/>
                </a:solidFill>
                <a:latin typeface="Calibri"/>
                <a:ea typeface="ＭＳ Ｐゴシック"/>
                <a:cs typeface="Calibri"/>
              </a:rPr>
              <a:t>June 21, 2020</a:t>
            </a:r>
            <a:r>
              <a:rPr lang="en-US" sz="1600" dirty="0">
                <a:solidFill>
                  <a:schemeClr val="tx1"/>
                </a:solidFill>
                <a:latin typeface="Calibri"/>
                <a:ea typeface="ＭＳ Ｐゴシック"/>
                <a:cs typeface="Calibri"/>
              </a:rPr>
              <a:t/>
            </a:r>
            <a:br>
              <a:rPr lang="en-US" sz="1600" dirty="0">
                <a:solidFill>
                  <a:schemeClr val="tx1"/>
                </a:solidFill>
                <a:latin typeface="Calibri"/>
                <a:ea typeface="ＭＳ Ｐゴシック"/>
                <a:cs typeface="Calibri"/>
              </a:rPr>
            </a:br>
            <a:r>
              <a:rPr lang="en-US" sz="2200" dirty="0" smtClean="0">
                <a:solidFill>
                  <a:schemeClr val="tx1"/>
                </a:solidFill>
                <a:latin typeface="Calibri"/>
                <a:ea typeface="ＭＳ Ｐゴシック"/>
                <a:cs typeface="Calibri"/>
                <a:hlinkClick r:id="rId3"/>
              </a:rPr>
              <a:t>Amanda.Stiglbauer@moore.sc.edu</a:t>
            </a:r>
            <a:r>
              <a:rPr lang="en-US" sz="2200" dirty="0" smtClean="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440"/>
            <a:ext cx="8229600" cy="1143000"/>
          </a:xfrm>
        </p:spPr>
        <p:txBody>
          <a:bodyPr/>
          <a:lstStyle/>
          <a:p>
            <a:r>
              <a:rPr lang="en-US" sz="5400" dirty="0" smtClean="0"/>
              <a:t>Macroeconomic Indicators</a:t>
            </a:r>
            <a:endParaRPr lang="en-US" sz="5400" dirty="0"/>
          </a:p>
        </p:txBody>
      </p:sp>
      <p:sp>
        <p:nvSpPr>
          <p:cNvPr id="3" name="Content Placeholder 2"/>
          <p:cNvSpPr>
            <a:spLocks noGrp="1"/>
          </p:cNvSpPr>
          <p:nvPr>
            <p:ph idx="1"/>
          </p:nvPr>
        </p:nvSpPr>
        <p:spPr/>
        <p:txBody>
          <a:bodyPr/>
          <a:lstStyle/>
          <a:p>
            <a:r>
              <a:rPr lang="en-US" dirty="0" smtClean="0"/>
              <a:t>From the CBO: </a:t>
            </a:r>
          </a:p>
          <a:p>
            <a:pPr lvl="1"/>
            <a:r>
              <a:rPr lang="en-US" dirty="0" smtClean="0"/>
              <a:t>GDP is expected to fall 40% (annualized) in the 2</a:t>
            </a:r>
            <a:r>
              <a:rPr lang="en-US" baseline="30000" dirty="0" smtClean="0"/>
              <a:t>nd</a:t>
            </a:r>
            <a:r>
              <a:rPr lang="en-US" dirty="0" smtClean="0"/>
              <a:t> quarter and 5.6% for the year </a:t>
            </a:r>
          </a:p>
          <a:p>
            <a:pPr lvl="1"/>
            <a:r>
              <a:rPr lang="en-US" dirty="0" smtClean="0"/>
              <a:t>Unemployment projected to peak around 16% in the 3</a:t>
            </a:r>
            <a:r>
              <a:rPr lang="en-US" baseline="30000" dirty="0" smtClean="0"/>
              <a:t>rd</a:t>
            </a:r>
            <a:r>
              <a:rPr lang="en-US" dirty="0" smtClean="0"/>
              <a:t> quarter and fall to 11.4% by year’s end </a:t>
            </a:r>
          </a:p>
          <a:p>
            <a:pPr lvl="1"/>
            <a:r>
              <a:rPr lang="en-US" dirty="0" smtClean="0"/>
              <a:t>Deficit: Prior to COVID expected $1.1 trillion, now expected to be $3.7 with stimulus  </a:t>
            </a:r>
            <a:endParaRPr lang="en-US" dirty="0"/>
          </a:p>
        </p:txBody>
      </p:sp>
    </p:spTree>
    <p:extLst>
      <p:ext uri="{BB962C8B-B14F-4D97-AF65-F5344CB8AC3E}">
        <p14:creationId xmlns:p14="http://schemas.microsoft.com/office/powerpoint/2010/main" val="328663745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4654052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34" y="914400"/>
            <a:ext cx="8586766" cy="1143000"/>
          </a:xfrm>
        </p:spPr>
        <p:txBody>
          <a:bodyPr/>
          <a:lstStyle/>
          <a:p>
            <a:r>
              <a:rPr lang="en-US" sz="4400" dirty="0" smtClean="0"/>
              <a:t>New Weekly Unemployment Claims</a:t>
            </a:r>
            <a:endParaRPr lang="en-US" sz="4400" dirty="0"/>
          </a:p>
        </p:txBody>
      </p:sp>
      <p:pic>
        <p:nvPicPr>
          <p:cNvPr id="4" name="Picture 3"/>
          <p:cNvPicPr>
            <a:picLocks noChangeAspect="1"/>
          </p:cNvPicPr>
          <p:nvPr/>
        </p:nvPicPr>
        <p:blipFill>
          <a:blip r:embed="rId2"/>
          <a:stretch>
            <a:fillRect/>
          </a:stretch>
        </p:blipFill>
        <p:spPr>
          <a:xfrm>
            <a:off x="100034" y="2222164"/>
            <a:ext cx="8834466" cy="3458199"/>
          </a:xfrm>
          <a:prstGeom prst="rect">
            <a:avLst/>
          </a:prstGeom>
        </p:spPr>
      </p:pic>
      <p:sp>
        <p:nvSpPr>
          <p:cNvPr id="5" name="TextBox 4"/>
          <p:cNvSpPr txBox="1"/>
          <p:nvPr/>
        </p:nvSpPr>
        <p:spPr>
          <a:xfrm>
            <a:off x="100034" y="5985164"/>
            <a:ext cx="8586766" cy="369332"/>
          </a:xfrm>
          <a:prstGeom prst="rect">
            <a:avLst/>
          </a:prstGeom>
          <a:noFill/>
        </p:spPr>
        <p:txBody>
          <a:bodyPr wrap="square" rtlCol="0">
            <a:spAutoFit/>
          </a:bodyPr>
          <a:lstStyle/>
          <a:p>
            <a:r>
              <a:rPr lang="en-US" dirty="0">
                <a:hlinkClick r:id="rId3"/>
              </a:rPr>
              <a:t>https://</a:t>
            </a:r>
            <a:r>
              <a:rPr lang="en-US" dirty="0" smtClean="0">
                <a:hlinkClick r:id="rId3"/>
              </a:rPr>
              <a:t>fred.stlouisfed.org/release?rid=180&amp;t=initial%20claims&amp;ob=pv&amp;od=desc</a:t>
            </a:r>
            <a:r>
              <a:rPr lang="en-US" dirty="0" smtClean="0"/>
              <a:t> </a:t>
            </a:r>
            <a:endParaRPr lang="en-US" dirty="0"/>
          </a:p>
        </p:txBody>
      </p:sp>
    </p:spTree>
    <p:extLst>
      <p:ext uri="{BB962C8B-B14F-4D97-AF65-F5344CB8AC3E}">
        <p14:creationId xmlns:p14="http://schemas.microsoft.com/office/powerpoint/2010/main" val="337121226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6745"/>
            <a:ext cx="8229600" cy="1143000"/>
          </a:xfrm>
        </p:spPr>
        <p:txBody>
          <a:bodyPr/>
          <a:lstStyle/>
          <a:p>
            <a:r>
              <a:rPr lang="en-US" dirty="0" smtClean="0"/>
              <a:t>Retail since 2015</a:t>
            </a:r>
            <a:endParaRPr lang="en-US" dirty="0"/>
          </a:p>
        </p:txBody>
      </p:sp>
      <p:sp>
        <p:nvSpPr>
          <p:cNvPr id="3" name="Content Placeholder 2"/>
          <p:cNvSpPr>
            <a:spLocks noGrp="1"/>
          </p:cNvSpPr>
          <p:nvPr>
            <p:ph idx="1"/>
          </p:nvPr>
        </p:nvSpPr>
        <p:spPr/>
        <p:txBody>
          <a:bodyPr/>
          <a:lstStyle/>
          <a:p>
            <a:endParaRPr lang="en-US"/>
          </a:p>
        </p:txBody>
      </p:sp>
      <p:pic>
        <p:nvPicPr>
          <p:cNvPr id="4" name="Google Shape;262;p15"/>
          <p:cNvPicPr preferRelativeResize="0"/>
          <p:nvPr/>
        </p:nvPicPr>
        <p:blipFill rotWithShape="1">
          <a:blip r:embed="rId2">
            <a:alphaModFix/>
          </a:blip>
          <a:srcRect/>
          <a:stretch/>
        </p:blipFill>
        <p:spPr>
          <a:xfrm>
            <a:off x="457200" y="2243769"/>
            <a:ext cx="8409709" cy="4170886"/>
          </a:xfrm>
          <a:prstGeom prst="rect">
            <a:avLst/>
          </a:prstGeom>
          <a:noFill/>
          <a:ln>
            <a:noFill/>
          </a:ln>
        </p:spPr>
      </p:pic>
    </p:spTree>
    <p:extLst>
      <p:ext uri="{BB962C8B-B14F-4D97-AF65-F5344CB8AC3E}">
        <p14:creationId xmlns:p14="http://schemas.microsoft.com/office/powerpoint/2010/main" val="190967355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100"/>
            <a:ext cx="8229600" cy="1143000"/>
          </a:xfrm>
        </p:spPr>
        <p:txBody>
          <a:bodyPr/>
          <a:lstStyle/>
          <a:p>
            <a:r>
              <a:rPr lang="en-US" sz="5400" dirty="0" smtClean="0"/>
              <a:t>Dow Jones Industrial Average 2020</a:t>
            </a:r>
            <a:endParaRPr lang="en-US" sz="5400" dirty="0"/>
          </a:p>
        </p:txBody>
      </p:sp>
      <p:pic>
        <p:nvPicPr>
          <p:cNvPr id="5" name="Picture 4"/>
          <p:cNvPicPr>
            <a:picLocks noChangeAspect="1"/>
          </p:cNvPicPr>
          <p:nvPr/>
        </p:nvPicPr>
        <p:blipFill>
          <a:blip r:embed="rId2"/>
          <a:stretch>
            <a:fillRect/>
          </a:stretch>
        </p:blipFill>
        <p:spPr>
          <a:xfrm>
            <a:off x="184648" y="2632343"/>
            <a:ext cx="8774704" cy="3754602"/>
          </a:xfrm>
          <a:prstGeom prst="rect">
            <a:avLst/>
          </a:prstGeom>
        </p:spPr>
      </p:pic>
    </p:spTree>
    <p:extLst>
      <p:ext uri="{BB962C8B-B14F-4D97-AF65-F5344CB8AC3E}">
        <p14:creationId xmlns:p14="http://schemas.microsoft.com/office/powerpoint/2010/main" val="201128863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US Debt Clock</a:t>
            </a:r>
            <a:endParaRPr lang="en-US" dirty="0"/>
          </a:p>
        </p:txBody>
      </p:sp>
      <p:sp>
        <p:nvSpPr>
          <p:cNvPr id="3" name="Content Placeholder 2"/>
          <p:cNvSpPr>
            <a:spLocks noGrp="1"/>
          </p:cNvSpPr>
          <p:nvPr>
            <p:ph idx="1"/>
          </p:nvPr>
        </p:nvSpPr>
        <p:spPr/>
        <p:txBody>
          <a:bodyPr/>
          <a:lstStyle/>
          <a:p>
            <a:endParaRPr lang="en-US" dirty="0"/>
          </a:p>
        </p:txBody>
      </p:sp>
      <p:pic>
        <p:nvPicPr>
          <p:cNvPr id="4" name="Google Shape;234;p12"/>
          <p:cNvPicPr preferRelativeResize="0"/>
          <p:nvPr/>
        </p:nvPicPr>
        <p:blipFill rotWithShape="1">
          <a:blip r:embed="rId2">
            <a:alphaModFix/>
          </a:blip>
          <a:srcRect/>
          <a:stretch/>
        </p:blipFill>
        <p:spPr>
          <a:xfrm>
            <a:off x="-166254" y="2436266"/>
            <a:ext cx="9144000" cy="3720694"/>
          </a:xfrm>
          <a:prstGeom prst="rect">
            <a:avLst/>
          </a:prstGeom>
          <a:noFill/>
          <a:ln>
            <a:noFill/>
          </a:ln>
        </p:spPr>
      </p:pic>
    </p:spTree>
    <p:extLst>
      <p:ext uri="{BB962C8B-B14F-4D97-AF65-F5344CB8AC3E}">
        <p14:creationId xmlns:p14="http://schemas.microsoft.com/office/powerpoint/2010/main" val="232319136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title"/>
          </p:nvPr>
        </p:nvSpPr>
        <p:spPr>
          <a:xfrm>
            <a:off x="425800" y="1822831"/>
            <a:ext cx="7645527" cy="665100"/>
          </a:xfrm>
          <a:prstGeom prst="rect">
            <a:avLst/>
          </a:prstGeom>
          <a:noFill/>
          <a:ln>
            <a:noFill/>
          </a:ln>
          <a:effectLst>
            <a:outerShdw blurRad="42863" dist="9525" dir="5400000" algn="bl" rotWithShape="0">
              <a:schemeClr val="dk1">
                <a:alpha val="14901"/>
              </a:schemeClr>
            </a:outerShdw>
          </a:effectLst>
        </p:spPr>
        <p:txBody>
          <a:bodyPr spcFirstLastPara="1" vert="horz" wrap="square" lIns="0" tIns="0" rIns="0" bIns="0" numCol="1" anchor="ctr" anchorCtr="0" compatLnSpc="1">
            <a:prstTxWarp prst="textNoShape">
              <a:avLst/>
            </a:prstTxWarp>
            <a:noAutofit/>
            <a:scene3d>
              <a:camera prst="orthographicFront">
                <a:rot lat="0" lon="0" rev="0"/>
              </a:camera>
              <a:lightRig rig="threePt" dir="t"/>
            </a:scene3d>
            <a:sp3d>
              <a:bevelT w="0"/>
            </a:sp3d>
          </a:bodyPr>
          <a:lstStyle/>
          <a:p>
            <a:r>
              <a:rPr lang="en-US" dirty="0"/>
              <a:t>Policy Efforts During the Pandemic</a:t>
            </a:r>
            <a:endParaRPr dirty="0"/>
          </a:p>
        </p:txBody>
      </p:sp>
      <p:sp>
        <p:nvSpPr>
          <p:cNvPr id="283" name="Google Shape;283;p18"/>
          <p:cNvSpPr txBox="1">
            <a:spLocks noGrp="1"/>
          </p:cNvSpPr>
          <p:nvPr>
            <p:ph type="body" idx="1"/>
          </p:nvPr>
        </p:nvSpPr>
        <p:spPr>
          <a:xfrm>
            <a:off x="194273" y="2943537"/>
            <a:ext cx="2643585" cy="2960400"/>
          </a:xfrm>
          <a:prstGeom prst="rect">
            <a:avLst/>
          </a:prstGeom>
          <a:noFill/>
          <a:ln>
            <a:noFill/>
          </a:ln>
          <a:effectLst>
            <a:outerShdw blurRad="42863" dist="9525" dir="5400000" algn="bl" rotWithShape="0">
              <a:schemeClr val="dk1">
                <a:alpha val="14901"/>
              </a:schemeClr>
            </a:outerShdw>
          </a:effectLst>
        </p:spPr>
        <p:txBody>
          <a:bodyPr spcFirstLastPara="1" vert="horz" wrap="square" lIns="0" tIns="0" rIns="0" bIns="0" numCol="1" anchor="t" anchorCtr="0" compatLnSpc="1">
            <a:prstTxWarp prst="textNoShape">
              <a:avLst/>
            </a:prstTxWarp>
            <a:noAutofit/>
          </a:bodyPr>
          <a:lstStyle/>
          <a:p>
            <a:pPr marL="0" indent="0">
              <a:buNone/>
            </a:pPr>
            <a:r>
              <a:rPr lang="en-US" b="1" dirty="0"/>
              <a:t>Social</a:t>
            </a:r>
            <a:endParaRPr b="1" dirty="0"/>
          </a:p>
          <a:p>
            <a:pPr marL="0" indent="0">
              <a:buNone/>
            </a:pPr>
            <a:r>
              <a:rPr lang="en-US" dirty="0"/>
              <a:t>-Social distancing</a:t>
            </a:r>
            <a:endParaRPr dirty="0"/>
          </a:p>
          <a:p>
            <a:pPr marL="0" indent="0">
              <a:buNone/>
            </a:pPr>
            <a:r>
              <a:rPr lang="en-US" dirty="0"/>
              <a:t>-Shutdowns of some industries</a:t>
            </a:r>
            <a:endParaRPr dirty="0"/>
          </a:p>
          <a:p>
            <a:pPr marL="0" indent="0">
              <a:buNone/>
            </a:pPr>
            <a:r>
              <a:rPr lang="en-US" dirty="0"/>
              <a:t>-Layoffs/furloughs</a:t>
            </a:r>
            <a:endParaRPr dirty="0"/>
          </a:p>
          <a:p>
            <a:pPr marL="0" indent="0">
              <a:buNone/>
            </a:pPr>
            <a:r>
              <a:rPr lang="en-US" dirty="0"/>
              <a:t>-Vulnerable populations now more </a:t>
            </a:r>
            <a:r>
              <a:rPr lang="en-US" dirty="0" smtClean="0"/>
              <a:t>vulnerable</a:t>
            </a:r>
          </a:p>
          <a:p>
            <a:pPr marL="0" indent="0">
              <a:buNone/>
            </a:pPr>
            <a:r>
              <a:rPr lang="en-US" dirty="0" smtClean="0"/>
              <a:t>-School closures &amp;“re-openings”</a:t>
            </a:r>
            <a:endParaRPr dirty="0"/>
          </a:p>
        </p:txBody>
      </p:sp>
      <p:sp>
        <p:nvSpPr>
          <p:cNvPr id="284" name="Google Shape;284;p18"/>
          <p:cNvSpPr txBox="1">
            <a:spLocks noGrp="1"/>
          </p:cNvSpPr>
          <p:nvPr>
            <p:ph type="body" idx="2"/>
          </p:nvPr>
        </p:nvSpPr>
        <p:spPr>
          <a:xfrm>
            <a:off x="3003864" y="2964101"/>
            <a:ext cx="2489400" cy="2960400"/>
          </a:xfrm>
          <a:prstGeom prst="rect">
            <a:avLst/>
          </a:prstGeom>
          <a:noFill/>
          <a:ln>
            <a:noFill/>
          </a:ln>
          <a:effectLst>
            <a:outerShdw blurRad="42863" dist="9525" dir="5400000" algn="bl" rotWithShape="0">
              <a:schemeClr val="dk1">
                <a:alpha val="14901"/>
              </a:schemeClr>
            </a:outerShdw>
          </a:effectLst>
        </p:spPr>
        <p:txBody>
          <a:bodyPr spcFirstLastPara="1" vert="horz" wrap="square" lIns="0" tIns="0" rIns="0" bIns="0" numCol="1" anchor="t" anchorCtr="0" compatLnSpc="1">
            <a:prstTxWarp prst="textNoShape">
              <a:avLst/>
            </a:prstTxWarp>
            <a:noAutofit/>
          </a:bodyPr>
          <a:lstStyle/>
          <a:p>
            <a:pPr marL="0" indent="0">
              <a:buNone/>
            </a:pPr>
            <a:r>
              <a:rPr lang="en-US" b="1" dirty="0"/>
              <a:t>Fiscal</a:t>
            </a:r>
            <a:endParaRPr b="1" dirty="0"/>
          </a:p>
          <a:p>
            <a:pPr marL="0" indent="0">
              <a:buNone/>
            </a:pPr>
            <a:r>
              <a:rPr lang="en-US" dirty="0" smtClean="0"/>
              <a:t>-CARES Act Funding</a:t>
            </a:r>
          </a:p>
          <a:p>
            <a:pPr marL="0" indent="0">
              <a:buNone/>
            </a:pPr>
            <a:r>
              <a:rPr lang="en-US" dirty="0" smtClean="0"/>
              <a:t>-</a:t>
            </a:r>
            <a:r>
              <a:rPr lang="en-US" dirty="0"/>
              <a:t>Healthcare support</a:t>
            </a:r>
            <a:endParaRPr dirty="0"/>
          </a:p>
          <a:p>
            <a:pPr marL="0" indent="0">
              <a:buNone/>
            </a:pPr>
            <a:r>
              <a:rPr lang="en-US" dirty="0"/>
              <a:t>-Taxpayer and business </a:t>
            </a:r>
            <a:r>
              <a:rPr lang="en-US" dirty="0" smtClean="0"/>
              <a:t>support</a:t>
            </a:r>
          </a:p>
          <a:p>
            <a:pPr marL="0" indent="0">
              <a:buNone/>
            </a:pPr>
            <a:r>
              <a:rPr lang="en-US" dirty="0" smtClean="0"/>
              <a:t>-FMLA</a:t>
            </a:r>
          </a:p>
          <a:p>
            <a:pPr marL="0" indent="0">
              <a:buNone/>
            </a:pPr>
            <a:endParaRPr dirty="0"/>
          </a:p>
        </p:txBody>
      </p:sp>
      <p:sp>
        <p:nvSpPr>
          <p:cNvPr id="285" name="Google Shape;285;p18"/>
          <p:cNvSpPr txBox="1">
            <a:spLocks noGrp="1"/>
          </p:cNvSpPr>
          <p:nvPr>
            <p:ph type="body" idx="3"/>
          </p:nvPr>
        </p:nvSpPr>
        <p:spPr>
          <a:xfrm>
            <a:off x="6075610" y="2884910"/>
            <a:ext cx="2489400" cy="2960400"/>
          </a:xfrm>
          <a:prstGeom prst="rect">
            <a:avLst/>
          </a:prstGeom>
          <a:noFill/>
          <a:ln>
            <a:noFill/>
          </a:ln>
          <a:effectLst>
            <a:outerShdw blurRad="42863" dist="9525" dir="5400000" algn="bl" rotWithShape="0">
              <a:schemeClr val="dk1">
                <a:alpha val="14901"/>
              </a:schemeClr>
            </a:outerShdw>
          </a:effectLst>
        </p:spPr>
        <p:txBody>
          <a:bodyPr spcFirstLastPara="1" vert="horz" wrap="square" lIns="0" tIns="0" rIns="0" bIns="0" numCol="1" anchor="t" anchorCtr="0" compatLnSpc="1">
            <a:prstTxWarp prst="textNoShape">
              <a:avLst/>
            </a:prstTxWarp>
            <a:noAutofit/>
          </a:bodyPr>
          <a:lstStyle/>
          <a:p>
            <a:pPr marL="0" indent="0">
              <a:buNone/>
            </a:pPr>
            <a:r>
              <a:rPr lang="en-US" b="1" dirty="0"/>
              <a:t>Monetary</a:t>
            </a:r>
            <a:endParaRPr b="1" dirty="0"/>
          </a:p>
          <a:p>
            <a:pPr marL="0" indent="0">
              <a:buNone/>
            </a:pPr>
            <a:r>
              <a:rPr lang="en-US" dirty="0"/>
              <a:t>-Fed is back to zero interest rates</a:t>
            </a:r>
            <a:endParaRPr dirty="0"/>
          </a:p>
          <a:p>
            <a:pPr marL="0" indent="0">
              <a:buNone/>
            </a:pPr>
            <a:r>
              <a:rPr lang="en-US" dirty="0"/>
              <a:t>--Lowered reserve requirement to zero</a:t>
            </a:r>
            <a:endParaRPr dirty="0"/>
          </a:p>
          <a:p>
            <a:pPr marL="0" indent="0">
              <a:buNone/>
            </a:pPr>
            <a:r>
              <a:rPr lang="en-US" dirty="0"/>
              <a:t>-Discount window – 1.75% to 0.25%</a:t>
            </a:r>
            <a:endParaRPr dirty="0"/>
          </a:p>
          <a:p>
            <a:pPr marL="0" indent="0">
              <a:buNone/>
            </a:pPr>
            <a:r>
              <a:rPr lang="en-US" dirty="0"/>
              <a:t>Securities </a:t>
            </a:r>
            <a:r>
              <a:rPr lang="en-US" dirty="0" smtClean="0"/>
              <a:t>purchases</a:t>
            </a:r>
            <a:endParaRPr dirty="0"/>
          </a:p>
          <a:p>
            <a:pPr marL="0" indent="0">
              <a:buNone/>
            </a:pPr>
            <a:endParaRPr dirty="0"/>
          </a:p>
        </p:txBody>
      </p:sp>
      <p:sp>
        <p:nvSpPr>
          <p:cNvPr id="286" name="Google Shape;286;p18"/>
          <p:cNvSpPr txBox="1">
            <a:spLocks noGrp="1"/>
          </p:cNvSpPr>
          <p:nvPr>
            <p:ph type="sldNum" idx="12"/>
          </p:nvPr>
        </p:nvSpPr>
        <p:spPr>
          <a:xfrm>
            <a:off x="8404384" y="5530901"/>
            <a:ext cx="548700" cy="393600"/>
          </a:xfrm>
          <a:prstGeom prst="rect">
            <a:avLst/>
          </a:prstGeom>
          <a:noFill/>
          <a:ln>
            <a:noFill/>
          </a:ln>
          <a:effectLst>
            <a:outerShdw blurRad="42863" dist="9525" dir="5400000" algn="bl" rotWithShape="0">
              <a:schemeClr val="dk1">
                <a:alpha val="14901"/>
              </a:schemeClr>
            </a:outerShdw>
          </a:effectLst>
        </p:spPr>
        <p:txBody>
          <a:bodyPr spcFirstLastPara="1" wrap="square" lIns="0" tIns="0" rIns="0" bIns="0" anchor="ctr" anchorCtr="0">
            <a:noAutofit/>
          </a:bodyPr>
          <a:lstStyle/>
          <a:p>
            <a:fld id="{00000000-1234-1234-1234-123412341234}" type="slidenum">
              <a:rPr lang="en-US"/>
              <a:pPr/>
              <a:t>16</a:t>
            </a:fld>
            <a:endParaRPr/>
          </a:p>
        </p:txBody>
      </p:sp>
    </p:spTree>
    <p:extLst>
      <p:ext uri="{BB962C8B-B14F-4D97-AF65-F5344CB8AC3E}">
        <p14:creationId xmlns:p14="http://schemas.microsoft.com/office/powerpoint/2010/main" val="2895697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47" y="752003"/>
            <a:ext cx="8229600" cy="1143000"/>
          </a:xfrm>
        </p:spPr>
        <p:txBody>
          <a:bodyPr/>
          <a:lstStyle/>
          <a:p>
            <a:r>
              <a:rPr lang="en-US" sz="4800" dirty="0" smtClean="0"/>
              <a:t>Cost-Benefit Analysis</a:t>
            </a:r>
            <a:endParaRPr lang="en-US" sz="4800" dirty="0"/>
          </a:p>
        </p:txBody>
      </p:sp>
      <p:sp>
        <p:nvSpPr>
          <p:cNvPr id="3" name="Content Placeholder 2"/>
          <p:cNvSpPr>
            <a:spLocks noGrp="1"/>
          </p:cNvSpPr>
          <p:nvPr>
            <p:ph idx="1"/>
          </p:nvPr>
        </p:nvSpPr>
        <p:spPr/>
        <p:txBody>
          <a:bodyPr/>
          <a:lstStyle/>
          <a:p>
            <a:endParaRPr lang="en-US"/>
          </a:p>
        </p:txBody>
      </p:sp>
      <p:pic>
        <p:nvPicPr>
          <p:cNvPr id="4" name="Google Shape;293;p19"/>
          <p:cNvPicPr preferRelativeResize="0"/>
          <p:nvPr/>
        </p:nvPicPr>
        <p:blipFill rotWithShape="1">
          <a:blip r:embed="rId2">
            <a:alphaModFix/>
          </a:blip>
          <a:srcRect/>
          <a:stretch/>
        </p:blipFill>
        <p:spPr>
          <a:xfrm>
            <a:off x="0" y="1698170"/>
            <a:ext cx="9126295" cy="4941227"/>
          </a:xfrm>
          <a:prstGeom prst="rect">
            <a:avLst/>
          </a:prstGeom>
          <a:noFill/>
          <a:ln>
            <a:noFill/>
          </a:ln>
        </p:spPr>
      </p:pic>
    </p:spTree>
    <p:extLst>
      <p:ext uri="{BB962C8B-B14F-4D97-AF65-F5344CB8AC3E}">
        <p14:creationId xmlns:p14="http://schemas.microsoft.com/office/powerpoint/2010/main" val="189482187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a:spLocks noGrp="1"/>
          </p:cNvSpPr>
          <p:nvPr>
            <p:ph type="title"/>
          </p:nvPr>
        </p:nvSpPr>
        <p:spPr>
          <a:xfrm>
            <a:off x="580616" y="1265000"/>
            <a:ext cx="8255127" cy="665100"/>
          </a:xfrm>
          <a:prstGeom prst="rect">
            <a:avLst/>
          </a:prstGeom>
          <a:noFill/>
          <a:ln>
            <a:noFill/>
          </a:ln>
          <a:effectLst>
            <a:outerShdw blurRad="42863" dist="9525" dir="5400000" algn="bl" rotWithShape="0">
              <a:schemeClr val="dk1">
                <a:alpha val="14901"/>
              </a:schemeClr>
            </a:outerShdw>
          </a:effectLst>
        </p:spPr>
        <p:txBody>
          <a:bodyPr spcFirstLastPara="1" vert="horz" wrap="square" lIns="0" tIns="0" rIns="0" bIns="0" numCol="1" anchor="ctr" anchorCtr="0" compatLnSpc="1">
            <a:prstTxWarp prst="textNoShape">
              <a:avLst/>
            </a:prstTxWarp>
            <a:noAutofit/>
            <a:scene3d>
              <a:camera prst="orthographicFront">
                <a:rot lat="0" lon="0" rev="0"/>
              </a:camera>
              <a:lightRig rig="threePt" dir="t"/>
            </a:scene3d>
            <a:sp3d>
              <a:bevelT w="0"/>
            </a:sp3d>
          </a:bodyPr>
          <a:lstStyle/>
          <a:p>
            <a:pPr algn="l">
              <a:lnSpc>
                <a:spcPct val="90000"/>
              </a:lnSpc>
              <a:spcBef>
                <a:spcPts val="0"/>
              </a:spcBef>
              <a:spcAft>
                <a:spcPts val="0"/>
              </a:spcAft>
              <a:buSzPts val="3600"/>
            </a:pPr>
            <a:r>
              <a:rPr lang="en-US" dirty="0"/>
              <a:t>Fiscal Policy Timeline</a:t>
            </a:r>
            <a:endParaRPr dirty="0"/>
          </a:p>
        </p:txBody>
      </p:sp>
      <p:sp>
        <p:nvSpPr>
          <p:cNvPr id="299" name="Google Shape;299;p20"/>
          <p:cNvSpPr txBox="1">
            <a:spLocks noGrp="1"/>
          </p:cNvSpPr>
          <p:nvPr>
            <p:ph type="sldNum" idx="4294967295"/>
          </p:nvPr>
        </p:nvSpPr>
        <p:spPr>
          <a:xfrm>
            <a:off x="8404384" y="5530901"/>
            <a:ext cx="548700" cy="393600"/>
          </a:xfrm>
          <a:prstGeom prst="rect">
            <a:avLst/>
          </a:prstGeom>
          <a:noFill/>
          <a:ln>
            <a:noFill/>
          </a:ln>
          <a:effectLst>
            <a:outerShdw blurRad="42863" dist="9525" dir="5400000" algn="bl" rotWithShape="0">
              <a:schemeClr val="dk1">
                <a:alpha val="14901"/>
              </a:schemeClr>
            </a:outerShdw>
          </a:effectLst>
        </p:spPr>
        <p:txBody>
          <a:bodyPr spcFirstLastPara="1" wrap="square" lIns="0" tIns="0" rIns="0" bIns="0" anchor="ctr" anchorCtr="0">
            <a:noAutofit/>
          </a:bodyPr>
          <a:lstStyle/>
          <a:p>
            <a:pPr algn="r">
              <a:spcBef>
                <a:spcPts val="0"/>
              </a:spcBef>
              <a:spcAft>
                <a:spcPts val="0"/>
              </a:spcAft>
              <a:buSzPts val="1300"/>
            </a:pPr>
            <a:fld id="{00000000-1234-1234-1234-123412341234}" type="slidenum">
              <a:rPr lang="en-US"/>
              <a:pPr algn="r">
                <a:spcBef>
                  <a:spcPts val="0"/>
                </a:spcBef>
                <a:spcAft>
                  <a:spcPts val="0"/>
                </a:spcAft>
                <a:buSzPts val="1300"/>
              </a:pPr>
              <a:t>18</a:t>
            </a:fld>
            <a:endParaRPr/>
          </a:p>
        </p:txBody>
      </p:sp>
      <p:sp>
        <p:nvSpPr>
          <p:cNvPr id="300" name="Google Shape;300;p20"/>
          <p:cNvSpPr/>
          <p:nvPr/>
        </p:nvSpPr>
        <p:spPr>
          <a:xfrm rot="10088764" flipH="1">
            <a:off x="5670642" y="3994044"/>
            <a:ext cx="1697761" cy="45719"/>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01" name="Google Shape;301;p20"/>
          <p:cNvSpPr/>
          <p:nvPr/>
        </p:nvSpPr>
        <p:spPr>
          <a:xfrm rot="711236" flipH="1">
            <a:off x="4447189" y="4017851"/>
            <a:ext cx="1350909" cy="576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nvGrpSpPr>
          <p:cNvPr id="302" name="Google Shape;302;p20"/>
          <p:cNvGrpSpPr/>
          <p:nvPr/>
        </p:nvGrpSpPr>
        <p:grpSpPr>
          <a:xfrm>
            <a:off x="4160054" y="4153074"/>
            <a:ext cx="2794130" cy="1676928"/>
            <a:chOff x="5508275" y="2571072"/>
            <a:chExt cx="2001050" cy="1311970"/>
          </a:xfrm>
        </p:grpSpPr>
        <p:sp>
          <p:nvSpPr>
            <p:cNvPr id="303" name="Google Shape;303;p20"/>
            <p:cNvSpPr/>
            <p:nvPr/>
          </p:nvSpPr>
          <p:spPr>
            <a:xfrm rot="-1789476">
              <a:off x="6572742" y="2571072"/>
              <a:ext cx="160451" cy="160451"/>
            </a:xfrm>
            <a:prstGeom prst="ellipse">
              <a:avLst/>
            </a:prstGeom>
            <a:solidFill>
              <a:srgbClr val="FFFFFF"/>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04" name="Google Shape;304;p20"/>
            <p:cNvSpPr txBox="1"/>
            <p:nvPr/>
          </p:nvSpPr>
          <p:spPr>
            <a:xfrm>
              <a:off x="6023193" y="2756348"/>
              <a:ext cx="925542" cy="2760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2000"/>
              </a:pPr>
              <a:r>
                <a:rPr lang="en-US" sz="2000" b="1" dirty="0">
                  <a:solidFill>
                    <a:schemeClr val="accent6"/>
                  </a:solidFill>
                  <a:latin typeface="Abel"/>
                  <a:ea typeface="Abel"/>
                  <a:cs typeface="Abel"/>
                  <a:sym typeface="Abel"/>
                </a:rPr>
                <a:t>April 24</a:t>
              </a:r>
              <a:endParaRPr sz="2000" b="1" dirty="0">
                <a:solidFill>
                  <a:schemeClr val="accent6"/>
                </a:solidFill>
                <a:latin typeface="Abel"/>
                <a:ea typeface="Abel"/>
                <a:cs typeface="Abel"/>
                <a:sym typeface="Abel"/>
              </a:endParaRPr>
            </a:p>
          </p:txBody>
        </p:sp>
        <p:sp>
          <p:nvSpPr>
            <p:cNvPr id="305" name="Google Shape;305;p20"/>
            <p:cNvSpPr/>
            <p:nvPr/>
          </p:nvSpPr>
          <p:spPr>
            <a:xfrm>
              <a:off x="5796625" y="3069013"/>
              <a:ext cx="1712700" cy="703500"/>
            </a:xfrm>
            <a:prstGeom prst="roundRect">
              <a:avLst>
                <a:gd name="adj" fmla="val 4485"/>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06" name="Google Shape;306;p20"/>
            <p:cNvSpPr txBox="1"/>
            <p:nvPr/>
          </p:nvSpPr>
          <p:spPr>
            <a:xfrm>
              <a:off x="5508275" y="3258442"/>
              <a:ext cx="1624200" cy="6246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1200"/>
              </a:pPr>
              <a:r>
                <a:rPr lang="en-US" sz="1200" dirty="0">
                  <a:solidFill>
                    <a:schemeClr val="dk1"/>
                  </a:solidFill>
                  <a:latin typeface="Encode Sans Semi Condensed Light"/>
                  <a:ea typeface="Encode Sans Semi Condensed Light"/>
                  <a:cs typeface="Encode Sans Semi Condensed Light"/>
                  <a:sym typeface="Encode Sans Semi Condensed Light"/>
                </a:rPr>
                <a:t>Phase </a:t>
              </a:r>
              <a:r>
                <a:rPr lang="en-US" sz="1200" dirty="0" err="1">
                  <a:solidFill>
                    <a:schemeClr val="dk1"/>
                  </a:solidFill>
                  <a:latin typeface="Encode Sans Semi Condensed Light"/>
                  <a:ea typeface="Encode Sans Semi Condensed Light"/>
                  <a:cs typeface="Encode Sans Semi Condensed Light"/>
                  <a:sym typeface="Encode Sans Semi Condensed Light"/>
                </a:rPr>
                <a:t>IIIb</a:t>
              </a:r>
              <a:r>
                <a:rPr lang="en-US" sz="1200" dirty="0">
                  <a:solidFill>
                    <a:schemeClr val="dk1"/>
                  </a:solidFill>
                  <a:latin typeface="Encode Sans Semi Condensed Light"/>
                  <a:ea typeface="Encode Sans Semi Condensed Light"/>
                  <a:cs typeface="Encode Sans Semi Condensed Light"/>
                  <a:sym typeface="Encode Sans Semi Condensed Light"/>
                </a:rPr>
                <a:t> (More Support for Small Firms, COVID-19 Testing, Hospital Support </a:t>
              </a:r>
              <a:endParaRPr sz="1200" dirty="0">
                <a:solidFill>
                  <a:schemeClr val="dk1"/>
                </a:solidFill>
                <a:latin typeface="Encode Sans Semi Condensed Light"/>
                <a:ea typeface="Encode Sans Semi Condensed Light"/>
                <a:cs typeface="Encode Sans Semi Condensed Light"/>
                <a:sym typeface="Encode Sans Semi Condensed Light"/>
              </a:endParaRPr>
            </a:p>
          </p:txBody>
        </p:sp>
        <p:sp>
          <p:nvSpPr>
            <p:cNvPr id="307" name="Google Shape;307;p20"/>
            <p:cNvSpPr/>
            <p:nvPr/>
          </p:nvSpPr>
          <p:spPr>
            <a:xfrm>
              <a:off x="6607975" y="3004364"/>
              <a:ext cx="90000" cy="67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sp>
        <p:nvSpPr>
          <p:cNvPr id="308" name="Google Shape;308;p20"/>
          <p:cNvSpPr/>
          <p:nvPr/>
        </p:nvSpPr>
        <p:spPr>
          <a:xfrm rot="-711236">
            <a:off x="3137939" y="4017851"/>
            <a:ext cx="1350909" cy="576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nvGrpSpPr>
          <p:cNvPr id="309" name="Google Shape;309;p20"/>
          <p:cNvGrpSpPr/>
          <p:nvPr/>
        </p:nvGrpSpPr>
        <p:grpSpPr>
          <a:xfrm>
            <a:off x="3342675" y="2329436"/>
            <a:ext cx="2286456" cy="1653626"/>
            <a:chOff x="4409300" y="1219942"/>
            <a:chExt cx="1712700" cy="1246753"/>
          </a:xfrm>
        </p:grpSpPr>
        <p:sp>
          <p:nvSpPr>
            <p:cNvPr id="310" name="Google Shape;310;p20"/>
            <p:cNvSpPr/>
            <p:nvPr/>
          </p:nvSpPr>
          <p:spPr>
            <a:xfrm rot="-1789476">
              <a:off x="5185416" y="2276970"/>
              <a:ext cx="160451" cy="160451"/>
            </a:xfrm>
            <a:prstGeom prst="ellipse">
              <a:avLst/>
            </a:prstGeom>
            <a:solidFill>
              <a:srgbClr val="FFFFFF"/>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11" name="Google Shape;311;p20"/>
            <p:cNvSpPr txBox="1"/>
            <p:nvPr/>
          </p:nvSpPr>
          <p:spPr>
            <a:xfrm>
              <a:off x="4669009" y="1914844"/>
              <a:ext cx="1156019" cy="2760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2400"/>
              </a:pPr>
              <a:r>
                <a:rPr lang="en-US" sz="2400" b="1">
                  <a:solidFill>
                    <a:schemeClr val="accent6"/>
                  </a:solidFill>
                  <a:latin typeface="Abel"/>
                  <a:ea typeface="Abel"/>
                  <a:cs typeface="Abel"/>
                  <a:sym typeface="Abel"/>
                </a:rPr>
                <a:t>March 18</a:t>
              </a:r>
              <a:endParaRPr sz="2400" b="1">
                <a:solidFill>
                  <a:schemeClr val="accent6"/>
                </a:solidFill>
                <a:latin typeface="Abel"/>
                <a:ea typeface="Abel"/>
                <a:cs typeface="Abel"/>
                <a:sym typeface="Abel"/>
              </a:endParaRPr>
            </a:p>
          </p:txBody>
        </p:sp>
        <p:sp>
          <p:nvSpPr>
            <p:cNvPr id="312" name="Google Shape;312;p20"/>
            <p:cNvSpPr/>
            <p:nvPr/>
          </p:nvSpPr>
          <p:spPr>
            <a:xfrm>
              <a:off x="4409300" y="1219942"/>
              <a:ext cx="1712700" cy="703500"/>
            </a:xfrm>
            <a:prstGeom prst="roundRect">
              <a:avLst>
                <a:gd name="adj" fmla="val 4485"/>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13" name="Google Shape;313;p20"/>
            <p:cNvSpPr/>
            <p:nvPr/>
          </p:nvSpPr>
          <p:spPr>
            <a:xfrm rot="10800000">
              <a:off x="5220625" y="1919036"/>
              <a:ext cx="90000" cy="67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14" name="Google Shape;314;p20"/>
            <p:cNvSpPr txBox="1"/>
            <p:nvPr/>
          </p:nvSpPr>
          <p:spPr>
            <a:xfrm>
              <a:off x="4453550" y="1257142"/>
              <a:ext cx="1624200" cy="6246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1200"/>
              </a:pPr>
              <a:r>
                <a:rPr lang="en-US" sz="1200">
                  <a:solidFill>
                    <a:schemeClr val="dk1"/>
                  </a:solidFill>
                  <a:latin typeface="Encode Sans Semi Condensed Light"/>
                  <a:ea typeface="Encode Sans Semi Condensed Light"/>
                  <a:cs typeface="Encode Sans Semi Condensed Light"/>
                  <a:sym typeface="Encode Sans Semi Condensed Light"/>
                </a:rPr>
                <a:t>Phase IIIa: CARES HHLD Payments, Support for Small &amp; Medium Firms, Unemployment Insurance Aid to States</a:t>
              </a:r>
              <a:endParaRPr sz="1200">
                <a:solidFill>
                  <a:schemeClr val="dk1"/>
                </a:solidFill>
                <a:latin typeface="Encode Sans Semi Condensed Light"/>
                <a:ea typeface="Encode Sans Semi Condensed Light"/>
                <a:cs typeface="Encode Sans Semi Condensed Light"/>
                <a:sym typeface="Encode Sans Semi Condensed Light"/>
              </a:endParaRPr>
            </a:p>
          </p:txBody>
        </p:sp>
      </p:grpSp>
      <p:sp>
        <p:nvSpPr>
          <p:cNvPr id="315" name="Google Shape;315;p20"/>
          <p:cNvSpPr/>
          <p:nvPr/>
        </p:nvSpPr>
        <p:spPr>
          <a:xfrm rot="711236" flipH="1">
            <a:off x="1846259" y="4017851"/>
            <a:ext cx="1350909" cy="576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nvGrpSpPr>
          <p:cNvPr id="316" name="Google Shape;316;p20"/>
          <p:cNvGrpSpPr/>
          <p:nvPr/>
        </p:nvGrpSpPr>
        <p:grpSpPr>
          <a:xfrm>
            <a:off x="2024095" y="4089484"/>
            <a:ext cx="2112828" cy="1772123"/>
            <a:chOff x="3021975" y="2541798"/>
            <a:chExt cx="1712700" cy="1230715"/>
          </a:xfrm>
        </p:grpSpPr>
        <p:sp>
          <p:nvSpPr>
            <p:cNvPr id="317" name="Google Shape;317;p20"/>
            <p:cNvSpPr txBox="1"/>
            <p:nvPr/>
          </p:nvSpPr>
          <p:spPr>
            <a:xfrm>
              <a:off x="3343051" y="2681731"/>
              <a:ext cx="1160548" cy="2760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2400"/>
              </a:pPr>
              <a:r>
                <a:rPr lang="en-US" sz="2400" b="1">
                  <a:solidFill>
                    <a:schemeClr val="accent6"/>
                  </a:solidFill>
                  <a:latin typeface="Abel"/>
                  <a:ea typeface="Abel"/>
                  <a:cs typeface="Abel"/>
                  <a:sym typeface="Abel"/>
                </a:rPr>
                <a:t>March 14</a:t>
              </a:r>
              <a:endParaRPr sz="2400" b="1">
                <a:solidFill>
                  <a:schemeClr val="accent6"/>
                </a:solidFill>
                <a:latin typeface="Abel"/>
                <a:ea typeface="Abel"/>
                <a:cs typeface="Abel"/>
                <a:sym typeface="Abel"/>
              </a:endParaRPr>
            </a:p>
          </p:txBody>
        </p:sp>
        <p:sp>
          <p:nvSpPr>
            <p:cNvPr id="318" name="Google Shape;318;p20"/>
            <p:cNvSpPr/>
            <p:nvPr/>
          </p:nvSpPr>
          <p:spPr>
            <a:xfrm rot="-1789476">
              <a:off x="3798091" y="2571072"/>
              <a:ext cx="160451" cy="160451"/>
            </a:xfrm>
            <a:prstGeom prst="ellipse">
              <a:avLst/>
            </a:prstGeom>
            <a:solidFill>
              <a:srgbClr val="FFFFFF"/>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19" name="Google Shape;319;p20"/>
            <p:cNvSpPr/>
            <p:nvPr/>
          </p:nvSpPr>
          <p:spPr>
            <a:xfrm>
              <a:off x="3021975" y="3069013"/>
              <a:ext cx="1712700" cy="703500"/>
            </a:xfrm>
            <a:prstGeom prst="roundRect">
              <a:avLst>
                <a:gd name="adj" fmla="val 4485"/>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20" name="Google Shape;320;p20"/>
            <p:cNvSpPr txBox="1"/>
            <p:nvPr/>
          </p:nvSpPr>
          <p:spPr>
            <a:xfrm>
              <a:off x="3066225" y="3106213"/>
              <a:ext cx="1624200" cy="6246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1200"/>
              </a:pPr>
              <a:r>
                <a:rPr lang="en-US" sz="1200">
                  <a:solidFill>
                    <a:schemeClr val="dk1"/>
                  </a:solidFill>
                  <a:latin typeface="Encode Sans Semi Condensed Light"/>
                  <a:ea typeface="Encode Sans Semi Condensed Light"/>
                  <a:cs typeface="Encode Sans Semi Condensed Light"/>
                  <a:sym typeface="Encode Sans Semi Condensed Light"/>
                </a:rPr>
                <a:t>Phase II: Family First Paid Sick Leave, Family Medical Leave, COVID-19 Testing, Unemployment Expansion </a:t>
              </a:r>
              <a:endParaRPr sz="1200">
                <a:solidFill>
                  <a:schemeClr val="dk1"/>
                </a:solidFill>
                <a:latin typeface="Encode Sans Semi Condensed Light"/>
                <a:ea typeface="Encode Sans Semi Condensed Light"/>
                <a:cs typeface="Encode Sans Semi Condensed Light"/>
                <a:sym typeface="Encode Sans Semi Condensed Light"/>
              </a:endParaRPr>
            </a:p>
          </p:txBody>
        </p:sp>
        <p:sp>
          <p:nvSpPr>
            <p:cNvPr id="321" name="Google Shape;321;p20"/>
            <p:cNvSpPr/>
            <p:nvPr/>
          </p:nvSpPr>
          <p:spPr>
            <a:xfrm>
              <a:off x="3833325" y="3004364"/>
              <a:ext cx="90000" cy="67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sp>
        <p:nvSpPr>
          <p:cNvPr id="322" name="Google Shape;322;p20"/>
          <p:cNvSpPr/>
          <p:nvPr/>
        </p:nvSpPr>
        <p:spPr>
          <a:xfrm rot="-711236">
            <a:off x="572134" y="4017851"/>
            <a:ext cx="1350909" cy="576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nvGrpSpPr>
          <p:cNvPr id="323" name="Google Shape;323;p20"/>
          <p:cNvGrpSpPr/>
          <p:nvPr/>
        </p:nvGrpSpPr>
        <p:grpSpPr>
          <a:xfrm>
            <a:off x="840156" y="2581695"/>
            <a:ext cx="2225775" cy="1418318"/>
            <a:chOff x="1637475" y="1219942"/>
            <a:chExt cx="1712700" cy="1246753"/>
          </a:xfrm>
        </p:grpSpPr>
        <p:sp>
          <p:nvSpPr>
            <p:cNvPr id="324" name="Google Shape;324;p20"/>
            <p:cNvSpPr/>
            <p:nvPr/>
          </p:nvSpPr>
          <p:spPr>
            <a:xfrm>
              <a:off x="1637475" y="1219942"/>
              <a:ext cx="1712700" cy="703500"/>
            </a:xfrm>
            <a:prstGeom prst="roundRect">
              <a:avLst>
                <a:gd name="adj" fmla="val 4485"/>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25" name="Google Shape;325;p20"/>
            <p:cNvSpPr txBox="1"/>
            <p:nvPr/>
          </p:nvSpPr>
          <p:spPr>
            <a:xfrm>
              <a:off x="1819352" y="1861220"/>
              <a:ext cx="1343275" cy="2760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2400"/>
              </a:pPr>
              <a:r>
                <a:rPr lang="en-US" sz="2400" b="1">
                  <a:solidFill>
                    <a:schemeClr val="accent6"/>
                  </a:solidFill>
                  <a:latin typeface="Abel"/>
                  <a:ea typeface="Abel"/>
                  <a:cs typeface="Abel"/>
                  <a:sym typeface="Abel"/>
                </a:rPr>
                <a:t>March 6</a:t>
              </a:r>
              <a:endParaRPr sz="2400" b="1">
                <a:solidFill>
                  <a:schemeClr val="accent6"/>
                </a:solidFill>
                <a:latin typeface="Abel"/>
                <a:ea typeface="Abel"/>
                <a:cs typeface="Abel"/>
                <a:sym typeface="Abel"/>
              </a:endParaRPr>
            </a:p>
          </p:txBody>
        </p:sp>
        <p:sp>
          <p:nvSpPr>
            <p:cNvPr id="326" name="Google Shape;326;p20"/>
            <p:cNvSpPr/>
            <p:nvPr/>
          </p:nvSpPr>
          <p:spPr>
            <a:xfrm rot="10800000">
              <a:off x="2448800" y="1919036"/>
              <a:ext cx="90000" cy="67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27" name="Google Shape;327;p20"/>
            <p:cNvSpPr txBox="1"/>
            <p:nvPr/>
          </p:nvSpPr>
          <p:spPr>
            <a:xfrm>
              <a:off x="1681725" y="1257142"/>
              <a:ext cx="1624200" cy="6246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1200"/>
              </a:pPr>
              <a:r>
                <a:rPr lang="en-US" sz="1200">
                  <a:solidFill>
                    <a:schemeClr val="dk1"/>
                  </a:solidFill>
                  <a:latin typeface="Encode Sans Semi Condensed Light"/>
                  <a:ea typeface="Encode Sans Semi Condensed Light"/>
                  <a:cs typeface="Encode Sans Semi Condensed Light"/>
                  <a:sym typeface="Encode Sans Semi Condensed Light"/>
                </a:rPr>
                <a:t>Phase I: HR6074 R&amp;D, Public Health, Medical Supplies, etc</a:t>
              </a:r>
              <a:endParaRPr sz="1200">
                <a:solidFill>
                  <a:schemeClr val="dk1"/>
                </a:solidFill>
                <a:latin typeface="Encode Sans Semi Condensed Light"/>
                <a:ea typeface="Encode Sans Semi Condensed Light"/>
                <a:cs typeface="Encode Sans Semi Condensed Light"/>
                <a:sym typeface="Encode Sans Semi Condensed Light"/>
              </a:endParaRPr>
            </a:p>
          </p:txBody>
        </p:sp>
        <p:sp>
          <p:nvSpPr>
            <p:cNvPr id="328" name="Google Shape;328;p20"/>
            <p:cNvSpPr/>
            <p:nvPr/>
          </p:nvSpPr>
          <p:spPr>
            <a:xfrm rot="-1789476">
              <a:off x="2410765" y="2276970"/>
              <a:ext cx="160451" cy="160451"/>
            </a:xfrm>
            <a:prstGeom prst="ellipse">
              <a:avLst/>
            </a:prstGeom>
            <a:solidFill>
              <a:srgbClr val="FFFFFF"/>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grpSp>
        <p:nvGrpSpPr>
          <p:cNvPr id="33" name="Google Shape;302;p20"/>
          <p:cNvGrpSpPr/>
          <p:nvPr/>
        </p:nvGrpSpPr>
        <p:grpSpPr>
          <a:xfrm>
            <a:off x="6436218" y="3729932"/>
            <a:ext cx="2084068" cy="1777000"/>
            <a:chOff x="5796625" y="2571072"/>
            <a:chExt cx="1712700" cy="1390263"/>
          </a:xfrm>
        </p:grpSpPr>
        <p:sp>
          <p:nvSpPr>
            <p:cNvPr id="34" name="Google Shape;303;p20"/>
            <p:cNvSpPr/>
            <p:nvPr/>
          </p:nvSpPr>
          <p:spPr>
            <a:xfrm rot="-1789476">
              <a:off x="6572742" y="2571072"/>
              <a:ext cx="160451" cy="160451"/>
            </a:xfrm>
            <a:prstGeom prst="ellipse">
              <a:avLst/>
            </a:prstGeom>
            <a:solidFill>
              <a:srgbClr val="FFFFFF"/>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5" name="Google Shape;304;p20"/>
            <p:cNvSpPr txBox="1"/>
            <p:nvPr/>
          </p:nvSpPr>
          <p:spPr>
            <a:xfrm>
              <a:off x="6397029" y="2698885"/>
              <a:ext cx="925542" cy="34858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2000"/>
              </a:pPr>
              <a:r>
                <a:rPr lang="en-US" sz="2000" b="1" dirty="0" smtClean="0">
                  <a:solidFill>
                    <a:schemeClr val="accent6"/>
                  </a:solidFill>
                  <a:latin typeface="Abel"/>
                  <a:ea typeface="Abel"/>
                  <a:cs typeface="Abel"/>
                  <a:sym typeface="Abel"/>
                </a:rPr>
                <a:t>July 31</a:t>
              </a:r>
              <a:endParaRPr sz="2000" b="1" dirty="0">
                <a:solidFill>
                  <a:schemeClr val="accent6"/>
                </a:solidFill>
                <a:latin typeface="Abel"/>
                <a:ea typeface="Abel"/>
                <a:cs typeface="Abel"/>
                <a:sym typeface="Abel"/>
              </a:endParaRPr>
            </a:p>
          </p:txBody>
        </p:sp>
        <p:sp>
          <p:nvSpPr>
            <p:cNvPr id="36" name="Google Shape;305;p20"/>
            <p:cNvSpPr/>
            <p:nvPr/>
          </p:nvSpPr>
          <p:spPr>
            <a:xfrm>
              <a:off x="5796625" y="3069013"/>
              <a:ext cx="1712700" cy="703500"/>
            </a:xfrm>
            <a:prstGeom prst="roundRect">
              <a:avLst>
                <a:gd name="adj" fmla="val 4485"/>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sp>
          <p:nvSpPr>
            <p:cNvPr id="37" name="Google Shape;306;p20"/>
            <p:cNvSpPr txBox="1"/>
            <p:nvPr/>
          </p:nvSpPr>
          <p:spPr>
            <a:xfrm>
              <a:off x="5860495" y="3336735"/>
              <a:ext cx="1624200" cy="624600"/>
            </a:xfrm>
            <a:prstGeom prst="rect">
              <a:avLst/>
            </a:prstGeom>
            <a:noFill/>
            <a:ln>
              <a:noFill/>
            </a:ln>
          </p:spPr>
          <p:txBody>
            <a:bodyPr spcFirstLastPara="1" wrap="square" lIns="91425" tIns="91425" rIns="91425" bIns="91425" anchor="t" anchorCtr="0">
              <a:noAutofit/>
            </a:bodyPr>
            <a:lstStyle/>
            <a:p>
              <a:pPr algn="ctr">
                <a:lnSpc>
                  <a:spcPct val="115000"/>
                </a:lnSpc>
                <a:spcBef>
                  <a:spcPts val="0"/>
                </a:spcBef>
                <a:spcAft>
                  <a:spcPts val="1600"/>
                </a:spcAft>
                <a:buClr>
                  <a:srgbClr val="000000"/>
                </a:buClr>
                <a:buSzPts val="1200"/>
              </a:pPr>
              <a:r>
                <a:rPr lang="en-US" sz="1200" dirty="0" smtClean="0">
                  <a:solidFill>
                    <a:schemeClr val="dk1"/>
                  </a:solidFill>
                  <a:latin typeface="Encode Sans Semi Condensed Light"/>
                  <a:ea typeface="Encode Sans Semi Condensed Light"/>
                  <a:cs typeface="Encode Sans Semi Condensed Light"/>
                  <a:sym typeface="Encode Sans Semi Condensed Light"/>
                </a:rPr>
                <a:t>$600 federal unemployment bonus set to expire  </a:t>
              </a:r>
              <a:endParaRPr sz="1200" dirty="0">
                <a:solidFill>
                  <a:schemeClr val="dk1"/>
                </a:solidFill>
                <a:latin typeface="Encode Sans Semi Condensed Light"/>
                <a:ea typeface="Encode Sans Semi Condensed Light"/>
                <a:cs typeface="Encode Sans Semi Condensed Light"/>
                <a:sym typeface="Encode Sans Semi Condensed Light"/>
              </a:endParaRPr>
            </a:p>
          </p:txBody>
        </p:sp>
        <p:sp>
          <p:nvSpPr>
            <p:cNvPr id="38" name="Google Shape;307;p20"/>
            <p:cNvSpPr/>
            <p:nvPr/>
          </p:nvSpPr>
          <p:spPr>
            <a:xfrm>
              <a:off x="6607975" y="3004364"/>
              <a:ext cx="90000" cy="675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a:spcBef>
                  <a:spcPts val="0"/>
                </a:spcBef>
                <a:spcAft>
                  <a:spcPts val="0"/>
                </a:spcAft>
                <a:buClr>
                  <a:srgbClr val="000000"/>
                </a:buClr>
                <a:buSzPts val="1400"/>
              </a:pPr>
              <a:endParaRPr sz="140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991341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9175"/>
            <a:ext cx="8229600" cy="1143000"/>
          </a:xfrm>
        </p:spPr>
        <p:txBody>
          <a:bodyPr/>
          <a:lstStyle/>
          <a:p>
            <a:r>
              <a:rPr lang="en-US" dirty="0" smtClean="0"/>
              <a:t>Fiscal Policy Timeline</a:t>
            </a:r>
            <a:endParaRPr lang="en-US" dirty="0"/>
          </a:p>
        </p:txBody>
      </p:sp>
      <p:pic>
        <p:nvPicPr>
          <p:cNvPr id="4" name="Google Shape;335;p21"/>
          <p:cNvPicPr preferRelativeResize="0"/>
          <p:nvPr/>
        </p:nvPicPr>
        <p:blipFill rotWithShape="1">
          <a:blip r:embed="rId2">
            <a:alphaModFix/>
          </a:blip>
          <a:srcRect/>
          <a:stretch/>
        </p:blipFill>
        <p:spPr>
          <a:xfrm>
            <a:off x="0" y="2616227"/>
            <a:ext cx="9144000" cy="3860773"/>
          </a:xfrm>
          <a:prstGeom prst="rect">
            <a:avLst/>
          </a:prstGeom>
          <a:noFill/>
          <a:ln>
            <a:noFill/>
          </a:ln>
        </p:spPr>
      </p:pic>
    </p:spTree>
    <p:extLst>
      <p:ext uri="{BB962C8B-B14F-4D97-AF65-F5344CB8AC3E}">
        <p14:creationId xmlns:p14="http://schemas.microsoft.com/office/powerpoint/2010/main" val="399648205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xmlns=""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Google Shape;341;p22"/>
          <p:cNvPicPr preferRelativeResize="0"/>
          <p:nvPr/>
        </p:nvPicPr>
        <p:blipFill rotWithShape="1">
          <a:blip r:embed="rId2">
            <a:alphaModFix/>
          </a:blip>
          <a:srcRect/>
          <a:stretch/>
        </p:blipFill>
        <p:spPr>
          <a:xfrm>
            <a:off x="145330" y="333375"/>
            <a:ext cx="8846270" cy="6275243"/>
          </a:xfrm>
          <a:prstGeom prst="rect">
            <a:avLst/>
          </a:prstGeom>
          <a:noFill/>
          <a:ln>
            <a:noFill/>
          </a:ln>
        </p:spPr>
      </p:pic>
    </p:spTree>
    <p:extLst>
      <p:ext uri="{BB962C8B-B14F-4D97-AF65-F5344CB8AC3E}">
        <p14:creationId xmlns:p14="http://schemas.microsoft.com/office/powerpoint/2010/main" val="212125204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0125"/>
            <a:ext cx="8686800" cy="1143000"/>
          </a:xfrm>
        </p:spPr>
        <p:txBody>
          <a:bodyPr/>
          <a:lstStyle/>
          <a:p>
            <a:r>
              <a:rPr lang="en-US" dirty="0" smtClean="0"/>
              <a:t>How do we pay for this?</a:t>
            </a:r>
            <a:endParaRPr lang="en-US" dirty="0"/>
          </a:p>
        </p:txBody>
      </p:sp>
      <p:sp>
        <p:nvSpPr>
          <p:cNvPr id="3" name="Content Placeholder 2"/>
          <p:cNvSpPr>
            <a:spLocks noGrp="1"/>
          </p:cNvSpPr>
          <p:nvPr>
            <p:ph idx="1"/>
          </p:nvPr>
        </p:nvSpPr>
        <p:spPr/>
        <p:txBody>
          <a:bodyPr/>
          <a:lstStyle/>
          <a:p>
            <a:endParaRPr lang="en-US"/>
          </a:p>
        </p:txBody>
      </p:sp>
      <p:pic>
        <p:nvPicPr>
          <p:cNvPr id="4" name="Google Shape;348;p23"/>
          <p:cNvPicPr preferRelativeResize="0"/>
          <p:nvPr/>
        </p:nvPicPr>
        <p:blipFill rotWithShape="1">
          <a:blip r:embed="rId2">
            <a:alphaModFix/>
          </a:blip>
          <a:srcRect/>
          <a:stretch/>
        </p:blipFill>
        <p:spPr>
          <a:xfrm>
            <a:off x="0" y="2377440"/>
            <a:ext cx="9144000" cy="3888457"/>
          </a:xfrm>
          <a:prstGeom prst="rect">
            <a:avLst/>
          </a:prstGeom>
          <a:noFill/>
          <a:ln>
            <a:noFill/>
          </a:ln>
        </p:spPr>
      </p:pic>
    </p:spTree>
    <p:extLst>
      <p:ext uri="{BB962C8B-B14F-4D97-AF65-F5344CB8AC3E}">
        <p14:creationId xmlns:p14="http://schemas.microsoft.com/office/powerpoint/2010/main" val="96159214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me the money!</a:t>
            </a:r>
            <a:endParaRPr lang="en-US" dirty="0"/>
          </a:p>
        </p:txBody>
      </p:sp>
      <p:sp>
        <p:nvSpPr>
          <p:cNvPr id="3" name="Content Placeholder 2"/>
          <p:cNvSpPr>
            <a:spLocks noGrp="1"/>
          </p:cNvSpPr>
          <p:nvPr>
            <p:ph idx="1"/>
          </p:nvPr>
        </p:nvSpPr>
        <p:spPr>
          <a:xfrm>
            <a:off x="523875" y="2057400"/>
            <a:ext cx="4167051" cy="4328160"/>
          </a:xfrm>
        </p:spPr>
        <p:txBody>
          <a:bodyPr/>
          <a:lstStyle/>
          <a:p>
            <a:r>
              <a:rPr lang="en-US" dirty="0" smtClean="0"/>
              <a:t>Federal government can either print money or issue debt (U.S. treasuries)</a:t>
            </a:r>
          </a:p>
          <a:p>
            <a:r>
              <a:rPr lang="en-US" dirty="0" smtClean="0"/>
              <a:t>Projected debt-to-GDP ratio will reach 135% this year. </a:t>
            </a:r>
            <a:endParaRPr lang="en-US" dirty="0"/>
          </a:p>
        </p:txBody>
      </p:sp>
      <p:sp>
        <p:nvSpPr>
          <p:cNvPr id="5" name="TextBox 4"/>
          <p:cNvSpPr txBox="1"/>
          <p:nvPr/>
        </p:nvSpPr>
        <p:spPr>
          <a:xfrm>
            <a:off x="4624251" y="1773719"/>
            <a:ext cx="4062549" cy="4893647"/>
          </a:xfrm>
          <a:prstGeom prst="rect">
            <a:avLst/>
          </a:prstGeom>
          <a:noFill/>
        </p:spPr>
        <p:txBody>
          <a:bodyPr wrap="square" rtlCol="0">
            <a:spAutoFit/>
          </a:bodyPr>
          <a:lstStyle/>
          <a:p>
            <a:pPr algn="ctr"/>
            <a:r>
              <a:rPr lang="en-US" sz="2300" b="1" i="1" u="sng" dirty="0" smtClean="0">
                <a:solidFill>
                  <a:srgbClr val="FF0000"/>
                </a:solidFill>
                <a:latin typeface="Calibri Light" panose="020F0302020204030204" pitchFamily="34" charset="0"/>
                <a:cs typeface="Calibri Light" panose="020F0302020204030204" pitchFamily="34" charset="0"/>
              </a:rPr>
              <a:t>Problems?</a:t>
            </a:r>
            <a:endParaRPr lang="en-US" sz="2300" b="1" i="1" u="sng" dirty="0">
              <a:solidFill>
                <a:srgbClr val="FF0000"/>
              </a:solidFill>
              <a:latin typeface="Calibri Light" panose="020F0302020204030204" pitchFamily="34" charset="0"/>
              <a:cs typeface="Calibri Light" panose="020F0302020204030204" pitchFamily="34" charset="0"/>
            </a:endParaRPr>
          </a:p>
          <a:p>
            <a:pPr marL="800100" lvl="1" indent="-342900">
              <a:buFont typeface="Arial" panose="020B0604020202020204" pitchFamily="34" charset="0"/>
              <a:buChar char="•"/>
            </a:pPr>
            <a:r>
              <a:rPr lang="en-US" sz="2300" dirty="0" smtClean="0">
                <a:latin typeface="Calibri" panose="020F0502020204030204" pitchFamily="34" charset="0"/>
                <a:cs typeface="Calibri" panose="020F0502020204030204" pitchFamily="34" charset="0"/>
              </a:rPr>
              <a:t>Must </a:t>
            </a:r>
            <a:r>
              <a:rPr lang="en-US" sz="2300" dirty="0">
                <a:latin typeface="Calibri" panose="020F0502020204030204" pitchFamily="34" charset="0"/>
                <a:cs typeface="Calibri" panose="020F0502020204030204" pitchFamily="34" charset="0"/>
              </a:rPr>
              <a:t>be paid in the future. Opportunity cost – future investment, spending, </a:t>
            </a:r>
            <a:r>
              <a:rPr lang="en-US" sz="2300" dirty="0" smtClean="0">
                <a:latin typeface="Calibri" panose="020F0502020204030204" pitchFamily="34" charset="0"/>
                <a:cs typeface="Calibri" panose="020F0502020204030204" pitchFamily="34" charset="0"/>
              </a:rPr>
              <a:t>saving </a:t>
            </a:r>
            <a:r>
              <a:rPr lang="en-US" sz="2300" dirty="0" err="1" smtClean="0">
                <a:latin typeface="Calibri" panose="020F0502020204030204" pitchFamily="34" charset="0"/>
                <a:cs typeface="Calibri" panose="020F0502020204030204" pitchFamily="34" charset="0"/>
              </a:rPr>
              <a:t>etc</a:t>
            </a:r>
            <a:endParaRPr lang="en-US" sz="2300" dirty="0" smtClean="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300" dirty="0" smtClean="0">
                <a:latin typeface="Calibri" panose="020F0502020204030204" pitchFamily="34" charset="0"/>
                <a:cs typeface="Calibri" panose="020F0502020204030204" pitchFamily="34" charset="0"/>
              </a:rPr>
              <a:t>Higher </a:t>
            </a:r>
            <a:r>
              <a:rPr lang="en-US" sz="2300" dirty="0" smtClean="0">
                <a:latin typeface="Calibri" panose="020F0502020204030204" pitchFamily="34" charset="0"/>
                <a:cs typeface="Calibri" panose="020F0502020204030204" pitchFamily="34" charset="0"/>
              </a:rPr>
              <a:t>interest </a:t>
            </a:r>
            <a:r>
              <a:rPr lang="en-US" sz="2300" dirty="0" smtClean="0">
                <a:latin typeface="Calibri" panose="020F0502020204030204" pitchFamily="34" charset="0"/>
                <a:cs typeface="Calibri" panose="020F0502020204030204" pitchFamily="34" charset="0"/>
              </a:rPr>
              <a:t>payments</a:t>
            </a:r>
            <a:endParaRPr lang="en-US" sz="23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i="1" dirty="0" smtClean="0">
                <a:solidFill>
                  <a:srgbClr val="FF0000"/>
                </a:solidFill>
                <a:latin typeface="Calibri" panose="020F0502020204030204" pitchFamily="34" charset="0"/>
                <a:cs typeface="Calibri" panose="020F0502020204030204" pitchFamily="34" charset="0"/>
              </a:rPr>
              <a:t>May </a:t>
            </a:r>
            <a:r>
              <a:rPr lang="en-US" i="1" dirty="0">
                <a:solidFill>
                  <a:srgbClr val="FF0000"/>
                </a:solidFill>
                <a:latin typeface="Calibri" panose="020F0502020204030204" pitchFamily="34" charset="0"/>
                <a:cs typeface="Calibri" panose="020F0502020204030204" pitchFamily="34" charset="0"/>
              </a:rPr>
              <a:t>lead to large tax hikes and spending cuts </a:t>
            </a:r>
          </a:p>
          <a:p>
            <a:pPr marL="800100" lvl="1" indent="-342900">
              <a:buFont typeface="Arial" panose="020B0604020202020204" pitchFamily="34" charset="0"/>
              <a:buChar char="•"/>
            </a:pPr>
            <a:r>
              <a:rPr lang="en-US" sz="2300" dirty="0" smtClean="0">
                <a:latin typeface="Calibri" panose="020F0502020204030204" pitchFamily="34" charset="0"/>
                <a:cs typeface="Calibri" panose="020F0502020204030204" pitchFamily="34" charset="0"/>
              </a:rPr>
              <a:t>Greater </a:t>
            </a:r>
            <a:r>
              <a:rPr lang="en-US" sz="2300" dirty="0" smtClean="0">
                <a:latin typeface="Calibri" panose="020F0502020204030204" pitchFamily="34" charset="0"/>
                <a:cs typeface="Calibri" panose="020F0502020204030204" pitchFamily="34" charset="0"/>
              </a:rPr>
              <a:t>risk of fiscal crisis.</a:t>
            </a:r>
          </a:p>
          <a:p>
            <a:pPr marL="800100" lvl="1" indent="-342900">
              <a:buFont typeface="Arial" panose="020B0604020202020204" pitchFamily="34" charset="0"/>
              <a:buChar char="•"/>
            </a:pPr>
            <a:r>
              <a:rPr lang="en-US" sz="2300" dirty="0" smtClean="0">
                <a:latin typeface="Calibri" panose="020F0502020204030204" pitchFamily="34" charset="0"/>
                <a:cs typeface="Calibri" panose="020F0502020204030204" pitchFamily="34" charset="0"/>
              </a:rPr>
              <a:t>Decreased </a:t>
            </a:r>
            <a:r>
              <a:rPr lang="en-US" sz="2300" dirty="0" smtClean="0">
                <a:latin typeface="Calibri" panose="020F0502020204030204" pitchFamily="34" charset="0"/>
                <a:cs typeface="Calibri" panose="020F0502020204030204" pitchFamily="34" charset="0"/>
              </a:rPr>
              <a:t>ability to respond to problems.</a:t>
            </a:r>
          </a:p>
          <a:p>
            <a:pPr marL="800100" lvl="1" indent="-342900">
              <a:buFont typeface="Arial" panose="020B0604020202020204" pitchFamily="34" charset="0"/>
              <a:buChar char="•"/>
            </a:pPr>
            <a:r>
              <a:rPr lang="en-US" sz="2300" dirty="0" smtClean="0">
                <a:latin typeface="Calibri" panose="020F0502020204030204" pitchFamily="34" charset="0"/>
                <a:cs typeface="Calibri" panose="020F0502020204030204" pitchFamily="34" charset="0"/>
              </a:rPr>
              <a:t>Slower </a:t>
            </a:r>
            <a:r>
              <a:rPr lang="en-US" sz="2300" dirty="0" smtClean="0">
                <a:latin typeface="Calibri" panose="020F0502020204030204" pitchFamily="34" charset="0"/>
                <a:cs typeface="Calibri" panose="020F0502020204030204" pitchFamily="34" charset="0"/>
              </a:rPr>
              <a:t>economic growth </a:t>
            </a:r>
            <a:endParaRPr lang="en-US" sz="2300" dirty="0">
              <a:latin typeface="Calibri" panose="020F0502020204030204" pitchFamily="34" charset="0"/>
              <a:cs typeface="Calibri" panose="020F0502020204030204" pitchFamily="34" charset="0"/>
            </a:endParaRPr>
          </a:p>
          <a:p>
            <a:endParaRPr lang="en-US" sz="2300" dirty="0"/>
          </a:p>
        </p:txBody>
      </p:sp>
    </p:spTree>
    <p:extLst>
      <p:ext uri="{BB962C8B-B14F-4D97-AF65-F5344CB8AC3E}">
        <p14:creationId xmlns:p14="http://schemas.microsoft.com/office/powerpoint/2010/main" val="367158300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1143000"/>
          </a:xfrm>
        </p:spPr>
        <p:txBody>
          <a:bodyPr/>
          <a:lstStyle/>
          <a:p>
            <a:r>
              <a:rPr lang="en-US" dirty="0" smtClean="0"/>
              <a:t>Article Analysis</a:t>
            </a:r>
            <a:endParaRPr lang="en-US" dirty="0"/>
          </a:p>
        </p:txBody>
      </p:sp>
      <p:sp>
        <p:nvSpPr>
          <p:cNvPr id="3" name="Content Placeholder 2"/>
          <p:cNvSpPr>
            <a:spLocks noGrp="1"/>
          </p:cNvSpPr>
          <p:nvPr>
            <p:ph idx="1"/>
          </p:nvPr>
        </p:nvSpPr>
        <p:spPr/>
        <p:txBody>
          <a:bodyPr/>
          <a:lstStyle/>
          <a:p>
            <a:r>
              <a:rPr lang="en-US" dirty="0">
                <a:hlinkClick r:id="rId2"/>
              </a:rPr>
              <a:t>https://www.usatoday.com/in-depth/news/2020/05/08/national-debt-how-much-could-coronavirus-cost-america/3051559001</a:t>
            </a:r>
            <a:r>
              <a:rPr lang="en-US" dirty="0" smtClean="0">
                <a:hlinkClick r:id="rId2"/>
              </a:rPr>
              <a:t>/</a:t>
            </a:r>
            <a:r>
              <a:rPr lang="en-US" dirty="0" smtClean="0"/>
              <a:t> </a:t>
            </a:r>
          </a:p>
          <a:p>
            <a:r>
              <a:rPr lang="en-US" dirty="0" smtClean="0"/>
              <a:t>Key Takeaways</a:t>
            </a:r>
          </a:p>
          <a:p>
            <a:r>
              <a:rPr lang="en-US" dirty="0" smtClean="0"/>
              <a:t>How might the government’s fiscal response to COVID-19 </a:t>
            </a:r>
            <a:r>
              <a:rPr lang="en-US" dirty="0" smtClean="0"/>
              <a:t>look?</a:t>
            </a:r>
            <a:endParaRPr lang="en-US" dirty="0"/>
          </a:p>
        </p:txBody>
      </p:sp>
    </p:spTree>
    <p:extLst>
      <p:ext uri="{BB962C8B-B14F-4D97-AF65-F5344CB8AC3E}">
        <p14:creationId xmlns:p14="http://schemas.microsoft.com/office/powerpoint/2010/main" val="301684687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550"/>
            <a:ext cx="8229600" cy="1143000"/>
          </a:xfrm>
        </p:spPr>
        <p:txBody>
          <a:bodyPr/>
          <a:lstStyle/>
          <a:p>
            <a:r>
              <a:rPr lang="en-US" sz="6000" dirty="0" smtClean="0"/>
              <a:t>Political Cartoon Analysis</a:t>
            </a:r>
            <a:endParaRPr lang="en-US" sz="6000" dirty="0"/>
          </a:p>
        </p:txBody>
      </p:sp>
      <p:sp>
        <p:nvSpPr>
          <p:cNvPr id="3" name="Content Placeholder 2"/>
          <p:cNvSpPr>
            <a:spLocks noGrp="1"/>
          </p:cNvSpPr>
          <p:nvPr>
            <p:ph idx="1"/>
          </p:nvPr>
        </p:nvSpPr>
        <p:spPr>
          <a:xfrm>
            <a:off x="457200" y="2781300"/>
            <a:ext cx="8229600" cy="3375660"/>
          </a:xfrm>
        </p:spPr>
        <p:txBody>
          <a:bodyPr/>
          <a:lstStyle/>
          <a:p>
            <a:pPr marL="457200" lvl="0" indent="-381000">
              <a:lnSpc>
                <a:spcPct val="115000"/>
              </a:lnSpc>
              <a:spcBef>
                <a:spcPts val="600"/>
              </a:spcBef>
              <a:spcAft>
                <a:spcPts val="0"/>
              </a:spcAft>
              <a:buSzPts val="2400"/>
              <a:buChar char="▸"/>
            </a:pPr>
            <a:r>
              <a:rPr lang="en-US" dirty="0"/>
              <a:t>As you view the political cartoons, consider:</a:t>
            </a:r>
          </a:p>
          <a:p>
            <a:pPr marL="914400" lvl="1" indent="-381000">
              <a:lnSpc>
                <a:spcPct val="115000"/>
              </a:lnSpc>
              <a:spcAft>
                <a:spcPts val="0"/>
              </a:spcAft>
              <a:buSzPts val="2400"/>
              <a:buChar char="▹"/>
            </a:pPr>
            <a:r>
              <a:rPr lang="en-US" b="1" dirty="0"/>
              <a:t>What is the author’s message?</a:t>
            </a:r>
          </a:p>
          <a:p>
            <a:pPr marL="914400" lvl="1" indent="-381000">
              <a:lnSpc>
                <a:spcPct val="115000"/>
              </a:lnSpc>
              <a:spcAft>
                <a:spcPts val="0"/>
              </a:spcAft>
              <a:buSzPts val="2400"/>
              <a:buChar char="▹"/>
            </a:pPr>
            <a:r>
              <a:rPr lang="en-US" b="1" dirty="0"/>
              <a:t>What are the potential outcomes of the Coronavirus pandemic, as they relate to fiscal policy?</a:t>
            </a:r>
          </a:p>
          <a:p>
            <a:endParaRPr lang="en-US" dirty="0"/>
          </a:p>
        </p:txBody>
      </p:sp>
    </p:spTree>
    <p:extLst>
      <p:ext uri="{BB962C8B-B14F-4D97-AF65-F5344CB8AC3E}">
        <p14:creationId xmlns:p14="http://schemas.microsoft.com/office/powerpoint/2010/main" val="97298753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92;p29"/>
          <p:cNvPicPr preferRelativeResize="0"/>
          <p:nvPr/>
        </p:nvPicPr>
        <p:blipFill rotWithShape="1">
          <a:blip r:embed="rId2">
            <a:alphaModFix/>
          </a:blip>
          <a:srcRect/>
          <a:stretch/>
        </p:blipFill>
        <p:spPr>
          <a:xfrm>
            <a:off x="1492636" y="1237705"/>
            <a:ext cx="6158728" cy="5143500"/>
          </a:xfrm>
          <a:prstGeom prst="rect">
            <a:avLst/>
          </a:prstGeom>
          <a:noFill/>
          <a:ln>
            <a:noFill/>
          </a:ln>
        </p:spPr>
      </p:pic>
    </p:spTree>
    <p:extLst>
      <p:ext uri="{BB962C8B-B14F-4D97-AF65-F5344CB8AC3E}">
        <p14:creationId xmlns:p14="http://schemas.microsoft.com/office/powerpoint/2010/main" val="2175736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98;p30"/>
          <p:cNvPicPr preferRelativeResize="0"/>
          <p:nvPr/>
        </p:nvPicPr>
        <p:blipFill rotWithShape="1">
          <a:blip r:embed="rId2">
            <a:alphaModFix/>
          </a:blip>
          <a:srcRect/>
          <a:stretch/>
        </p:blipFill>
        <p:spPr>
          <a:xfrm>
            <a:off x="1250916" y="1163781"/>
            <a:ext cx="7168641" cy="5143500"/>
          </a:xfrm>
          <a:prstGeom prst="rect">
            <a:avLst/>
          </a:prstGeom>
          <a:noFill/>
          <a:ln>
            <a:noFill/>
          </a:ln>
        </p:spPr>
      </p:pic>
    </p:spTree>
    <p:extLst>
      <p:ext uri="{BB962C8B-B14F-4D97-AF65-F5344CB8AC3E}">
        <p14:creationId xmlns:p14="http://schemas.microsoft.com/office/powerpoint/2010/main" val="356449713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04;p31"/>
          <p:cNvPicPr preferRelativeResize="0">
            <a:picLocks noGrp="1"/>
          </p:cNvPicPr>
          <p:nvPr>
            <p:ph idx="1"/>
          </p:nvPr>
        </p:nvPicPr>
        <p:blipFill rotWithShape="1">
          <a:blip r:embed="rId2">
            <a:alphaModFix/>
          </a:blip>
          <a:srcRect b="10869"/>
          <a:stretch/>
        </p:blipFill>
        <p:spPr>
          <a:xfrm>
            <a:off x="1563826" y="1607367"/>
            <a:ext cx="5833465" cy="3778250"/>
          </a:xfrm>
          <a:prstGeom prst="rect">
            <a:avLst/>
          </a:prstGeom>
          <a:noFill/>
          <a:ln>
            <a:noFill/>
          </a:ln>
        </p:spPr>
      </p:pic>
    </p:spTree>
    <p:extLst>
      <p:ext uri="{BB962C8B-B14F-4D97-AF65-F5344CB8AC3E}">
        <p14:creationId xmlns:p14="http://schemas.microsoft.com/office/powerpoint/2010/main" val="184118174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10;p32"/>
          <p:cNvPicPr preferRelativeResize="0"/>
          <p:nvPr/>
        </p:nvPicPr>
        <p:blipFill rotWithShape="1">
          <a:blip r:embed="rId2">
            <a:alphaModFix/>
          </a:blip>
          <a:srcRect/>
          <a:stretch/>
        </p:blipFill>
        <p:spPr>
          <a:xfrm>
            <a:off x="1109496" y="1175658"/>
            <a:ext cx="6898882" cy="5143500"/>
          </a:xfrm>
          <a:prstGeom prst="rect">
            <a:avLst/>
          </a:prstGeom>
          <a:noFill/>
          <a:ln>
            <a:noFill/>
          </a:ln>
        </p:spPr>
      </p:pic>
    </p:spTree>
    <p:extLst>
      <p:ext uri="{BB962C8B-B14F-4D97-AF65-F5344CB8AC3E}">
        <p14:creationId xmlns:p14="http://schemas.microsoft.com/office/powerpoint/2010/main" val="26152827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16;p33"/>
          <p:cNvPicPr preferRelativeResize="0"/>
          <p:nvPr/>
        </p:nvPicPr>
        <p:blipFill rotWithShape="1">
          <a:blip r:embed="rId2">
            <a:alphaModFix/>
          </a:blip>
          <a:srcRect/>
          <a:stretch/>
        </p:blipFill>
        <p:spPr>
          <a:xfrm>
            <a:off x="800100" y="1219200"/>
            <a:ext cx="7886700" cy="5143500"/>
          </a:xfrm>
          <a:prstGeom prst="rect">
            <a:avLst/>
          </a:prstGeom>
          <a:noFill/>
          <a:ln>
            <a:noFill/>
          </a:ln>
        </p:spPr>
      </p:pic>
    </p:spTree>
    <p:extLst>
      <p:ext uri="{BB962C8B-B14F-4D97-AF65-F5344CB8AC3E}">
        <p14:creationId xmlns:p14="http://schemas.microsoft.com/office/powerpoint/2010/main" val="385961442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xmlns=""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22;p34"/>
          <p:cNvPicPr preferRelativeResize="0"/>
          <p:nvPr/>
        </p:nvPicPr>
        <p:blipFill rotWithShape="1">
          <a:blip r:embed="rId2">
            <a:alphaModFix/>
          </a:blip>
          <a:srcRect/>
          <a:stretch/>
        </p:blipFill>
        <p:spPr>
          <a:xfrm>
            <a:off x="459261" y="1058092"/>
            <a:ext cx="8251604" cy="5143500"/>
          </a:xfrm>
          <a:prstGeom prst="rect">
            <a:avLst/>
          </a:prstGeom>
          <a:noFill/>
          <a:ln>
            <a:noFill/>
          </a:ln>
        </p:spPr>
      </p:pic>
    </p:spTree>
    <p:extLst>
      <p:ext uri="{BB962C8B-B14F-4D97-AF65-F5344CB8AC3E}">
        <p14:creationId xmlns:p14="http://schemas.microsoft.com/office/powerpoint/2010/main" val="221836655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34;p36"/>
          <p:cNvPicPr preferRelativeResize="0"/>
          <p:nvPr/>
        </p:nvPicPr>
        <p:blipFill rotWithShape="1">
          <a:blip r:embed="rId2">
            <a:alphaModFix/>
          </a:blip>
          <a:srcRect/>
          <a:stretch/>
        </p:blipFill>
        <p:spPr>
          <a:xfrm>
            <a:off x="1101012" y="1090727"/>
            <a:ext cx="6899988" cy="5174991"/>
          </a:xfrm>
          <a:prstGeom prst="rect">
            <a:avLst/>
          </a:prstGeom>
          <a:noFill/>
          <a:ln>
            <a:noFill/>
          </a:ln>
        </p:spPr>
      </p:pic>
    </p:spTree>
    <p:extLst>
      <p:ext uri="{BB962C8B-B14F-4D97-AF65-F5344CB8AC3E}">
        <p14:creationId xmlns:p14="http://schemas.microsoft.com/office/powerpoint/2010/main" val="113035051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40;p37"/>
          <p:cNvPicPr preferRelativeResize="0"/>
          <p:nvPr/>
        </p:nvPicPr>
        <p:blipFill rotWithShape="1">
          <a:blip r:embed="rId2">
            <a:alphaModFix/>
          </a:blip>
          <a:srcRect/>
          <a:stretch/>
        </p:blipFill>
        <p:spPr>
          <a:xfrm>
            <a:off x="1093694" y="1205345"/>
            <a:ext cx="7261412" cy="5143500"/>
          </a:xfrm>
          <a:prstGeom prst="rect">
            <a:avLst/>
          </a:prstGeom>
          <a:noFill/>
          <a:ln>
            <a:noFill/>
          </a:ln>
        </p:spPr>
      </p:pic>
    </p:spTree>
    <p:extLst>
      <p:ext uri="{BB962C8B-B14F-4D97-AF65-F5344CB8AC3E}">
        <p14:creationId xmlns:p14="http://schemas.microsoft.com/office/powerpoint/2010/main" val="4216047418"/>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537"/>
            <a:ext cx="8229600" cy="1143000"/>
          </a:xfrm>
        </p:spPr>
        <p:txBody>
          <a:bodyPr/>
          <a:lstStyle/>
          <a:p>
            <a:r>
              <a:rPr lang="en-US" sz="5400" dirty="0" smtClean="0"/>
              <a:t>Thoughts of leading </a:t>
            </a:r>
            <a:r>
              <a:rPr lang="en-US" sz="5400" dirty="0" smtClean="0"/>
              <a:t>economists…</a:t>
            </a:r>
            <a:endParaRPr lang="en-US" sz="5400" dirty="0"/>
          </a:p>
        </p:txBody>
      </p:sp>
      <p:sp>
        <p:nvSpPr>
          <p:cNvPr id="3" name="Content Placeholder 2"/>
          <p:cNvSpPr>
            <a:spLocks noGrp="1"/>
          </p:cNvSpPr>
          <p:nvPr>
            <p:ph idx="1"/>
          </p:nvPr>
        </p:nvSpPr>
        <p:spPr>
          <a:xfrm>
            <a:off x="457200" y="2690949"/>
            <a:ext cx="8229600" cy="3779520"/>
          </a:xfrm>
        </p:spPr>
        <p:txBody>
          <a:bodyPr/>
          <a:lstStyle/>
          <a:p>
            <a:pPr marL="457200" lvl="0" indent="-381000">
              <a:lnSpc>
                <a:spcPct val="115000"/>
              </a:lnSpc>
              <a:spcBef>
                <a:spcPts val="600"/>
              </a:spcBef>
              <a:spcAft>
                <a:spcPts val="0"/>
              </a:spcAft>
              <a:buSzPts val="2400"/>
              <a:buChar char="▸"/>
            </a:pPr>
            <a:r>
              <a:rPr lang="en-US" sz="2000" dirty="0"/>
              <a:t>Costs are enormous, but we are doing the right thing!</a:t>
            </a:r>
            <a:endParaRPr lang="en-US" dirty="0"/>
          </a:p>
          <a:p>
            <a:pPr marL="457200" lvl="0" indent="-381000">
              <a:lnSpc>
                <a:spcPct val="115000"/>
              </a:lnSpc>
              <a:spcBef>
                <a:spcPts val="600"/>
              </a:spcBef>
              <a:spcAft>
                <a:spcPts val="0"/>
              </a:spcAft>
              <a:buSzPts val="2400"/>
              <a:buChar char="▸"/>
            </a:pPr>
            <a:r>
              <a:rPr lang="en-US" sz="2000" dirty="0"/>
              <a:t>Bipartisan support </a:t>
            </a:r>
            <a:endParaRPr lang="en-US" dirty="0"/>
          </a:p>
          <a:p>
            <a:pPr marL="457200" lvl="0" indent="-381000">
              <a:lnSpc>
                <a:spcPct val="115000"/>
              </a:lnSpc>
              <a:spcBef>
                <a:spcPts val="600"/>
              </a:spcBef>
              <a:spcAft>
                <a:spcPts val="0"/>
              </a:spcAft>
              <a:buSzPts val="2400"/>
              <a:buChar char="▸"/>
            </a:pPr>
            <a:r>
              <a:rPr lang="en-US" sz="2000" dirty="0"/>
              <a:t>Fiscal policy concerns: </a:t>
            </a:r>
            <a:endParaRPr lang="en-US" dirty="0"/>
          </a:p>
          <a:p>
            <a:pPr marL="914400" lvl="1" indent="-381000">
              <a:lnSpc>
                <a:spcPct val="115000"/>
              </a:lnSpc>
              <a:spcAft>
                <a:spcPts val="0"/>
              </a:spcAft>
              <a:buSzPts val="2400"/>
              <a:buChar char="▹"/>
            </a:pPr>
            <a:r>
              <a:rPr lang="en-US" sz="2000" dirty="0"/>
              <a:t>Are direct cash payments making it into the hands of those most in need?</a:t>
            </a:r>
            <a:endParaRPr lang="en-US" dirty="0"/>
          </a:p>
          <a:p>
            <a:pPr marL="914400" lvl="1" indent="-381000">
              <a:lnSpc>
                <a:spcPct val="115000"/>
              </a:lnSpc>
              <a:spcAft>
                <a:spcPts val="0"/>
              </a:spcAft>
              <a:buSzPts val="2400"/>
              <a:buChar char="▹"/>
            </a:pPr>
            <a:r>
              <a:rPr lang="en-US" sz="2000" dirty="0"/>
              <a:t>Payments to large corporations</a:t>
            </a:r>
            <a:endParaRPr lang="en-US" dirty="0"/>
          </a:p>
          <a:p>
            <a:pPr marL="914400" lvl="1" indent="-381000">
              <a:lnSpc>
                <a:spcPct val="115000"/>
              </a:lnSpc>
              <a:spcAft>
                <a:spcPts val="0"/>
              </a:spcAft>
              <a:buSzPts val="2400"/>
              <a:buChar char="▹"/>
            </a:pPr>
            <a:r>
              <a:rPr lang="en-US" sz="2000" dirty="0"/>
              <a:t>Technical issues with PPP</a:t>
            </a:r>
            <a:endParaRPr lang="en-US" dirty="0"/>
          </a:p>
          <a:p>
            <a:pPr marL="914400" lvl="1" indent="-381000">
              <a:lnSpc>
                <a:spcPct val="115000"/>
              </a:lnSpc>
              <a:spcAft>
                <a:spcPts val="0"/>
              </a:spcAft>
              <a:buSzPts val="2400"/>
              <a:buChar char="▹"/>
            </a:pPr>
            <a:r>
              <a:rPr lang="en-US" sz="2000" dirty="0"/>
              <a:t>Enough for medical care?</a:t>
            </a:r>
            <a:endParaRPr lang="en-US" dirty="0"/>
          </a:p>
          <a:p>
            <a:pPr marL="457200" lvl="0" indent="-381000">
              <a:lnSpc>
                <a:spcPct val="115000"/>
              </a:lnSpc>
              <a:spcBef>
                <a:spcPts val="600"/>
              </a:spcBef>
              <a:spcAft>
                <a:spcPts val="0"/>
              </a:spcAft>
              <a:buSzPts val="2400"/>
              <a:buChar char="▸"/>
            </a:pPr>
            <a:r>
              <a:rPr lang="en-US" sz="2000" dirty="0"/>
              <a:t>Capacity to borrow – treasury bonds attractive </a:t>
            </a:r>
            <a:endParaRPr lang="en-US" dirty="0"/>
          </a:p>
          <a:p>
            <a:endParaRPr lang="en-US" dirty="0"/>
          </a:p>
        </p:txBody>
      </p:sp>
    </p:spTree>
    <p:extLst>
      <p:ext uri="{BB962C8B-B14F-4D97-AF65-F5344CB8AC3E}">
        <p14:creationId xmlns:p14="http://schemas.microsoft.com/office/powerpoint/2010/main" val="168011543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440"/>
            <a:ext cx="8229600" cy="1143000"/>
          </a:xfrm>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pPr marL="457200" lvl="0" indent="-381000">
              <a:lnSpc>
                <a:spcPct val="115000"/>
              </a:lnSpc>
              <a:spcBef>
                <a:spcPts val="600"/>
              </a:spcBef>
              <a:spcAft>
                <a:spcPts val="0"/>
              </a:spcAft>
              <a:buSzPts val="2400"/>
              <a:buChar char="▸"/>
            </a:pPr>
            <a:r>
              <a:rPr lang="en-US" dirty="0"/>
              <a:t>In such a polarized country, why has there been bipartisan support of stimulus packages to support the economy at this time?</a:t>
            </a:r>
          </a:p>
          <a:p>
            <a:pPr marL="457200" lvl="0" indent="-381000">
              <a:lnSpc>
                <a:spcPct val="115000"/>
              </a:lnSpc>
              <a:spcBef>
                <a:spcPts val="600"/>
              </a:spcBef>
              <a:spcAft>
                <a:spcPts val="0"/>
              </a:spcAft>
              <a:buSzPts val="2400"/>
              <a:buChar char="▸"/>
            </a:pPr>
            <a:r>
              <a:rPr lang="en-US" dirty="0"/>
              <a:t>What are the potential costs and benefits associated with increasing the debt? </a:t>
            </a:r>
          </a:p>
          <a:p>
            <a:endParaRPr lang="en-US" dirty="0"/>
          </a:p>
        </p:txBody>
      </p:sp>
    </p:spTree>
    <p:extLst>
      <p:ext uri="{BB962C8B-B14F-4D97-AF65-F5344CB8AC3E}">
        <p14:creationId xmlns:p14="http://schemas.microsoft.com/office/powerpoint/2010/main" val="50013886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59;p40" descr="The Fiscal Ship as a teaching tool">
            <a:hlinkClick r:id="rId2"/>
          </p:cNvPr>
          <p:cNvPicPr preferRelativeResize="0"/>
          <p:nvPr/>
        </p:nvPicPr>
        <p:blipFill rotWithShape="1">
          <a:blip r:embed="rId3">
            <a:alphaModFix/>
          </a:blip>
          <a:srcRect/>
          <a:stretch/>
        </p:blipFill>
        <p:spPr>
          <a:xfrm>
            <a:off x="608978" y="1344031"/>
            <a:ext cx="7786324" cy="4676124"/>
          </a:xfrm>
          <a:prstGeom prst="rect">
            <a:avLst/>
          </a:prstGeom>
          <a:noFill/>
          <a:ln>
            <a:noFill/>
          </a:ln>
        </p:spPr>
      </p:pic>
    </p:spTree>
    <p:extLst>
      <p:ext uri="{BB962C8B-B14F-4D97-AF65-F5344CB8AC3E}">
        <p14:creationId xmlns:p14="http://schemas.microsoft.com/office/powerpoint/2010/main" val="4011271699"/>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xmlns=""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xmlns=""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1C49A-50A7-49D5-B1A2-57AAF226F525}"/>
              </a:ext>
            </a:extLst>
          </p:cNvPr>
          <p:cNvSpPr>
            <a:spLocks noGrp="1"/>
          </p:cNvSpPr>
          <p:nvPr>
            <p:ph type="ctrTitle"/>
          </p:nvPr>
        </p:nvSpPr>
        <p:spPr/>
        <p:txBody>
          <a:bodyPr/>
          <a:lstStyle/>
          <a:p>
            <a:r>
              <a:rPr lang="en-US" dirty="0">
                <a:latin typeface="Calibri"/>
                <a:ea typeface="ＭＳ Ｐゴシック"/>
                <a:cs typeface="Calibri"/>
              </a:rPr>
              <a:t>Thank You to Our Sponsors!</a:t>
            </a:r>
            <a:endParaRPr lang="en-US" dirty="0"/>
          </a:p>
        </p:txBody>
      </p:sp>
      <p:sp>
        <p:nvSpPr>
          <p:cNvPr id="3" name="Subtitle 2">
            <a:extLst>
              <a:ext uri="{FF2B5EF4-FFF2-40B4-BE49-F238E27FC236}">
                <a16:creationId xmlns:a16="http://schemas.microsoft.com/office/drawing/2014/main" xmlns="" id="{88D6CDAE-25F6-4A13-9FAD-1DA0236E53C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157889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439886"/>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6000" dirty="0"/>
              <a:t/>
            </a:r>
            <a:br>
              <a:rPr lang="en-US" sz="6000" dirty="0"/>
            </a:br>
            <a:r>
              <a:rPr lang="en-US" sz="6000" dirty="0"/>
              <a:t/>
            </a:r>
            <a:br>
              <a:rPr lang="en-US" sz="6000" dirty="0"/>
            </a:br>
            <a:r>
              <a:rPr lang="en-US" sz="6000" dirty="0" smtClean="0"/>
              <a:t>Covid-19 and the National Debt</a:t>
            </a:r>
            <a:r>
              <a:rPr lang="en-US" sz="4400" dirty="0"/>
              <a:t/>
            </a:r>
            <a:br>
              <a:rPr lang="en-US" sz="4400" dirty="0"/>
            </a:br>
            <a:r>
              <a:rPr lang="en-US" sz="2200" i="1" dirty="0">
                <a:solidFill>
                  <a:schemeClr val="tx1"/>
                </a:solidFill>
                <a:latin typeface="Calibri"/>
                <a:ea typeface="ＭＳ Ｐゴシック"/>
                <a:cs typeface="Calibri"/>
              </a:rPr>
              <a:t>Presented </a:t>
            </a:r>
            <a:r>
              <a:rPr lang="en-US" sz="2200" i="1" dirty="0" smtClean="0">
                <a:solidFill>
                  <a:schemeClr val="tx1"/>
                </a:solidFill>
                <a:latin typeface="Calibri"/>
                <a:ea typeface="ＭＳ Ｐゴシック"/>
                <a:cs typeface="Calibri"/>
              </a:rPr>
              <a:t>by Amanda Stiglbauer</a:t>
            </a:r>
            <a:br>
              <a:rPr lang="en-US" sz="2200" i="1" dirty="0" smtClean="0">
                <a:solidFill>
                  <a:schemeClr val="tx1"/>
                </a:solidFill>
                <a:latin typeface="Calibri"/>
                <a:ea typeface="ＭＳ Ｐゴシック"/>
                <a:cs typeface="Calibri"/>
              </a:rPr>
            </a:br>
            <a:r>
              <a:rPr lang="en-US" sz="2200" i="1" dirty="0" smtClean="0">
                <a:solidFill>
                  <a:schemeClr val="tx1"/>
                </a:solidFill>
                <a:latin typeface="Calibri"/>
                <a:ea typeface="ＭＳ Ｐゴシック"/>
                <a:cs typeface="Calibri"/>
              </a:rPr>
              <a:t>Blythewood High School, Blythewood, SC</a:t>
            </a:r>
            <a:br>
              <a:rPr lang="en-US" sz="2200" i="1" dirty="0" smtClean="0">
                <a:solidFill>
                  <a:schemeClr val="tx1"/>
                </a:solidFill>
                <a:latin typeface="Calibri"/>
                <a:ea typeface="ＭＳ Ｐゴシック"/>
                <a:cs typeface="Calibri"/>
              </a:rPr>
            </a:br>
            <a:r>
              <a:rPr lang="en-US" sz="2200" i="1" dirty="0" smtClean="0">
                <a:solidFill>
                  <a:schemeClr val="tx1"/>
                </a:solidFill>
                <a:latin typeface="Calibri"/>
                <a:ea typeface="ＭＳ Ｐゴシック"/>
                <a:cs typeface="Calibri"/>
              </a:rPr>
              <a:t>June 21, 2020</a:t>
            </a:r>
            <a:r>
              <a:rPr lang="en-US" sz="1600" dirty="0">
                <a:solidFill>
                  <a:schemeClr val="tx1"/>
                </a:solidFill>
                <a:latin typeface="Calibri"/>
                <a:ea typeface="ＭＳ Ｐゴシック"/>
                <a:cs typeface="Calibri"/>
              </a:rPr>
              <a:t/>
            </a:r>
            <a:br>
              <a:rPr lang="en-US" sz="1600" dirty="0">
                <a:solidFill>
                  <a:schemeClr val="tx1"/>
                </a:solidFill>
                <a:latin typeface="Calibri"/>
                <a:ea typeface="ＭＳ Ｐゴシック"/>
                <a:cs typeface="Calibri"/>
              </a:rPr>
            </a:br>
            <a:r>
              <a:rPr lang="en-US" sz="2200" dirty="0" smtClean="0">
                <a:solidFill>
                  <a:schemeClr val="tx1"/>
                </a:solidFill>
                <a:latin typeface="Calibri"/>
                <a:ea typeface="ＭＳ Ｐゴシック"/>
                <a:cs typeface="Calibri"/>
                <a:hlinkClick r:id="rId3"/>
              </a:rPr>
              <a:t>Amanda.Stiglbauer@moore.sc.edu</a:t>
            </a:r>
            <a:r>
              <a:rPr lang="en-US" sz="2200" dirty="0" smtClean="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Tree>
    <p:extLst>
      <p:ext uri="{BB962C8B-B14F-4D97-AF65-F5344CB8AC3E}">
        <p14:creationId xmlns:p14="http://schemas.microsoft.com/office/powerpoint/2010/main" val="364121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212848"/>
            <a:ext cx="8229600" cy="4175760"/>
          </a:xfrm>
        </p:spPr>
        <p:txBody>
          <a:bodyPr/>
          <a:lstStyle/>
          <a:p>
            <a:pPr marL="457200" lvl="0" indent="-381000">
              <a:lnSpc>
                <a:spcPct val="115000"/>
              </a:lnSpc>
              <a:spcBef>
                <a:spcPts val="600"/>
              </a:spcBef>
              <a:spcAft>
                <a:spcPts val="0"/>
              </a:spcAft>
              <a:buSzPts val="2400"/>
              <a:buChar char="▸"/>
            </a:pPr>
            <a:r>
              <a:rPr lang="en-US" sz="2000" dirty="0"/>
              <a:t>Introductions &amp; Announcements </a:t>
            </a:r>
            <a:endParaRPr lang="en-US" dirty="0"/>
          </a:p>
          <a:p>
            <a:pPr marL="457200" lvl="0" indent="-381000">
              <a:lnSpc>
                <a:spcPct val="115000"/>
              </a:lnSpc>
              <a:spcAft>
                <a:spcPts val="0"/>
              </a:spcAft>
              <a:buSzPts val="2400"/>
              <a:buChar char="▸"/>
            </a:pPr>
            <a:r>
              <a:rPr lang="en-US" sz="2000" dirty="0"/>
              <a:t>Poll/Interactives </a:t>
            </a:r>
            <a:endParaRPr lang="en-US" dirty="0"/>
          </a:p>
          <a:p>
            <a:pPr marL="457200" lvl="0" indent="-381000">
              <a:lnSpc>
                <a:spcPct val="115000"/>
              </a:lnSpc>
              <a:spcAft>
                <a:spcPts val="0"/>
              </a:spcAft>
              <a:buSzPts val="2400"/>
              <a:buChar char="▸"/>
            </a:pPr>
            <a:r>
              <a:rPr lang="en-US" sz="2000" dirty="0" smtClean="0"/>
              <a:t>Essential Content </a:t>
            </a:r>
            <a:endParaRPr lang="en-US" dirty="0"/>
          </a:p>
          <a:p>
            <a:pPr marL="457200" lvl="0" indent="-381000">
              <a:lnSpc>
                <a:spcPct val="115000"/>
              </a:lnSpc>
              <a:spcAft>
                <a:spcPts val="0"/>
              </a:spcAft>
              <a:buSzPts val="2400"/>
              <a:buChar char="▸"/>
            </a:pPr>
            <a:r>
              <a:rPr lang="en-US" sz="2000" dirty="0" smtClean="0"/>
              <a:t>COVID-19 and the National Debt</a:t>
            </a:r>
            <a:endParaRPr lang="en-US" dirty="0"/>
          </a:p>
          <a:p>
            <a:pPr marL="914400" lvl="1" indent="-381000">
              <a:lnSpc>
                <a:spcPct val="115000"/>
              </a:lnSpc>
              <a:spcAft>
                <a:spcPts val="0"/>
              </a:spcAft>
              <a:buSzPts val="2400"/>
              <a:buChar char="▸"/>
            </a:pPr>
            <a:r>
              <a:rPr lang="en-US" sz="2000" dirty="0"/>
              <a:t>Economic Performance &amp; Outlook </a:t>
            </a:r>
            <a:endParaRPr lang="en-US" dirty="0"/>
          </a:p>
          <a:p>
            <a:pPr marL="914400" lvl="1" indent="-381000">
              <a:lnSpc>
                <a:spcPct val="115000"/>
              </a:lnSpc>
              <a:spcAft>
                <a:spcPts val="0"/>
              </a:spcAft>
              <a:buSzPts val="2400"/>
              <a:buChar char="▸"/>
            </a:pPr>
            <a:r>
              <a:rPr lang="en-US" sz="2000" dirty="0"/>
              <a:t>Virtual </a:t>
            </a:r>
            <a:r>
              <a:rPr lang="en-US" sz="2000" dirty="0" smtClean="0"/>
              <a:t>Jigsaw</a:t>
            </a:r>
            <a:endParaRPr lang="en-US" dirty="0"/>
          </a:p>
          <a:p>
            <a:pPr marL="914400" lvl="1" indent="-381000">
              <a:lnSpc>
                <a:spcPct val="115000"/>
              </a:lnSpc>
              <a:spcAft>
                <a:spcPts val="0"/>
              </a:spcAft>
              <a:buSzPts val="2400"/>
              <a:buChar char="▸"/>
            </a:pPr>
            <a:r>
              <a:rPr lang="en-US" sz="2000" dirty="0"/>
              <a:t>Political Cartoon Analysis</a:t>
            </a:r>
            <a:endParaRPr lang="en-US" dirty="0"/>
          </a:p>
          <a:p>
            <a:pPr marL="914400" lvl="1" indent="-381000">
              <a:lnSpc>
                <a:spcPct val="115000"/>
              </a:lnSpc>
              <a:spcAft>
                <a:spcPts val="0"/>
              </a:spcAft>
              <a:buSzPts val="2400"/>
              <a:buChar char="▸"/>
            </a:pPr>
            <a:r>
              <a:rPr lang="en-US" sz="2000" dirty="0"/>
              <a:t>Adding to Debt – A Good Thing?</a:t>
            </a:r>
            <a:endParaRPr lang="en-US" dirty="0"/>
          </a:p>
          <a:p>
            <a:pPr marL="457200" lvl="0" indent="-381000">
              <a:lnSpc>
                <a:spcPct val="115000"/>
              </a:lnSpc>
              <a:spcBef>
                <a:spcPts val="600"/>
              </a:spcBef>
              <a:spcAft>
                <a:spcPts val="0"/>
              </a:spcAft>
              <a:buSzPts val="2400"/>
              <a:buChar char="▸"/>
            </a:pPr>
            <a:r>
              <a:rPr lang="en-US" sz="2000" dirty="0" smtClean="0"/>
              <a:t>Time to Climb</a:t>
            </a:r>
          </a:p>
          <a:p>
            <a:pPr marL="457200" lvl="0" indent="-381000">
              <a:lnSpc>
                <a:spcPct val="115000"/>
              </a:lnSpc>
              <a:spcBef>
                <a:spcPts val="600"/>
              </a:spcBef>
              <a:spcAft>
                <a:spcPts val="0"/>
              </a:spcAft>
              <a:buSzPts val="2400"/>
              <a:buChar char="▸"/>
            </a:pPr>
            <a:r>
              <a:rPr lang="en-US" sz="2000" dirty="0" smtClean="0"/>
              <a:t>Wrap Up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0" y="2212848"/>
            <a:ext cx="4794069" cy="4175760"/>
          </a:xfrm>
        </p:spPr>
        <p:txBody>
          <a:bodyPr>
            <a:noAutofit/>
          </a:bodyPr>
          <a:lstStyle/>
          <a:p>
            <a:pPr defTabSz="905255">
              <a:defRPr sz="3168"/>
            </a:pPr>
            <a:r>
              <a:rPr lang="en-US" sz="2500" dirty="0" smtClean="0">
                <a:latin typeface="Calibri"/>
                <a:ea typeface="ＭＳ Ｐゴシック"/>
                <a:cs typeface="Calibri"/>
              </a:rPr>
              <a:t>I can: </a:t>
            </a:r>
          </a:p>
          <a:p>
            <a:pPr lvl="1" defTabSz="905255">
              <a:defRPr sz="3168"/>
            </a:pPr>
            <a:r>
              <a:rPr lang="en-US" sz="2500" dirty="0" smtClean="0">
                <a:latin typeface="Calibri"/>
                <a:ea typeface="ＭＳ Ｐゴシック"/>
                <a:cs typeface="Calibri"/>
              </a:rPr>
              <a:t>Explain the difference between the government deficit and the national debt.</a:t>
            </a:r>
          </a:p>
          <a:p>
            <a:pPr lvl="1" defTabSz="905255">
              <a:defRPr sz="3168"/>
            </a:pPr>
            <a:r>
              <a:rPr lang="en-US" sz="2500" dirty="0" smtClean="0">
                <a:latin typeface="Calibri"/>
                <a:ea typeface="ＭＳ Ｐゴシック"/>
                <a:cs typeface="Calibri"/>
              </a:rPr>
              <a:t>I can evaluate the potential impacts of COVID-19 on the national debt. </a:t>
            </a:r>
            <a:endParaRPr lang="en-US" sz="2500" dirty="0"/>
          </a:p>
          <a:p>
            <a:pPr marL="0" indent="0" defTabSz="905255">
              <a:buNone/>
              <a:defRPr sz="3168"/>
            </a:pPr>
            <a:endParaRPr lang="en-US" sz="2750" dirty="0"/>
          </a:p>
        </p:txBody>
      </p:sp>
      <p:pic>
        <p:nvPicPr>
          <p:cNvPr id="1026" name="Picture 2" descr="How To Hit the Target Every Time | NABOE | The Nationa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74267"/>
            <a:ext cx="4479381" cy="335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9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377441"/>
            <a:ext cx="8229600" cy="4175760"/>
          </a:xfrm>
        </p:spPr>
        <p:txBody>
          <a:bodyPr>
            <a:noAutofit/>
          </a:bodyPr>
          <a:lstStyle/>
          <a:p>
            <a:pPr marL="0" indent="0" defTabSz="905255">
              <a:buNone/>
              <a:defRPr sz="3168"/>
            </a:pPr>
            <a:r>
              <a:rPr lang="en-US" sz="2500" dirty="0" smtClean="0">
                <a:latin typeface="Calibri"/>
                <a:ea typeface="ＭＳ Ｐゴシック"/>
                <a:cs typeface="Calibri"/>
              </a:rPr>
              <a:t>Standard 16: Role of Government and Market Failure</a:t>
            </a:r>
            <a:endParaRPr lang="en-US" sz="2500" dirty="0"/>
          </a:p>
          <a:p>
            <a:pPr marL="0" indent="0" defTabSz="905255">
              <a:buNone/>
              <a:defRPr sz="3168"/>
            </a:pPr>
            <a:r>
              <a:rPr lang="en-US" sz="2400" i="1" dirty="0"/>
              <a:t>There is an economic role for government in a market economy whenever the benefits of a government policy outweigh its costs. Governments often provide for national defense, address environmental concerns, define and protect property rights, and attempt to make markets more competitive. Most government policies also have direct or indirect effects on peoples’ incomes.</a:t>
            </a:r>
          </a:p>
        </p:txBody>
      </p:sp>
    </p:spTree>
    <p:extLst>
      <p:ext uri="{BB962C8B-B14F-4D97-AF65-F5344CB8AC3E}">
        <p14:creationId xmlns:p14="http://schemas.microsoft.com/office/powerpoint/2010/main" val="4850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a:xfrm>
            <a:off x="328612" y="2053590"/>
            <a:ext cx="8229600" cy="3779520"/>
          </a:xfrm>
        </p:spPr>
        <p:txBody>
          <a:bodyPr/>
          <a:lstStyle/>
          <a:p>
            <a:pPr marL="0" indent="0" algn="ctr">
              <a:buNone/>
            </a:pPr>
            <a:r>
              <a:rPr lang="en-US" dirty="0" smtClean="0">
                <a:latin typeface="Encode Sans Semi Condensed Light"/>
                <a:ea typeface="Encode Sans Semi Condensed Light"/>
                <a:cs typeface="Encode Sans Semi Condensed Light"/>
                <a:sym typeface="Encode Sans Semi Condensed Light"/>
              </a:rPr>
              <a:t>To </a:t>
            </a:r>
            <a:r>
              <a:rPr lang="en-US" dirty="0">
                <a:latin typeface="Encode Sans Semi Condensed Light"/>
                <a:ea typeface="Encode Sans Semi Condensed Light"/>
                <a:cs typeface="Encode Sans Semi Condensed Light"/>
                <a:sym typeface="Encode Sans Semi Condensed Light"/>
              </a:rPr>
              <a:t>what extent does COVID-19 pose a national security risk?</a:t>
            </a:r>
          </a:p>
          <a:p>
            <a:endParaRPr lang="en-US" dirty="0"/>
          </a:p>
        </p:txBody>
      </p:sp>
      <p:pic>
        <p:nvPicPr>
          <p:cNvPr id="1026" name="Picture 2" descr="COVID-19 - FPR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73" t="11827"/>
          <a:stretch/>
        </p:blipFill>
        <p:spPr bwMode="auto">
          <a:xfrm>
            <a:off x="2005372" y="3343274"/>
            <a:ext cx="4876079" cy="300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30074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Content</a:t>
            </a:r>
            <a:endParaRPr lang="en-US" dirty="0"/>
          </a:p>
        </p:txBody>
      </p:sp>
      <p:sp>
        <p:nvSpPr>
          <p:cNvPr id="3" name="Content Placeholder 2"/>
          <p:cNvSpPr>
            <a:spLocks noGrp="1"/>
          </p:cNvSpPr>
          <p:nvPr>
            <p:ph idx="1"/>
          </p:nvPr>
        </p:nvSpPr>
        <p:spPr/>
        <p:txBody>
          <a:bodyPr/>
          <a:lstStyle/>
          <a:p>
            <a:pPr marL="457200" lvl="0" indent="-381000">
              <a:lnSpc>
                <a:spcPct val="115000"/>
              </a:lnSpc>
              <a:spcBef>
                <a:spcPts val="600"/>
              </a:spcBef>
              <a:spcAft>
                <a:spcPts val="0"/>
              </a:spcAft>
              <a:buSzPts val="2400"/>
              <a:buChar char="▸"/>
            </a:pPr>
            <a:r>
              <a:rPr lang="en-US" dirty="0"/>
              <a:t>Cost-Benefit Analysis</a:t>
            </a:r>
          </a:p>
          <a:p>
            <a:pPr marL="457200" lvl="0" indent="-381000">
              <a:lnSpc>
                <a:spcPct val="115000"/>
              </a:lnSpc>
              <a:spcBef>
                <a:spcPts val="600"/>
              </a:spcBef>
              <a:spcAft>
                <a:spcPts val="0"/>
              </a:spcAft>
              <a:buSzPts val="2400"/>
              <a:buChar char="▸"/>
            </a:pPr>
            <a:r>
              <a:rPr lang="en-US" dirty="0"/>
              <a:t>Opportunity Cost</a:t>
            </a:r>
          </a:p>
          <a:p>
            <a:pPr marL="457200" lvl="0" indent="-381000">
              <a:lnSpc>
                <a:spcPct val="115000"/>
              </a:lnSpc>
              <a:spcBef>
                <a:spcPts val="600"/>
              </a:spcBef>
              <a:spcAft>
                <a:spcPts val="0"/>
              </a:spcAft>
              <a:buSzPts val="2400"/>
              <a:buChar char="▸"/>
            </a:pPr>
            <a:r>
              <a:rPr lang="en-US" dirty="0"/>
              <a:t>TINSTAAFL Principle</a:t>
            </a:r>
          </a:p>
          <a:p>
            <a:pPr marL="457200" lvl="0" indent="-381000">
              <a:lnSpc>
                <a:spcPct val="115000"/>
              </a:lnSpc>
              <a:spcBef>
                <a:spcPts val="600"/>
              </a:spcBef>
              <a:spcAft>
                <a:spcPts val="0"/>
              </a:spcAft>
              <a:buSzPts val="2400"/>
              <a:buChar char="▸"/>
            </a:pPr>
            <a:r>
              <a:rPr lang="en-US" dirty="0"/>
              <a:t>Debt vs. Deficit</a:t>
            </a:r>
          </a:p>
          <a:p>
            <a:pPr marL="457200" lvl="0" indent="-381000">
              <a:lnSpc>
                <a:spcPct val="115000"/>
              </a:lnSpc>
              <a:spcBef>
                <a:spcPts val="600"/>
              </a:spcBef>
              <a:spcAft>
                <a:spcPts val="0"/>
              </a:spcAft>
              <a:buSzPts val="2400"/>
              <a:buChar char="▸"/>
            </a:pPr>
            <a:r>
              <a:rPr lang="en-US" dirty="0"/>
              <a:t>Fiscal Policy</a:t>
            </a:r>
          </a:p>
          <a:p>
            <a:pPr marL="457200" lvl="0" indent="-381000">
              <a:lnSpc>
                <a:spcPct val="115000"/>
              </a:lnSpc>
              <a:spcBef>
                <a:spcPts val="600"/>
              </a:spcBef>
              <a:spcAft>
                <a:spcPts val="0"/>
              </a:spcAft>
              <a:buSzPts val="2400"/>
              <a:buChar char="▸"/>
            </a:pPr>
            <a:r>
              <a:rPr lang="en-US" dirty="0"/>
              <a:t>Monetary Policy</a:t>
            </a:r>
          </a:p>
          <a:p>
            <a:pPr marL="0" indent="0">
              <a:buNone/>
            </a:pPr>
            <a:endParaRPr lang="en-US" dirty="0"/>
          </a:p>
        </p:txBody>
      </p:sp>
    </p:spTree>
    <p:extLst>
      <p:ext uri="{BB962C8B-B14F-4D97-AF65-F5344CB8AC3E}">
        <p14:creationId xmlns:p14="http://schemas.microsoft.com/office/powerpoint/2010/main" val="246124259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140278" y="1308594"/>
            <a:ext cx="3878400" cy="435600"/>
          </a:xfrm>
          <a:prstGeom prst="rect">
            <a:avLst/>
          </a:prstGeom>
          <a:noFill/>
          <a:ln>
            <a:noFill/>
          </a:ln>
        </p:spPr>
        <p:txBody>
          <a:bodyPr spcFirstLastPara="1" vert="horz" wrap="square" lIns="91425" tIns="91425" rIns="91425" bIns="91425" numCol="1" anchor="ctr" anchorCtr="0" compatLnSpc="1">
            <a:prstTxWarp prst="textNoShape">
              <a:avLst/>
            </a:prstTxWarp>
            <a:noAutofit/>
            <a:scene3d>
              <a:camera prst="orthographicFront">
                <a:rot lat="0" lon="0" rev="0"/>
              </a:camera>
              <a:lightRig rig="threePt" dir="t"/>
            </a:scene3d>
            <a:sp3d>
              <a:bevelT w="0"/>
            </a:sp3d>
          </a:bodyPr>
          <a:lstStyle/>
          <a:p>
            <a:pPr>
              <a:lnSpc>
                <a:spcPct val="100000"/>
              </a:lnSpc>
              <a:buSzPts val="2000"/>
            </a:pPr>
            <a:r>
              <a:rPr lang="en-US" dirty="0"/>
              <a:t>Key Terms</a:t>
            </a:r>
            <a:endParaRPr dirty="0"/>
          </a:p>
        </p:txBody>
      </p:sp>
      <p:sp>
        <p:nvSpPr>
          <p:cNvPr id="231" name="Google Shape;231;p15"/>
          <p:cNvSpPr txBox="1">
            <a:spLocks noGrp="1"/>
          </p:cNvSpPr>
          <p:nvPr>
            <p:ph type="body" idx="1"/>
          </p:nvPr>
        </p:nvSpPr>
        <p:spPr>
          <a:xfrm>
            <a:off x="546425" y="2508325"/>
            <a:ext cx="2334000" cy="3122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lnSpc>
                <a:spcPct val="100000"/>
              </a:lnSpc>
              <a:buSzPts val="1800"/>
              <a:buNone/>
            </a:pPr>
            <a:r>
              <a:rPr lang="en-US" b="1" dirty="0">
                <a:highlight>
                  <a:srgbClr val="FFCD00"/>
                </a:highlight>
              </a:rPr>
              <a:t>Tax Revenue</a:t>
            </a:r>
            <a:endParaRPr dirty="0"/>
          </a:p>
          <a:p>
            <a:pPr marL="0" indent="0">
              <a:lnSpc>
                <a:spcPct val="100000"/>
              </a:lnSpc>
              <a:buSzPts val="1800"/>
              <a:buNone/>
            </a:pPr>
            <a:r>
              <a:rPr lang="en-US" dirty="0"/>
              <a:t>Income earned from taxes</a:t>
            </a:r>
            <a:endParaRPr dirty="0"/>
          </a:p>
        </p:txBody>
      </p:sp>
      <p:sp>
        <p:nvSpPr>
          <p:cNvPr id="232" name="Google Shape;232;p15"/>
          <p:cNvSpPr txBox="1">
            <a:spLocks noGrp="1"/>
          </p:cNvSpPr>
          <p:nvPr>
            <p:ph type="body" idx="2"/>
          </p:nvPr>
        </p:nvSpPr>
        <p:spPr>
          <a:xfrm>
            <a:off x="3181769" y="2484701"/>
            <a:ext cx="2334000" cy="3122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lnSpc>
                <a:spcPct val="100000"/>
              </a:lnSpc>
              <a:buSzPts val="1800"/>
              <a:buNone/>
            </a:pPr>
            <a:r>
              <a:rPr lang="en-US" b="1" dirty="0">
                <a:highlight>
                  <a:srgbClr val="FFCD00"/>
                </a:highlight>
              </a:rPr>
              <a:t>National Deficit</a:t>
            </a:r>
            <a:endParaRPr b="1" dirty="0">
              <a:highlight>
                <a:srgbClr val="FFCD00"/>
              </a:highlight>
            </a:endParaRPr>
          </a:p>
          <a:p>
            <a:pPr marL="0" indent="0">
              <a:lnSpc>
                <a:spcPct val="100000"/>
              </a:lnSpc>
              <a:buSzPts val="1800"/>
              <a:buNone/>
            </a:pPr>
            <a:r>
              <a:rPr lang="en-US" dirty="0"/>
              <a:t>When federal expenditures exceed federal revenue for one time period</a:t>
            </a:r>
            <a:endParaRPr dirty="0"/>
          </a:p>
        </p:txBody>
      </p:sp>
      <p:sp>
        <p:nvSpPr>
          <p:cNvPr id="233" name="Google Shape;233;p15"/>
          <p:cNvSpPr txBox="1">
            <a:spLocks noGrp="1"/>
          </p:cNvSpPr>
          <p:nvPr>
            <p:ph type="body" idx="3"/>
          </p:nvPr>
        </p:nvSpPr>
        <p:spPr>
          <a:xfrm>
            <a:off x="6209227" y="2484701"/>
            <a:ext cx="2334000" cy="31224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marL="0" indent="0">
              <a:lnSpc>
                <a:spcPct val="100000"/>
              </a:lnSpc>
              <a:buSzPts val="1800"/>
              <a:buNone/>
            </a:pPr>
            <a:r>
              <a:rPr lang="en-US" b="1" dirty="0">
                <a:highlight>
                  <a:srgbClr val="FFCD00"/>
                </a:highlight>
              </a:rPr>
              <a:t>National Debt</a:t>
            </a:r>
            <a:endParaRPr b="1" dirty="0">
              <a:highlight>
                <a:srgbClr val="FFCD00"/>
              </a:highlight>
            </a:endParaRPr>
          </a:p>
          <a:p>
            <a:pPr marL="0" indent="0">
              <a:lnSpc>
                <a:spcPct val="100000"/>
              </a:lnSpc>
              <a:buSzPts val="1800"/>
              <a:buNone/>
            </a:pPr>
            <a:r>
              <a:rPr lang="en-US" dirty="0"/>
              <a:t>The accumulation of all past deficits and surpluses</a:t>
            </a:r>
            <a:endParaRPr dirty="0"/>
          </a:p>
        </p:txBody>
      </p:sp>
      <p:sp>
        <p:nvSpPr>
          <p:cNvPr id="239" name="Google Shape;239;p15"/>
          <p:cNvSpPr txBox="1">
            <a:spLocks noGrp="1"/>
          </p:cNvSpPr>
          <p:nvPr>
            <p:ph type="sldNum" idx="12"/>
          </p:nvPr>
        </p:nvSpPr>
        <p:spPr>
          <a:xfrm>
            <a:off x="8543227" y="5607101"/>
            <a:ext cx="548700" cy="393600"/>
          </a:xfrm>
          <a:prstGeom prst="rect">
            <a:avLst/>
          </a:prstGeom>
          <a:noFill/>
          <a:ln>
            <a:noFill/>
          </a:ln>
        </p:spPr>
        <p:txBody>
          <a:bodyPr spcFirstLastPara="1" wrap="square" lIns="91425" tIns="91425" rIns="91425" bIns="91425" anchor="t" anchorCtr="0">
            <a:noAutofit/>
          </a:bodyPr>
          <a:lstStyle/>
          <a:p>
            <a:pPr>
              <a:buSzPts val="1000"/>
            </a:pPr>
            <a:fld id="{00000000-1234-1234-1234-123412341234}" type="slidenum">
              <a:rPr lang="en-US"/>
              <a:pPr>
                <a:buSzPts val="1000"/>
              </a:pPr>
              <a:t>9</a:t>
            </a:fld>
            <a:endParaRPr/>
          </a:p>
        </p:txBody>
      </p:sp>
    </p:spTree>
    <p:extLst>
      <p:ext uri="{BB962C8B-B14F-4D97-AF65-F5344CB8AC3E}">
        <p14:creationId xmlns:p14="http://schemas.microsoft.com/office/powerpoint/2010/main" val="4148168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VID and the National Debt.potx" id="{6FE048CB-EC5E-4F67-898C-12939D383AE2}" vid="{0AB0C98E-7B4F-4754-87FA-1221797AA0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purl.org/dc/elements/1.1/"/>
    <ds:schemaRef ds:uri="http://schemas.microsoft.com/office/2006/metadata/properties"/>
    <ds:schemaRef ds:uri="http://purl.org/dc/terms/"/>
    <ds:schemaRef ds:uri="9cd82c5b-74c9-4827-94f1-5bf219ae6b20"/>
    <ds:schemaRef ds:uri="bfa4db11-c700-41fb-b639-f7e6b4e680b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COVID and the National Debt</Template>
  <TotalTime>180</TotalTime>
  <Words>751</Words>
  <Application>Microsoft Office PowerPoint</Application>
  <PresentationFormat>On-screen Show (4:3)</PresentationFormat>
  <Paragraphs>165</Paragraphs>
  <Slides>38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Ｐゴシック</vt:lpstr>
      <vt:lpstr>Abel</vt:lpstr>
      <vt:lpstr>Arial</vt:lpstr>
      <vt:lpstr>Arial,Sans-Serif</vt:lpstr>
      <vt:lpstr>Calibri</vt:lpstr>
      <vt:lpstr>Calibri Light</vt:lpstr>
      <vt:lpstr>Encode Sans Semi Condensed Light</vt:lpstr>
      <vt:lpstr>Office Theme</vt:lpstr>
      <vt:lpstr>  Covid-19 and the National Debt Presented by Amanda Stiglbauer Blythewood High School, Blythewood, SC June 21, 2020 Amanda.Stiglbauer@moore.sc.edu </vt:lpstr>
      <vt:lpstr>EconEdLink Membership</vt:lpstr>
      <vt:lpstr>Professional Development Certificate</vt:lpstr>
      <vt:lpstr>Agenda</vt:lpstr>
      <vt:lpstr>Objectives</vt:lpstr>
      <vt:lpstr>National Standards</vt:lpstr>
      <vt:lpstr>Essential Question</vt:lpstr>
      <vt:lpstr>Essential Content</vt:lpstr>
      <vt:lpstr>Key Terms</vt:lpstr>
      <vt:lpstr>Macroeconomic Indicators</vt:lpstr>
      <vt:lpstr>Background</vt:lpstr>
      <vt:lpstr>New Weekly Unemployment Claims</vt:lpstr>
      <vt:lpstr>Retail since 2015</vt:lpstr>
      <vt:lpstr>Dow Jones Industrial Average 2020</vt:lpstr>
      <vt:lpstr>US Debt Clock</vt:lpstr>
      <vt:lpstr>Policy Efforts During the Pandemic</vt:lpstr>
      <vt:lpstr>Cost-Benefit Analysis</vt:lpstr>
      <vt:lpstr>Fiscal Policy Timeline</vt:lpstr>
      <vt:lpstr>Fiscal Policy Timeline</vt:lpstr>
      <vt:lpstr>PowerPoint Presentation</vt:lpstr>
      <vt:lpstr>How do we pay for this?</vt:lpstr>
      <vt:lpstr>Show me the money!</vt:lpstr>
      <vt:lpstr>Article Analysis</vt:lpstr>
      <vt:lpstr>Political Cartoon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Thoughts of leading economists…</vt:lpstr>
      <vt:lpstr>Final Thoughts</vt:lpstr>
      <vt:lpstr>PowerPoint Presentation</vt:lpstr>
      <vt:lpstr>CEE Affiliates</vt:lpstr>
      <vt:lpstr>Thank You to Our Sponsors!</vt:lpstr>
      <vt:lpstr>  Covid-19 and the National Debt Presented by Amanda Stiglbauer Blythewood High School, Blythewood, SC June 21, 2020 Amanda.Stiglbauer@moore.sc.edu </vt:lpstr>
    </vt:vector>
  </TitlesOfParts>
  <Company>Richland School District Two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Presented by Date Professional Email</dc:title>
  <dc:creator>Amanda Stiglbauer</dc:creator>
  <cp:lastModifiedBy>Conference3 NoteBook</cp:lastModifiedBy>
  <cp:revision>11</cp:revision>
  <dcterms:created xsi:type="dcterms:W3CDTF">2020-07-20T02:48:58Z</dcterms:created>
  <dcterms:modified xsi:type="dcterms:W3CDTF">2020-07-20T15:01:58Z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