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97" d="100"/>
          <a:sy n="97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1981200" y="652385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There Is No Free Lunch in Investing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Financial Fitness for Life</a:t>
            </a:r>
            <a: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smtClean="0">
                <a:cs typeface="+mj-cs"/>
              </a:rPr>
              <a:t>Grades 9-12</a:t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4400" dirty="0">
                <a:solidFill>
                  <a:schemeClr val="tx1"/>
                </a:solidFill>
                <a:cs typeface="+mj-cs"/>
              </a:rPr>
              <a:t>L</a:t>
            </a:r>
            <a:r>
              <a:rPr lang="en-US" sz="4400" dirty="0" smtClean="0">
                <a:solidFill>
                  <a:schemeClr val="tx1"/>
                </a:solidFill>
                <a:cs typeface="+mj-cs"/>
              </a:rPr>
              <a:t>esson 21: </a:t>
            </a:r>
            <a:r>
              <a:rPr lang="en-US" sz="4400" dirty="0" smtClean="0">
                <a:solidFill>
                  <a:schemeClr val="tx1"/>
                </a:solidFill>
              </a:rPr>
              <a:t>There Is No Free Lunch in Investing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There Is No Free Lunch in Investing</a:t>
            </a:r>
            <a:endParaRPr lang="en-US" sz="44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400" dirty="0" smtClean="0"/>
              <a:t>Investment return is the additional income earned from saving or investing money.</a:t>
            </a:r>
          </a:p>
          <a:p>
            <a:r>
              <a:rPr lang="en-US" sz="2400" dirty="0" smtClean="0"/>
              <a:t>Risk is the uncertainty that an investor will receive the expected return.</a:t>
            </a:r>
          </a:p>
          <a:p>
            <a:r>
              <a:rPr lang="en-US" sz="2400" dirty="0" smtClean="0"/>
              <a:t>The greater the risk, the greater the potential for return and for loss.</a:t>
            </a:r>
          </a:p>
          <a:p>
            <a:r>
              <a:rPr lang="en-US" sz="2400" dirty="0" smtClean="0"/>
              <a:t>All choices involve some type of risk.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The Pyramid of Risk and Rewards</a:t>
            </a:r>
            <a:endParaRPr lang="en-US" sz="44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4" name="Picture 3" descr="unfig21_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362200"/>
            <a:ext cx="4821936" cy="35397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5862B5B-1177-4120-BD76-F5DC3436A110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69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Financial Fitness for Life Grades 9-12  Lesson 21: There Is No Free Lunch in Investing</vt:lpstr>
      <vt:lpstr>There Is No Free Lunch in Investing</vt:lpstr>
      <vt:lpstr>The Pyramid of Risk and Rewards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sureshk</cp:lastModifiedBy>
  <cp:revision>163</cp:revision>
  <dcterms:created xsi:type="dcterms:W3CDTF">2012-09-11T15:07:18Z</dcterms:created>
  <dcterms:modified xsi:type="dcterms:W3CDTF">2019-03-12T06:29:49Z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