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7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97" d="100"/>
          <a:sy n="97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AAC16F-5B5D-3841-922A-C14EF88DDBC3}"/>
              </a:ext>
            </a:extLst>
          </p:cNvPr>
          <p:cNvSpPr txBox="1"/>
          <p:nvPr userDrawn="1"/>
        </p:nvSpPr>
        <p:spPr>
          <a:xfrm>
            <a:off x="2438400" y="6536872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Making Credit Choices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/>
              <a:t>Financial Fitness for Life</a:t>
            </a:r>
            <a:r>
              <a:rPr lang="en-US" sz="4400" dirty="0" smtClean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</a:rPr>
              <a:t/>
            </a:r>
            <a:br>
              <a:rPr lang="en-US" sz="4400" dirty="0" smtClean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</a:rPr>
            </a:br>
            <a:r>
              <a:rPr lang="en-US" sz="3200" dirty="0" smtClean="0"/>
              <a:t>Grades 9-12 </a:t>
            </a:r>
            <a:r>
              <a:rPr lang="en-US" sz="4400" dirty="0" smtClean="0">
                <a:cs typeface="+mj-cs"/>
              </a:rPr>
              <a:t/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>Lesson 13: </a:t>
            </a:r>
            <a:r>
              <a:rPr lang="en-US" sz="4400" dirty="0" smtClean="0">
                <a:solidFill>
                  <a:schemeClr val="tx1"/>
                </a:solidFill>
              </a:rPr>
              <a:t>Credit Reports and Credit Scores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1981200"/>
            <a:ext cx="8077200" cy="334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lnSpc>
                <a:spcPts val="5700"/>
              </a:lnSpc>
            </a:pPr>
            <a:r>
              <a:rPr lang="en-US" sz="2000" dirty="0" smtClean="0"/>
              <a:t>• 28-year-old newly weds</a:t>
            </a:r>
            <a:br>
              <a:rPr lang="en-US" sz="2000" dirty="0" smtClean="0"/>
            </a:br>
            <a:r>
              <a:rPr lang="en-US" sz="2000" dirty="0" smtClean="0"/>
              <a:t>• nice apartment</a:t>
            </a:r>
            <a:br>
              <a:rPr lang="en-US" sz="2000" dirty="0" smtClean="0"/>
            </a:br>
            <a:r>
              <a:rPr lang="en-US" sz="2000" dirty="0" smtClean="0"/>
              <a:t>• good jobs, upwardly mobile</a:t>
            </a:r>
            <a:br>
              <a:rPr lang="en-US" sz="2000" dirty="0" smtClean="0"/>
            </a:br>
            <a:r>
              <a:rPr lang="en-US" sz="2000" dirty="0" smtClean="0"/>
              <a:t>• old car with 75,000 miles</a:t>
            </a:r>
            <a:br>
              <a:rPr lang="en-US" sz="2000" dirty="0" smtClean="0"/>
            </a:br>
            <a:r>
              <a:rPr lang="en-US" sz="2000" dirty="0" smtClean="0"/>
              <a:t>• new luxury car requires a 55,000 </a:t>
            </a:r>
            <a:r>
              <a:rPr lang="en-US" sz="2000" dirty="0" smtClean="0"/>
              <a:t>loan</a:t>
            </a:r>
            <a:endParaRPr kumimoji="0" lang="en-US" sz="2000" b="1" i="0" u="none" strike="noStrike" kern="1200" cap="none" spc="0" normalizeH="0" baseline="0" noProof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54F0D59-F5FE-4748-B2EA-ACFABE252880}"/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10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Financial Fitness for Life Grades 9-12   Lesson 13: Credit Reports and Credit Scores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sureshk</cp:lastModifiedBy>
  <cp:revision>169</cp:revision>
  <dcterms:created xsi:type="dcterms:W3CDTF">2012-09-11T15:07:18Z</dcterms:created>
  <dcterms:modified xsi:type="dcterms:W3CDTF">2019-03-19T13:16:55Z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