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71" r:id="rId6"/>
    <p:sldId id="272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3"/>
    <p:restoredTop sz="94218"/>
  </p:normalViewPr>
  <p:slideViewPr>
    <p:cSldViewPr>
      <p:cViewPr varScale="1">
        <p:scale>
          <a:sx n="97" d="100"/>
          <a:sy n="97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91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91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91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2438400" y="653687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baseline="0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Financial Institutions and Services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299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dirty="0" smtClean="0"/>
              <a:t>Financial Fitness for Life</a:t>
            </a:r>
            <a: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</a:rPr>
              <a:t/>
            </a:r>
            <a:b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</a:rPr>
            </a:br>
            <a:r>
              <a:rPr lang="en-US" sz="3200" dirty="0" smtClean="0"/>
              <a:t>Grades 9-12 </a:t>
            </a: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sz="4400" dirty="0" smtClean="0">
                <a:solidFill>
                  <a:schemeClr val="tx1"/>
                </a:solidFill>
                <a:cs typeface="+mj-cs"/>
              </a:rPr>
            </a:br>
            <a:r>
              <a:rPr lang="en-US" sz="4400" dirty="0" smtClean="0">
                <a:solidFill>
                  <a:schemeClr val="tx1"/>
                </a:solidFill>
                <a:cs typeface="+mj-cs"/>
              </a:rPr>
              <a:t>Lesson 9: </a:t>
            </a:r>
            <a:r>
              <a:rPr lang="en-US" sz="4400" dirty="0" smtClean="0">
                <a:solidFill>
                  <a:schemeClr val="tx1"/>
                </a:solidFill>
              </a:rPr>
              <a:t>Financial Institutions and Services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10668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ts val="5700"/>
              </a:lnSpc>
            </a:pPr>
            <a:r>
              <a:rPr lang="en-US" sz="2800" b="1" dirty="0" smtClean="0">
                <a:solidFill>
                  <a:srgbClr val="005CB8"/>
                </a:solidFill>
              </a:rPr>
              <a:t>Answers to Exercise 9.4 (Part I)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600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ts val="5700"/>
              </a:lnSpc>
            </a:pPr>
            <a:r>
              <a:rPr lang="en-US" sz="1400" dirty="0" smtClean="0"/>
              <a:t>c. Complete a deposit slip to open an account on March 1 with a $250 cash deposit.</a:t>
            </a:r>
            <a:endParaRPr kumimoji="0" lang="en-US" sz="16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Picture 4" descr="fig9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720573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10668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ts val="5700"/>
              </a:lnSpc>
            </a:pPr>
            <a:r>
              <a:rPr lang="en-US" sz="2800" b="1" dirty="0" smtClean="0">
                <a:solidFill>
                  <a:srgbClr val="005CB8"/>
                </a:solidFill>
              </a:rPr>
              <a:t>Answers to Exercise 9.4 (Part I)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600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ts val="5700"/>
              </a:lnSpc>
            </a:pPr>
            <a:r>
              <a:rPr lang="en-US" sz="1400" dirty="0" smtClean="0"/>
              <a:t>d. Record each transaction in the check register below.</a:t>
            </a:r>
            <a:endParaRPr kumimoji="0" lang="en-US" sz="16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2" descr="\\chenas03\Cenpro\ApplicationFiles\Books\CEE\FFFL_TG_G9-12-180412\Graphics\Chp09\fig9_2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2400861"/>
            <a:ext cx="3962400" cy="38887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10668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ts val="5700"/>
              </a:lnSpc>
            </a:pPr>
            <a:r>
              <a:rPr lang="en-US" sz="2800" b="1" dirty="0" smtClean="0">
                <a:solidFill>
                  <a:srgbClr val="005CB8"/>
                </a:solidFill>
              </a:rPr>
              <a:t>Answers to Exercise 9.4 (Part II)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600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ts val="5700"/>
              </a:lnSpc>
            </a:pPr>
            <a:r>
              <a:rPr lang="en-US" sz="1400" dirty="0" smtClean="0"/>
              <a:t>e. Write a check to pay the Acme Bicycle Shop for repairs to your bicycle on March 10.</a:t>
            </a:r>
            <a:endParaRPr kumimoji="0" lang="en-US" sz="16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 descr="fig9_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84015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437e359605751efbd804618026231e42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a249fb1b50a471755124ba3383a3a7b8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1AAE9-42E5-4C92-A4AF-DB7D04C9F2E1}"/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aa0c1190-56bd-4797-9cf7-4990489609e0"/>
    <ds:schemaRef ds:uri="http://schemas.openxmlformats.org/package/2006/metadata/core-properties"/>
    <ds:schemaRef ds:uri="e475455f-c69b-4ff8-acf7-75612f4dc18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83</Words>
  <Application>Microsoft Office PowerPoint</Application>
  <PresentationFormat>On-screen Show (4:3)</PresentationFormat>
  <Paragraphs>11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Financial Fitness for Life Grades 9-12   Lesson 9: Financial Institutions and Services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sureshk</cp:lastModifiedBy>
  <cp:revision>170</cp:revision>
  <dcterms:created xsi:type="dcterms:W3CDTF">2012-09-11T15:07:18Z</dcterms:created>
  <dcterms:modified xsi:type="dcterms:W3CDTF">2019-04-02T11:22:32Z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