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85" d="100"/>
          <a:sy n="85" d="100"/>
        </p:scale>
        <p:origin x="-19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1981200" y="652385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Uncle Sam Takes a Bite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dirty="0" smtClean="0"/>
              <a:t>Financial Fitness for Life</a:t>
            </a:r>
            <a: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smtClean="0">
                <a:cs typeface="+mj-cs"/>
              </a:rPr>
              <a:t>Grades 9-12</a:t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3600" dirty="0">
                <a:solidFill>
                  <a:schemeClr val="tx1"/>
                </a:solidFill>
                <a:cs typeface="+mj-cs"/>
              </a:rPr>
              <a:t>L</a:t>
            </a:r>
            <a:r>
              <a:rPr lang="en-US" sz="3600" dirty="0" smtClean="0">
                <a:solidFill>
                  <a:schemeClr val="tx1"/>
                </a:solidFill>
                <a:cs typeface="+mj-cs"/>
              </a:rPr>
              <a:t>esson 7: </a:t>
            </a:r>
            <a:r>
              <a:rPr lang="en-US" sz="3600" dirty="0" smtClean="0">
                <a:solidFill>
                  <a:schemeClr val="tx1"/>
                </a:solidFill>
              </a:rPr>
              <a:t>Uncle Sam Takes a Bite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077200" cy="7589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Example of a Pay Stub</a:t>
            </a:r>
            <a:endParaRPr lang="en-US" sz="36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9200" y="2133600"/>
            <a:ext cx="6705598" cy="389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07BB284-EBC1-4127-BFA9-E63C47A49B25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11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Financial Fitness for Life Grades 9-12  Lesson 7: Uncle Sam Takes a Bite</vt:lpstr>
      <vt:lpstr>Example of a Pay Stub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sureshk</cp:lastModifiedBy>
  <cp:revision>167</cp:revision>
  <dcterms:created xsi:type="dcterms:W3CDTF">2012-09-11T15:07:18Z</dcterms:created>
  <dcterms:modified xsi:type="dcterms:W3CDTF">2019-04-12T06:36:30Z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