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88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F00"/>
    <a:srgbClr val="005CB8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5"/>
    <p:restoredTop sz="82143"/>
  </p:normalViewPr>
  <p:slideViewPr>
    <p:cSldViewPr>
      <p:cViewPr varScale="1">
        <p:scale>
          <a:sx n="93" d="100"/>
          <a:sy n="93" d="100"/>
        </p:scale>
        <p:origin x="25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Slides 19 – 22 simply visually show how to go about getting stock information on Yahoo Finance’s new pages.  Just follow the directions in the yellow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1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779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Buy and Hold Stock Market Simulation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43483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br>
              <a:rPr lang="en-US" dirty="0">
                <a:effectLst/>
              </a:rPr>
            </a:br>
            <a:r>
              <a:rPr lang="en-US" sz="6000" dirty="0">
                <a:effectLst/>
              </a:rPr>
              <a:t>Stock Market Lookup</a:t>
            </a:r>
            <a:endParaRPr lang="en-US" sz="5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A696BDB-A955-1F4C-B37F-F248F235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 r="20000" b="7912"/>
          <a:stretch>
            <a:fillRect/>
          </a:stretch>
        </p:blipFill>
        <p:spPr bwMode="auto">
          <a:xfrm>
            <a:off x="496093" y="1219200"/>
            <a:ext cx="81518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CCD2C0FA-7C5A-EB45-AF28-3C2417BD9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4384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Enter the company name or ticker symbol here</a:t>
            </a:r>
          </a:p>
        </p:txBody>
      </p:sp>
      <p:sp>
        <p:nvSpPr>
          <p:cNvPr id="16" name="Arrow: Down 5">
            <a:extLst>
              <a:ext uri="{FF2B5EF4-FFF2-40B4-BE49-F238E27FC236}">
                <a16:creationId xmlns:a16="http://schemas.microsoft.com/office/drawing/2014/main" id="{20ABE3C6-C9E6-304C-A60A-8F92955412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2143125"/>
            <a:ext cx="685800" cy="1066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367102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765DA68-6256-E349-A316-110AED7CD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r="28333" b="17706"/>
          <a:stretch/>
        </p:blipFill>
        <p:spPr bwMode="auto">
          <a:xfrm>
            <a:off x="141624" y="1295400"/>
            <a:ext cx="886075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FF7BF0D7-6741-094B-A4BF-D422B020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642" y="2769642"/>
            <a:ext cx="24384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Click here to enlarge the graph</a:t>
            </a:r>
          </a:p>
        </p:txBody>
      </p:sp>
      <p:sp>
        <p:nvSpPr>
          <p:cNvPr id="7" name="Arrow: Down 5">
            <a:extLst>
              <a:ext uri="{FF2B5EF4-FFF2-40B4-BE49-F238E27FC236}">
                <a16:creationId xmlns:a16="http://schemas.microsoft.com/office/drawing/2014/main" id="{FDCCFECE-7768-204C-B5FF-5A9D8D03F959}"/>
              </a:ext>
            </a:extLst>
          </p:cNvPr>
          <p:cNvSpPr>
            <a:spLocks noChangeArrowheads="1"/>
          </p:cNvSpPr>
          <p:nvPr/>
        </p:nvSpPr>
        <p:spPr bwMode="auto">
          <a:xfrm rot="-4713696">
            <a:off x="7067292" y="3139529"/>
            <a:ext cx="685800" cy="1066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625136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29929AD0-536B-3B40-9498-9CBA0C2E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r="14999" b="9981"/>
          <a:stretch>
            <a:fillRect/>
          </a:stretch>
        </p:blipFill>
        <p:spPr bwMode="auto">
          <a:xfrm>
            <a:off x="246241" y="1295400"/>
            <a:ext cx="8651517" cy="519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7C8F489E-AE3D-9049-8F4A-2E85473A6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52600"/>
            <a:ext cx="3886200" cy="1476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Click here to extend the date range and select 10/1/2007 as the end range in the “to” box.  The “from” box can be any date prior to 10/1/2007, but recommended to use January 1, 2000</a:t>
            </a:r>
          </a:p>
        </p:txBody>
      </p:sp>
      <p:sp>
        <p:nvSpPr>
          <p:cNvPr id="10" name="Arrow: Down 5">
            <a:extLst>
              <a:ext uri="{FF2B5EF4-FFF2-40B4-BE49-F238E27FC236}">
                <a16:creationId xmlns:a16="http://schemas.microsoft.com/office/drawing/2014/main" id="{605B2C94-2506-5F42-88A2-C95A3372D9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06800" y="1916113"/>
            <a:ext cx="685800" cy="1244600"/>
          </a:xfrm>
          <a:prstGeom prst="downArrow">
            <a:avLst>
              <a:gd name="adj1" fmla="val 50000"/>
              <a:gd name="adj2" fmla="val 5003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697057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767A568-17FE-0B40-AF02-89FA76D6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 r="14166" b="9981"/>
          <a:stretch>
            <a:fillRect/>
          </a:stretch>
        </p:blipFill>
        <p:spPr bwMode="auto">
          <a:xfrm>
            <a:off x="194641" y="1290637"/>
            <a:ext cx="8754718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CA3AE1F0-18DD-C24D-BC46-2FBAE6F6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095875"/>
            <a:ext cx="36576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number that shows up in red on the right side is the price on the last date entered.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FC1307F-2B0F-EB4F-B074-CF5977ED1C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47062" y="4048125"/>
            <a:ext cx="685800" cy="957262"/>
          </a:xfrm>
          <a:prstGeom prst="downArrow">
            <a:avLst>
              <a:gd name="adj1" fmla="val 50000"/>
              <a:gd name="adj2" fmla="val 5006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4470397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microsoft.com/office/2006/documentManagement/types"/>
    <ds:schemaRef ds:uri="http://schemas.microsoft.com/office/infopath/2007/PartnerControls"/>
    <ds:schemaRef ds:uri="e475455f-c69b-4ff8-acf7-75612f4dc18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a0c1190-56bd-4797-9cf7-4990489609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110</Words>
  <Application>Microsoft Office PowerPoint</Application>
  <PresentationFormat>On-screen Show (4:3)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Stock Market Lookup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Andrea Mozo</cp:lastModifiedBy>
  <cp:revision>181</cp:revision>
  <dcterms:created xsi:type="dcterms:W3CDTF">2012-09-11T15:07:18Z</dcterms:created>
  <dcterms:modified xsi:type="dcterms:W3CDTF">2019-03-26T16:07:13Z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